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50"/>
  </p:notesMasterIdLst>
  <p:sldIdLst>
    <p:sldId id="256" r:id="rId2"/>
    <p:sldId id="259" r:id="rId3"/>
    <p:sldId id="309" r:id="rId4"/>
    <p:sldId id="316" r:id="rId5"/>
    <p:sldId id="315" r:id="rId6"/>
    <p:sldId id="312" r:id="rId7"/>
    <p:sldId id="317" r:id="rId8"/>
    <p:sldId id="318" r:id="rId9"/>
    <p:sldId id="313" r:id="rId10"/>
    <p:sldId id="319" r:id="rId11"/>
    <p:sldId id="321" r:id="rId12"/>
    <p:sldId id="320" r:id="rId13"/>
    <p:sldId id="322" r:id="rId14"/>
    <p:sldId id="323" r:id="rId15"/>
    <p:sldId id="333" r:id="rId16"/>
    <p:sldId id="334" r:id="rId17"/>
    <p:sldId id="330" r:id="rId18"/>
    <p:sldId id="326" r:id="rId19"/>
    <p:sldId id="327" r:id="rId20"/>
    <p:sldId id="349" r:id="rId21"/>
    <p:sldId id="358" r:id="rId22"/>
    <p:sldId id="336" r:id="rId23"/>
    <p:sldId id="337" r:id="rId24"/>
    <p:sldId id="338" r:id="rId25"/>
    <p:sldId id="339" r:id="rId26"/>
    <p:sldId id="261" r:id="rId27"/>
    <p:sldId id="360" r:id="rId28"/>
    <p:sldId id="361" r:id="rId29"/>
    <p:sldId id="359" r:id="rId30"/>
    <p:sldId id="362" r:id="rId31"/>
    <p:sldId id="363" r:id="rId32"/>
    <p:sldId id="391" r:id="rId33"/>
    <p:sldId id="331" r:id="rId34"/>
    <p:sldId id="262" r:id="rId35"/>
    <p:sldId id="377" r:id="rId36"/>
    <p:sldId id="378" r:id="rId37"/>
    <p:sldId id="379" r:id="rId38"/>
    <p:sldId id="380" r:id="rId39"/>
    <p:sldId id="381" r:id="rId40"/>
    <p:sldId id="382" r:id="rId41"/>
    <p:sldId id="383" r:id="rId42"/>
    <p:sldId id="384" r:id="rId43"/>
    <p:sldId id="385" r:id="rId44"/>
    <p:sldId id="386" r:id="rId45"/>
    <p:sldId id="387" r:id="rId46"/>
    <p:sldId id="388" r:id="rId47"/>
    <p:sldId id="389" r:id="rId48"/>
    <p:sldId id="390" r:id="rId49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51"/>
      <p:bold r:id="rId52"/>
    </p:embeddedFont>
    <p:embeddedFont>
      <p:font typeface="Archivo" panose="020B0604020202020204" charset="0"/>
      <p:regular r:id="rId53"/>
      <p:bold r:id="rId54"/>
      <p:italic r:id="rId55"/>
      <p:bold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mbria Math" panose="02040503050406030204" pitchFamily="18" charset="0"/>
      <p:regular r:id="rId61"/>
    </p:embeddedFont>
    <p:embeddedFont>
      <p:font typeface="Chelsea Market" panose="02000000000000000000" pitchFamily="2" charset="0"/>
      <p:regular r:id="rId62"/>
    </p:embeddedFont>
    <p:embeddedFont>
      <p:font typeface="Fira Sans Extra Condensed Medium" panose="020B0604020202020204" charset="0"/>
      <p:regular r:id="rId63"/>
      <p:bold r:id="rId64"/>
      <p:italic r:id="rId65"/>
      <p:boldItalic r:id="rId66"/>
    </p:embeddedFont>
    <p:embeddedFont>
      <p:font typeface="Itim" panose="00000500000000000000" pitchFamily="2" charset="-34"/>
      <p:regular r:id="rId67"/>
    </p:embeddedFont>
    <p:embeddedFont>
      <p:font typeface="Paytone One" panose="020B0604020202020204" charset="0"/>
      <p:regular r:id="rId68"/>
    </p:embeddedFont>
    <p:embeddedFont>
      <p:font typeface="Signika Negative Light" panose="020B0604020202020204" charset="0"/>
      <p:regular r:id="rId69"/>
      <p:bold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0361381F-7911-4D56-8DAA-BE8E3C68FF09}">
          <p14:sldIdLst>
            <p14:sldId id="256"/>
            <p14:sldId id="259"/>
            <p14:sldId id="309"/>
            <p14:sldId id="316"/>
            <p14:sldId id="315"/>
            <p14:sldId id="312"/>
            <p14:sldId id="317"/>
            <p14:sldId id="318"/>
            <p14:sldId id="313"/>
            <p14:sldId id="319"/>
            <p14:sldId id="321"/>
            <p14:sldId id="320"/>
            <p14:sldId id="322"/>
            <p14:sldId id="323"/>
            <p14:sldId id="333"/>
            <p14:sldId id="334"/>
          </p14:sldIdLst>
        </p14:section>
        <p14:section name="Application" id="{AECF3911-9DC6-4F34-A457-2E0D790535E5}">
          <p14:sldIdLst>
            <p14:sldId id="330"/>
            <p14:sldId id="326"/>
            <p14:sldId id="327"/>
            <p14:sldId id="349"/>
          </p14:sldIdLst>
        </p14:section>
        <p14:section name="number is not divisible by deno" id="{E6AE3EEA-0DF4-46F0-B71B-972970DC3567}">
          <p14:sldIdLst>
            <p14:sldId id="358"/>
            <p14:sldId id="336"/>
            <p14:sldId id="337"/>
            <p14:sldId id="338"/>
            <p14:sldId id="339"/>
            <p14:sldId id="261"/>
            <p14:sldId id="360"/>
            <p14:sldId id="361"/>
            <p14:sldId id="359"/>
            <p14:sldId id="362"/>
            <p14:sldId id="363"/>
            <p14:sldId id="391"/>
            <p14:sldId id="331"/>
          </p14:sldIdLst>
        </p14:section>
        <p14:section name="fraction of a fraction" id="{2F166D57-3AA3-4D8D-B3BE-9F7C89D2E9EE}">
          <p14:sldIdLst>
            <p14:sldId id="262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0001"/>
    <a:srgbClr val="FBD9E0"/>
    <a:srgbClr val="D1EAF7"/>
    <a:srgbClr val="99ACB6"/>
    <a:srgbClr val="E93F62"/>
    <a:srgbClr val="FFCC00"/>
    <a:srgbClr val="FF9966"/>
    <a:srgbClr val="9D2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60414B-982F-41AF-94E1-C2F3AA394C1C}" v="10" dt="2021-05-16T11:59:42.193"/>
    <p1510:client id="{913641EE-BFB6-4610-AD3F-D833D4EEF34E}" v="151" dt="2021-05-16T12:31:12.925"/>
  </p1510:revLst>
</p1510:revInfo>
</file>

<file path=ppt/tableStyles.xml><?xml version="1.0" encoding="utf-8"?>
<a:tblStyleLst xmlns:a="http://schemas.openxmlformats.org/drawingml/2006/main" def="{C160E384-EE35-4FBD-AC59-7686656F23C0}">
  <a:tblStyle styleId="{C160E384-EE35-4FBD-AC59-7686656F23C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8" autoAdjust="0"/>
    <p:restoredTop sz="94660"/>
  </p:normalViewPr>
  <p:slideViewPr>
    <p:cSldViewPr snapToGrid="0">
      <p:cViewPr varScale="1">
        <p:scale>
          <a:sx n="85" d="100"/>
          <a:sy n="85" d="100"/>
        </p:scale>
        <p:origin x="9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a Farshoukh" userId="cd36c589a2108c71" providerId="LiveId" clId="{913641EE-BFB6-4610-AD3F-D833D4EEF34E}"/>
    <pc:docChg chg="undo custSel addSld delSld modSld sldOrd addSection delSection modSection">
      <pc:chgData name="Nada Farshoukh" userId="cd36c589a2108c71" providerId="LiveId" clId="{913641EE-BFB6-4610-AD3F-D833D4EEF34E}" dt="2021-05-16T12:31:27.846" v="217" actId="20577"/>
      <pc:docMkLst>
        <pc:docMk/>
      </pc:docMkLst>
      <pc:sldChg chg="add">
        <pc:chgData name="Nada Farshoukh" userId="cd36c589a2108c71" providerId="LiveId" clId="{913641EE-BFB6-4610-AD3F-D833D4EEF34E}" dt="2021-05-16T12:20:26.266" v="155"/>
        <pc:sldMkLst>
          <pc:docMk/>
          <pc:sldMk cId="2198421074" sldId="326"/>
        </pc:sldMkLst>
      </pc:sldChg>
      <pc:sldChg chg="addSp delSp modSp del mod ord delAnim modAnim">
        <pc:chgData name="Nada Farshoukh" userId="cd36c589a2108c71" providerId="LiveId" clId="{913641EE-BFB6-4610-AD3F-D833D4EEF34E}" dt="2021-05-16T12:20:18.748" v="154" actId="2696"/>
        <pc:sldMkLst>
          <pc:docMk/>
          <pc:sldMk cId="2333120260" sldId="326"/>
        </pc:sldMkLst>
        <pc:spChg chg="mod ord">
          <ac:chgData name="Nada Farshoukh" userId="cd36c589a2108c71" providerId="LiveId" clId="{913641EE-BFB6-4610-AD3F-D833D4EEF34E}" dt="2021-05-16T12:15:19.054" v="93" actId="1076"/>
          <ac:spMkLst>
            <pc:docMk/>
            <pc:sldMk cId="2333120260" sldId="326"/>
            <ac:spMk id="5" creationId="{943B4C27-8943-4A57-99E4-40AB9FA44FCF}"/>
          </ac:spMkLst>
        </pc:spChg>
        <pc:spChg chg="mod ord">
          <ac:chgData name="Nada Farshoukh" userId="cd36c589a2108c71" providerId="LiveId" clId="{913641EE-BFB6-4610-AD3F-D833D4EEF34E}" dt="2021-05-16T12:16:43.436" v="133" actId="20577"/>
          <ac:spMkLst>
            <pc:docMk/>
            <pc:sldMk cId="2333120260" sldId="326"/>
            <ac:spMk id="6" creationId="{4A6DE333-6260-4781-A4FD-34AD67407043}"/>
          </ac:spMkLst>
        </pc:spChg>
        <pc:spChg chg="del mod">
          <ac:chgData name="Nada Farshoukh" userId="cd36c589a2108c71" providerId="LiveId" clId="{913641EE-BFB6-4610-AD3F-D833D4EEF34E}" dt="2021-05-16T12:16:06.480" v="115" actId="478"/>
          <ac:spMkLst>
            <pc:docMk/>
            <pc:sldMk cId="2333120260" sldId="326"/>
            <ac:spMk id="7" creationId="{9B937207-3E50-467C-B1D9-48C2469594EB}"/>
          </ac:spMkLst>
        </pc:spChg>
        <pc:spChg chg="mod">
          <ac:chgData name="Nada Farshoukh" userId="cd36c589a2108c71" providerId="LiveId" clId="{913641EE-BFB6-4610-AD3F-D833D4EEF34E}" dt="2021-05-16T12:14:50.007" v="89" actId="20577"/>
          <ac:spMkLst>
            <pc:docMk/>
            <pc:sldMk cId="2333120260" sldId="326"/>
            <ac:spMk id="8" creationId="{9669152E-95AC-4951-A244-0258A36F3C75}"/>
          </ac:spMkLst>
        </pc:spChg>
        <pc:spChg chg="add mod">
          <ac:chgData name="Nada Farshoukh" userId="cd36c589a2108c71" providerId="LiveId" clId="{913641EE-BFB6-4610-AD3F-D833D4EEF34E}" dt="2021-05-16T12:15:14.462" v="91" actId="1076"/>
          <ac:spMkLst>
            <pc:docMk/>
            <pc:sldMk cId="2333120260" sldId="326"/>
            <ac:spMk id="16" creationId="{AA715746-4C94-474B-A43A-EBB53848AC08}"/>
          </ac:spMkLst>
        </pc:spChg>
        <pc:spChg chg="add mod">
          <ac:chgData name="Nada Farshoukh" userId="cd36c589a2108c71" providerId="LiveId" clId="{913641EE-BFB6-4610-AD3F-D833D4EEF34E}" dt="2021-05-16T12:15:41.317" v="112" actId="20577"/>
          <ac:spMkLst>
            <pc:docMk/>
            <pc:sldMk cId="2333120260" sldId="326"/>
            <ac:spMk id="17" creationId="{E99E254F-E7AE-4362-9A41-9BDEB2D171CD}"/>
          </ac:spMkLst>
        </pc:spChg>
        <pc:spChg chg="add mod">
          <ac:chgData name="Nada Farshoukh" userId="cd36c589a2108c71" providerId="LiveId" clId="{913641EE-BFB6-4610-AD3F-D833D4EEF34E}" dt="2021-05-16T12:16:21.339" v="118" actId="20577"/>
          <ac:spMkLst>
            <pc:docMk/>
            <pc:sldMk cId="2333120260" sldId="326"/>
            <ac:spMk id="18" creationId="{CF392870-ECCA-4E24-A682-BD173804D6CD}"/>
          </ac:spMkLst>
        </pc:spChg>
      </pc:sldChg>
      <pc:sldChg chg="ord">
        <pc:chgData name="Nada Farshoukh" userId="cd36c589a2108c71" providerId="LiveId" clId="{913641EE-BFB6-4610-AD3F-D833D4EEF34E}" dt="2021-05-16T12:21:03.115" v="158"/>
        <pc:sldMkLst>
          <pc:docMk/>
          <pc:sldMk cId="463763883" sldId="327"/>
        </pc:sldMkLst>
      </pc:sldChg>
      <pc:sldChg chg="del ord">
        <pc:chgData name="Nada Farshoukh" userId="cd36c589a2108c71" providerId="LiveId" clId="{913641EE-BFB6-4610-AD3F-D833D4EEF34E}" dt="2021-05-16T12:20:50.161" v="156" actId="2696"/>
        <pc:sldMkLst>
          <pc:docMk/>
          <pc:sldMk cId="3155263903" sldId="328"/>
        </pc:sldMkLst>
      </pc:sldChg>
      <pc:sldChg chg="modSp del ord">
        <pc:chgData name="Nada Farshoukh" userId="cd36c589a2108c71" providerId="LiveId" clId="{913641EE-BFB6-4610-AD3F-D833D4EEF34E}" dt="2021-05-16T12:20:18.748" v="154" actId="2696"/>
        <pc:sldMkLst>
          <pc:docMk/>
          <pc:sldMk cId="3006511013" sldId="330"/>
        </pc:sldMkLst>
        <pc:spChg chg="mod">
          <ac:chgData name="Nada Farshoukh" userId="cd36c589a2108c71" providerId="LiveId" clId="{913641EE-BFB6-4610-AD3F-D833D4EEF34E}" dt="2021-05-16T12:17:42.851" v="139" actId="20577"/>
          <ac:spMkLst>
            <pc:docMk/>
            <pc:sldMk cId="3006511013" sldId="330"/>
            <ac:spMk id="4" creationId="{627BCD79-A255-482D-AEEA-B1A7C1B803DF}"/>
          </ac:spMkLst>
        </pc:spChg>
      </pc:sldChg>
      <pc:sldChg chg="add">
        <pc:chgData name="Nada Farshoukh" userId="cd36c589a2108c71" providerId="LiveId" clId="{913641EE-BFB6-4610-AD3F-D833D4EEF34E}" dt="2021-05-16T12:20:26.266" v="155"/>
        <pc:sldMkLst>
          <pc:docMk/>
          <pc:sldMk cId="3157769923" sldId="330"/>
        </pc:sldMkLst>
      </pc:sldChg>
      <pc:sldChg chg="modSp add mod">
        <pc:chgData name="Nada Farshoukh" userId="cd36c589a2108c71" providerId="LiveId" clId="{913641EE-BFB6-4610-AD3F-D833D4EEF34E}" dt="2021-05-16T12:31:27.846" v="217" actId="20577"/>
        <pc:sldMkLst>
          <pc:docMk/>
          <pc:sldMk cId="1868602590" sldId="331"/>
        </pc:sldMkLst>
        <pc:spChg chg="mod">
          <ac:chgData name="Nada Farshoukh" userId="cd36c589a2108c71" providerId="LiveId" clId="{913641EE-BFB6-4610-AD3F-D833D4EEF34E}" dt="2021-05-16T12:31:27.846" v="217" actId="20577"/>
          <ac:spMkLst>
            <pc:docMk/>
            <pc:sldMk cId="1868602590" sldId="331"/>
            <ac:spMk id="14" creationId="{DF7ED156-8718-4CE4-80AA-E71344F72586}"/>
          </ac:spMkLst>
        </pc:spChg>
      </pc:sldChg>
      <pc:sldChg chg="ord">
        <pc:chgData name="Nada Farshoukh" userId="cd36c589a2108c71" providerId="LiveId" clId="{913641EE-BFB6-4610-AD3F-D833D4EEF34E}" dt="2021-05-16T12:21:03.115" v="158"/>
        <pc:sldMkLst>
          <pc:docMk/>
          <pc:sldMk cId="1860099224" sldId="349"/>
        </pc:sldMkLst>
      </pc:sldChg>
      <pc:sldChg chg="add del">
        <pc:chgData name="Nada Farshoukh" userId="cd36c589a2108c71" providerId="LiveId" clId="{913641EE-BFB6-4610-AD3F-D833D4EEF34E}" dt="2021-05-16T12:21:26.882" v="162" actId="2696"/>
        <pc:sldMkLst>
          <pc:docMk/>
          <pc:sldMk cId="2231605748" sldId="359"/>
        </pc:sldMkLst>
      </pc:sldChg>
      <pc:sldChg chg="add del">
        <pc:chgData name="Nada Farshoukh" userId="cd36c589a2108c71" providerId="LiveId" clId="{913641EE-BFB6-4610-AD3F-D833D4EEF34E}" dt="2021-05-16T12:21:26.882" v="162" actId="2696"/>
        <pc:sldMkLst>
          <pc:docMk/>
          <pc:sldMk cId="4218589808" sldId="362"/>
        </pc:sldMkLst>
      </pc:sldChg>
      <pc:sldChg chg="add del">
        <pc:chgData name="Nada Farshoukh" userId="cd36c589a2108c71" providerId="LiveId" clId="{913641EE-BFB6-4610-AD3F-D833D4EEF34E}" dt="2021-05-16T12:21:26.882" v="162" actId="2696"/>
        <pc:sldMkLst>
          <pc:docMk/>
          <pc:sldMk cId="686632264" sldId="363"/>
        </pc:sldMkLst>
      </pc:sldChg>
      <pc:sldChg chg="addSp delSp modSp add mod ord addAnim delAnim modAnim">
        <pc:chgData name="Nada Farshoukh" userId="cd36c589a2108c71" providerId="LiveId" clId="{913641EE-BFB6-4610-AD3F-D833D4EEF34E}" dt="2021-05-16T12:26:23.895" v="214"/>
        <pc:sldMkLst>
          <pc:docMk/>
          <pc:sldMk cId="3949618664" sldId="391"/>
        </pc:sldMkLst>
        <pc:spChg chg="add del">
          <ac:chgData name="Nada Farshoukh" userId="cd36c589a2108c71" providerId="LiveId" clId="{913641EE-BFB6-4610-AD3F-D833D4EEF34E}" dt="2021-05-16T12:22:00.605" v="163" actId="478"/>
          <ac:spMkLst>
            <pc:docMk/>
            <pc:sldMk cId="3949618664" sldId="391"/>
            <ac:spMk id="2" creationId="{9E5D9908-0198-45BE-83F6-66D663AE0F94}"/>
          </ac:spMkLst>
        </pc:spChg>
        <pc:spChg chg="del mod">
          <ac:chgData name="Nada Farshoukh" userId="cd36c589a2108c71" providerId="LiveId" clId="{913641EE-BFB6-4610-AD3F-D833D4EEF34E}" dt="2021-05-16T12:22:00.605" v="163" actId="478"/>
          <ac:spMkLst>
            <pc:docMk/>
            <pc:sldMk cId="3949618664" sldId="391"/>
            <ac:spMk id="4" creationId="{627BCD79-A255-482D-AEEA-B1A7C1B803DF}"/>
          </ac:spMkLst>
        </pc:spChg>
        <pc:spChg chg="add del">
          <ac:chgData name="Nada Farshoukh" userId="cd36c589a2108c71" providerId="LiveId" clId="{913641EE-BFB6-4610-AD3F-D833D4EEF34E}" dt="2021-05-16T12:22:00.605" v="163" actId="478"/>
          <ac:spMkLst>
            <pc:docMk/>
            <pc:sldMk cId="3949618664" sldId="391"/>
            <ac:spMk id="6" creationId="{057E969D-AA76-4100-8291-984092C86A18}"/>
          </ac:spMkLst>
        </pc:spChg>
        <pc:spChg chg="del">
          <ac:chgData name="Nada Farshoukh" userId="cd36c589a2108c71" providerId="LiveId" clId="{913641EE-BFB6-4610-AD3F-D833D4EEF34E}" dt="2021-05-16T12:22:00.605" v="163" actId="478"/>
          <ac:spMkLst>
            <pc:docMk/>
            <pc:sldMk cId="3949618664" sldId="391"/>
            <ac:spMk id="7" creationId="{7ADC7D27-8F7C-44B3-B380-CA1A765AB990}"/>
          </ac:spMkLst>
        </pc:spChg>
        <pc:spChg chg="add mod">
          <ac:chgData name="Nada Farshoukh" userId="cd36c589a2108c71" providerId="LiveId" clId="{913641EE-BFB6-4610-AD3F-D833D4EEF34E}" dt="2021-05-16T12:25:42.317" v="197" actId="1076"/>
          <ac:spMkLst>
            <pc:docMk/>
            <pc:sldMk cId="3949618664" sldId="391"/>
            <ac:spMk id="15" creationId="{A3FB3737-C8AF-4CD7-A568-0ED69A26C50E}"/>
          </ac:spMkLst>
        </pc:spChg>
        <pc:spChg chg="add mod">
          <ac:chgData name="Nada Farshoukh" userId="cd36c589a2108c71" providerId="LiveId" clId="{913641EE-BFB6-4610-AD3F-D833D4EEF34E}" dt="2021-05-16T12:22:22.922" v="173" actId="1036"/>
          <ac:spMkLst>
            <pc:docMk/>
            <pc:sldMk cId="3949618664" sldId="391"/>
            <ac:spMk id="16" creationId="{D5B26AF8-3A78-4DD6-A448-2A12454A61A9}"/>
          </ac:spMkLst>
        </pc:spChg>
        <pc:spChg chg="add mod">
          <ac:chgData name="Nada Farshoukh" userId="cd36c589a2108c71" providerId="LiveId" clId="{913641EE-BFB6-4610-AD3F-D833D4EEF34E}" dt="2021-05-16T12:22:06.013" v="165" actId="1076"/>
          <ac:spMkLst>
            <pc:docMk/>
            <pc:sldMk cId="3949618664" sldId="391"/>
            <ac:spMk id="17" creationId="{6BCB560D-F384-4E1F-A80D-BAB30481B2EE}"/>
          </ac:spMkLst>
        </pc:spChg>
        <pc:spChg chg="add mod">
          <ac:chgData name="Nada Farshoukh" userId="cd36c589a2108c71" providerId="LiveId" clId="{913641EE-BFB6-4610-AD3F-D833D4EEF34E}" dt="2021-05-16T12:22:22.922" v="173" actId="1036"/>
          <ac:spMkLst>
            <pc:docMk/>
            <pc:sldMk cId="3949618664" sldId="391"/>
            <ac:spMk id="18" creationId="{FF24E2D1-F75E-4F67-ACD3-284861661CD4}"/>
          </ac:spMkLst>
        </pc:spChg>
        <pc:spChg chg="add mod">
          <ac:chgData name="Nada Farshoukh" userId="cd36c589a2108c71" providerId="LiveId" clId="{913641EE-BFB6-4610-AD3F-D833D4EEF34E}" dt="2021-05-16T12:22:06.013" v="165" actId="1076"/>
          <ac:spMkLst>
            <pc:docMk/>
            <pc:sldMk cId="3949618664" sldId="391"/>
            <ac:spMk id="19" creationId="{73BC7CDF-9500-4ADB-B985-19AD19A7F7A1}"/>
          </ac:spMkLst>
        </pc:spChg>
        <pc:spChg chg="add mod">
          <ac:chgData name="Nada Farshoukh" userId="cd36c589a2108c71" providerId="LiveId" clId="{913641EE-BFB6-4610-AD3F-D833D4EEF34E}" dt="2021-05-16T12:25:35.729" v="196" actId="1076"/>
          <ac:spMkLst>
            <pc:docMk/>
            <pc:sldMk cId="3949618664" sldId="391"/>
            <ac:spMk id="21" creationId="{22319B35-0644-483D-B084-1DB57CC7CC23}"/>
          </ac:spMkLst>
        </pc:spChg>
        <pc:spChg chg="add mod">
          <ac:chgData name="Nada Farshoukh" userId="cd36c589a2108c71" providerId="LiveId" clId="{913641EE-BFB6-4610-AD3F-D833D4EEF34E}" dt="2021-05-16T12:25:32.995" v="195" actId="1076"/>
          <ac:spMkLst>
            <pc:docMk/>
            <pc:sldMk cId="3949618664" sldId="391"/>
            <ac:spMk id="22" creationId="{DFC13F1B-1139-4146-BDEF-EFE1D09B1149}"/>
          </ac:spMkLst>
        </pc:spChg>
        <pc:spChg chg="add mod">
          <ac:chgData name="Nada Farshoukh" userId="cd36c589a2108c71" providerId="LiveId" clId="{913641EE-BFB6-4610-AD3F-D833D4EEF34E}" dt="2021-05-16T12:25:28.633" v="194" actId="1076"/>
          <ac:spMkLst>
            <pc:docMk/>
            <pc:sldMk cId="3949618664" sldId="391"/>
            <ac:spMk id="23" creationId="{6963669B-A322-4253-B9CE-73A804A0B6BE}"/>
          </ac:spMkLst>
        </pc:spChg>
        <pc:spChg chg="add del mod">
          <ac:chgData name="Nada Farshoukh" userId="cd36c589a2108c71" providerId="LiveId" clId="{913641EE-BFB6-4610-AD3F-D833D4EEF34E}" dt="2021-05-16T12:22:12.999" v="167" actId="478"/>
          <ac:spMkLst>
            <pc:docMk/>
            <pc:sldMk cId="3949618664" sldId="391"/>
            <ac:spMk id="24" creationId="{6EBE696A-245E-42C2-A6F6-2909FB4ED871}"/>
          </ac:spMkLst>
        </pc:spChg>
        <pc:spChg chg="add del mod">
          <ac:chgData name="Nada Farshoukh" userId="cd36c589a2108c71" providerId="LiveId" clId="{913641EE-BFB6-4610-AD3F-D833D4EEF34E}" dt="2021-05-16T12:22:12.999" v="167" actId="478"/>
          <ac:spMkLst>
            <pc:docMk/>
            <pc:sldMk cId="3949618664" sldId="391"/>
            <ac:spMk id="25" creationId="{F862A1B5-26ED-427F-AFCC-D2699B5B611A}"/>
          </ac:spMkLst>
        </pc:spChg>
        <pc:spChg chg="add del mod">
          <ac:chgData name="Nada Farshoukh" userId="cd36c589a2108c71" providerId="LiveId" clId="{913641EE-BFB6-4610-AD3F-D833D4EEF34E}" dt="2021-05-16T12:22:12.999" v="167" actId="478"/>
          <ac:spMkLst>
            <pc:docMk/>
            <pc:sldMk cId="3949618664" sldId="391"/>
            <ac:spMk id="26" creationId="{E25FAD90-6577-438A-A027-0AE49889411F}"/>
          </ac:spMkLst>
        </pc:spChg>
        <pc:spChg chg="add del mod">
          <ac:chgData name="Nada Farshoukh" userId="cd36c589a2108c71" providerId="LiveId" clId="{913641EE-BFB6-4610-AD3F-D833D4EEF34E}" dt="2021-05-16T12:22:12.999" v="167" actId="478"/>
          <ac:spMkLst>
            <pc:docMk/>
            <pc:sldMk cId="3949618664" sldId="391"/>
            <ac:spMk id="27" creationId="{22308F69-09DE-45B4-95C0-09B7423B87F7}"/>
          </ac:spMkLst>
        </pc:spChg>
        <pc:spChg chg="add del mod">
          <ac:chgData name="Nada Farshoukh" userId="cd36c589a2108c71" providerId="LiveId" clId="{913641EE-BFB6-4610-AD3F-D833D4EEF34E}" dt="2021-05-16T12:22:12.999" v="167" actId="478"/>
          <ac:spMkLst>
            <pc:docMk/>
            <pc:sldMk cId="3949618664" sldId="391"/>
            <ac:spMk id="28" creationId="{A9003021-EE9C-4B36-8321-0F81C5F53048}"/>
          </ac:spMkLst>
        </pc:spChg>
        <pc:spChg chg="add del mod">
          <ac:chgData name="Nada Farshoukh" userId="cd36c589a2108c71" providerId="LiveId" clId="{913641EE-BFB6-4610-AD3F-D833D4EEF34E}" dt="2021-05-16T12:22:12.999" v="167" actId="478"/>
          <ac:spMkLst>
            <pc:docMk/>
            <pc:sldMk cId="3949618664" sldId="391"/>
            <ac:spMk id="30" creationId="{7A395CCE-1272-4E0F-8BB8-9C1EEF862AF9}"/>
          </ac:spMkLst>
        </pc:spChg>
        <pc:spChg chg="add del mod">
          <ac:chgData name="Nada Farshoukh" userId="cd36c589a2108c71" providerId="LiveId" clId="{913641EE-BFB6-4610-AD3F-D833D4EEF34E}" dt="2021-05-16T12:22:12.999" v="167" actId="478"/>
          <ac:spMkLst>
            <pc:docMk/>
            <pc:sldMk cId="3949618664" sldId="391"/>
            <ac:spMk id="31" creationId="{C62F5D97-0A89-420C-9B58-7A2EF9F6AF44}"/>
          </ac:spMkLst>
        </pc:spChg>
        <pc:spChg chg="add del mod">
          <ac:chgData name="Nada Farshoukh" userId="cd36c589a2108c71" providerId="LiveId" clId="{913641EE-BFB6-4610-AD3F-D833D4EEF34E}" dt="2021-05-16T12:22:12.999" v="167" actId="478"/>
          <ac:spMkLst>
            <pc:docMk/>
            <pc:sldMk cId="3949618664" sldId="391"/>
            <ac:spMk id="32" creationId="{F715DFBC-9A80-49E3-A354-A68013354CAB}"/>
          </ac:spMkLst>
        </pc:spChg>
        <pc:spChg chg="add mod">
          <ac:chgData name="Nada Farshoukh" userId="cd36c589a2108c71" providerId="LiveId" clId="{913641EE-BFB6-4610-AD3F-D833D4EEF34E}" dt="2021-05-16T12:25:51.678" v="200" actId="20577"/>
          <ac:spMkLst>
            <pc:docMk/>
            <pc:sldMk cId="3949618664" sldId="391"/>
            <ac:spMk id="33" creationId="{8F978B8E-7955-4176-BFD2-63EB0B1FA4B9}"/>
          </ac:spMkLst>
        </pc:spChg>
        <pc:spChg chg="add mod">
          <ac:chgData name="Nada Farshoukh" userId="cd36c589a2108c71" providerId="LiveId" clId="{913641EE-BFB6-4610-AD3F-D833D4EEF34E}" dt="2021-05-16T12:25:55.958" v="201" actId="20577"/>
          <ac:spMkLst>
            <pc:docMk/>
            <pc:sldMk cId="3949618664" sldId="391"/>
            <ac:spMk id="34" creationId="{BD1D1634-1473-48C0-88FE-BBD4D52B2926}"/>
          </ac:spMkLst>
        </pc:spChg>
        <pc:spChg chg="add mod">
          <ac:chgData name="Nada Farshoukh" userId="cd36c589a2108c71" providerId="LiveId" clId="{913641EE-BFB6-4610-AD3F-D833D4EEF34E}" dt="2021-05-16T12:25:05.334" v="191" actId="1035"/>
          <ac:spMkLst>
            <pc:docMk/>
            <pc:sldMk cId="3949618664" sldId="391"/>
            <ac:spMk id="35" creationId="{3BF99FE6-2AAA-461D-B718-F6C261D4F264}"/>
          </ac:spMkLst>
        </pc:spChg>
        <pc:spChg chg="add mod">
          <ac:chgData name="Nada Farshoukh" userId="cd36c589a2108c71" providerId="LiveId" clId="{913641EE-BFB6-4610-AD3F-D833D4EEF34E}" dt="2021-05-16T12:25:05.334" v="191" actId="1035"/>
          <ac:spMkLst>
            <pc:docMk/>
            <pc:sldMk cId="3949618664" sldId="391"/>
            <ac:spMk id="36" creationId="{1C495739-57C7-4844-B1C9-2BAE9EEDCF45}"/>
          </ac:spMkLst>
        </pc:spChg>
        <pc:spChg chg="add mod">
          <ac:chgData name="Nada Farshoukh" userId="cd36c589a2108c71" providerId="LiveId" clId="{913641EE-BFB6-4610-AD3F-D833D4EEF34E}" dt="2021-05-16T12:25:05.334" v="191" actId="1035"/>
          <ac:spMkLst>
            <pc:docMk/>
            <pc:sldMk cId="3949618664" sldId="391"/>
            <ac:spMk id="37" creationId="{04C02C14-61A9-40B7-83CC-88490D0A5E94}"/>
          </ac:spMkLst>
        </pc:spChg>
        <pc:spChg chg="add mod">
          <ac:chgData name="Nada Farshoukh" userId="cd36c589a2108c71" providerId="LiveId" clId="{913641EE-BFB6-4610-AD3F-D833D4EEF34E}" dt="2021-05-16T12:26:02.215" v="205" actId="20577"/>
          <ac:spMkLst>
            <pc:docMk/>
            <pc:sldMk cId="3949618664" sldId="391"/>
            <ac:spMk id="39" creationId="{13BE0C47-A3AA-4481-84FA-03B67D30C388}"/>
          </ac:spMkLst>
        </pc:spChg>
        <pc:spChg chg="add mod">
          <ac:chgData name="Nada Farshoukh" userId="cd36c589a2108c71" providerId="LiveId" clId="{913641EE-BFB6-4610-AD3F-D833D4EEF34E}" dt="2021-05-16T12:25:05.334" v="191" actId="1035"/>
          <ac:spMkLst>
            <pc:docMk/>
            <pc:sldMk cId="3949618664" sldId="391"/>
            <ac:spMk id="40" creationId="{8D02886F-FDF4-4309-8992-561906813E3E}"/>
          </ac:spMkLst>
        </pc:spChg>
        <pc:spChg chg="add mod">
          <ac:chgData name="Nada Farshoukh" userId="cd36c589a2108c71" providerId="LiveId" clId="{913641EE-BFB6-4610-AD3F-D833D4EEF34E}" dt="2021-05-16T12:26:17.526" v="212" actId="20577"/>
          <ac:spMkLst>
            <pc:docMk/>
            <pc:sldMk cId="3949618664" sldId="391"/>
            <ac:spMk id="41" creationId="{96D8CE08-763C-448D-8766-B679849D9582}"/>
          </ac:spMkLst>
        </pc:spChg>
        <pc:spChg chg="del">
          <ac:chgData name="Nada Farshoukh" userId="cd36c589a2108c71" providerId="LiveId" clId="{913641EE-BFB6-4610-AD3F-D833D4EEF34E}" dt="2021-05-16T12:22:00.605" v="163" actId="478"/>
          <ac:spMkLst>
            <pc:docMk/>
            <pc:sldMk cId="3949618664" sldId="391"/>
            <ac:spMk id="772" creationId="{00000000-0000-0000-0000-000000000000}"/>
          </ac:spMkLst>
        </pc:spChg>
        <pc:grpChg chg="del">
          <ac:chgData name="Nada Farshoukh" userId="cd36c589a2108c71" providerId="LiveId" clId="{913641EE-BFB6-4610-AD3F-D833D4EEF34E}" dt="2021-05-16T12:19:58.854" v="153" actId="478"/>
          <ac:grpSpMkLst>
            <pc:docMk/>
            <pc:sldMk cId="3949618664" sldId="391"/>
            <ac:grpSpMk id="8" creationId="{6D266DC6-861A-4B06-BFD9-0729569C347C}"/>
          </ac:grpSpMkLst>
        </pc:grpChg>
        <pc:cxnChg chg="add mod">
          <ac:chgData name="Nada Farshoukh" userId="cd36c589a2108c71" providerId="LiveId" clId="{913641EE-BFB6-4610-AD3F-D833D4EEF34E}" dt="2021-05-16T12:22:22.922" v="173" actId="1036"/>
          <ac:cxnSpMkLst>
            <pc:docMk/>
            <pc:sldMk cId="3949618664" sldId="391"/>
            <ac:cxnSpMk id="20" creationId="{EBDBDD2C-6384-4493-98D4-8175FED7285A}"/>
          </ac:cxnSpMkLst>
        </pc:cxnChg>
        <pc:cxnChg chg="add del mod">
          <ac:chgData name="Nada Farshoukh" userId="cd36c589a2108c71" providerId="LiveId" clId="{913641EE-BFB6-4610-AD3F-D833D4EEF34E}" dt="2021-05-16T12:22:12.999" v="167" actId="478"/>
          <ac:cxnSpMkLst>
            <pc:docMk/>
            <pc:sldMk cId="3949618664" sldId="391"/>
            <ac:cxnSpMk id="29" creationId="{AB308278-7F08-46AA-82CF-446FC790FFEC}"/>
          </ac:cxnSpMkLst>
        </pc:cxnChg>
        <pc:cxnChg chg="add mod">
          <ac:chgData name="Nada Farshoukh" userId="cd36c589a2108c71" providerId="LiveId" clId="{913641EE-BFB6-4610-AD3F-D833D4EEF34E}" dt="2021-05-16T12:25:05.334" v="191" actId="1035"/>
          <ac:cxnSpMkLst>
            <pc:docMk/>
            <pc:sldMk cId="3949618664" sldId="391"/>
            <ac:cxnSpMk id="38" creationId="{0766F21F-6456-46FA-AE15-13B914FD71AA}"/>
          </ac:cxnSpMkLst>
        </pc:cxnChg>
      </pc:sldChg>
    </pc:docChg>
  </pc:docChgLst>
  <pc:docChgLst>
    <pc:chgData name="Nada Farshoukh" userId="cd36c589a2108c71" providerId="LiveId" clId="{2B60414B-982F-41AF-94E1-C2F3AA394C1C}"/>
    <pc:docChg chg="undo custSel addSld delSld modSld sldOrd delMainMaster addSection delSection modSection">
      <pc:chgData name="Nada Farshoukh" userId="cd36c589a2108c71" providerId="LiveId" clId="{2B60414B-982F-41AF-94E1-C2F3AA394C1C}" dt="2021-05-16T12:08:04.874" v="142" actId="18676"/>
      <pc:docMkLst>
        <pc:docMk/>
      </pc:docMkLst>
      <pc:sldChg chg="ord">
        <pc:chgData name="Nada Farshoukh" userId="cd36c589a2108c71" providerId="LiveId" clId="{2B60414B-982F-41AF-94E1-C2F3AA394C1C}" dt="2021-05-16T12:04:53.898" v="132"/>
        <pc:sldMkLst>
          <pc:docMk/>
          <pc:sldMk cId="0" sldId="261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64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65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66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67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68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69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70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71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72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73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74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75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76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77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78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79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80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81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82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83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84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85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86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87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88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89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90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91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92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93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94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95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96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97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98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299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300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301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302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303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304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305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306"/>
        </pc:sldMkLst>
      </pc:sldChg>
      <pc:sldChg chg="del">
        <pc:chgData name="Nada Farshoukh" userId="cd36c589a2108c71" providerId="LiveId" clId="{2B60414B-982F-41AF-94E1-C2F3AA394C1C}" dt="2021-05-16T12:08:04.874" v="142" actId="18676"/>
        <pc:sldMkLst>
          <pc:docMk/>
          <pc:sldMk cId="0" sldId="307"/>
        </pc:sldMkLst>
      </pc:sldChg>
      <pc:sldChg chg="addSp modSp mod modAnim">
        <pc:chgData name="Nada Farshoukh" userId="cd36c589a2108c71" providerId="LiveId" clId="{2B60414B-982F-41AF-94E1-C2F3AA394C1C}" dt="2021-05-16T11:59:42.193" v="107"/>
        <pc:sldMkLst>
          <pc:docMk/>
          <pc:sldMk cId="646458212" sldId="319"/>
        </pc:sldMkLst>
        <pc:spChg chg="mod">
          <ac:chgData name="Nada Farshoukh" userId="cd36c589a2108c71" providerId="LiveId" clId="{2B60414B-982F-41AF-94E1-C2F3AA394C1C}" dt="2021-05-16T11:57:44.632" v="59" actId="21"/>
          <ac:spMkLst>
            <pc:docMk/>
            <pc:sldMk cId="646458212" sldId="319"/>
            <ac:spMk id="2" creationId="{FADDACE8-027F-4A66-B4CD-F8FF145BE20C}"/>
          </ac:spMkLst>
        </pc:spChg>
        <pc:spChg chg="add mod">
          <ac:chgData name="Nada Farshoukh" userId="cd36c589a2108c71" providerId="LiveId" clId="{2B60414B-982F-41AF-94E1-C2F3AA394C1C}" dt="2021-05-16T11:58:34.964" v="72" actId="207"/>
          <ac:spMkLst>
            <pc:docMk/>
            <pc:sldMk cId="646458212" sldId="319"/>
            <ac:spMk id="6" creationId="{CF67BDF7-86D7-4207-BD7B-E70CEBA86CBA}"/>
          </ac:spMkLst>
        </pc:spChg>
        <pc:spChg chg="add mod">
          <ac:chgData name="Nada Farshoukh" userId="cd36c589a2108c71" providerId="LiveId" clId="{2B60414B-982F-41AF-94E1-C2F3AA394C1C}" dt="2021-05-16T11:59:12.985" v="99" actId="207"/>
          <ac:spMkLst>
            <pc:docMk/>
            <pc:sldMk cId="646458212" sldId="319"/>
            <ac:spMk id="49" creationId="{3840C750-9AA0-43AD-A1A9-8EEC1FAE0578}"/>
          </ac:spMkLst>
        </pc:spChg>
        <pc:grpChg chg="mod">
          <ac:chgData name="Nada Farshoukh" userId="cd36c589a2108c71" providerId="LiveId" clId="{2B60414B-982F-41AF-94E1-C2F3AA394C1C}" dt="2021-05-16T11:58:16.026" v="67" actId="1036"/>
          <ac:grpSpMkLst>
            <pc:docMk/>
            <pc:sldMk cId="646458212" sldId="319"/>
            <ac:grpSpMk id="3" creationId="{FF06D40B-818E-4983-8359-8BC55001EBDD}"/>
          </ac:grpSpMkLst>
        </pc:grpChg>
      </pc:sldChg>
      <pc:sldChg chg="del">
        <pc:chgData name="Nada Farshoukh" userId="cd36c589a2108c71" providerId="LiveId" clId="{2B60414B-982F-41AF-94E1-C2F3AA394C1C}" dt="2021-05-16T11:59:54.631" v="108" actId="2696"/>
        <pc:sldMkLst>
          <pc:docMk/>
          <pc:sldMk cId="2262058582" sldId="324"/>
        </pc:sldMkLst>
      </pc:sldChg>
      <pc:sldChg chg="del">
        <pc:chgData name="Nada Farshoukh" userId="cd36c589a2108c71" providerId="LiveId" clId="{2B60414B-982F-41AF-94E1-C2F3AA394C1C}" dt="2021-05-16T11:59:56.443" v="109" actId="2696"/>
        <pc:sldMkLst>
          <pc:docMk/>
          <pc:sldMk cId="1621964885" sldId="325"/>
        </pc:sldMkLst>
      </pc:sldChg>
      <pc:sldChg chg="ord">
        <pc:chgData name="Nada Farshoukh" userId="cd36c589a2108c71" providerId="LiveId" clId="{2B60414B-982F-41AF-94E1-C2F3AA394C1C}" dt="2021-05-16T12:02:55.481" v="123"/>
        <pc:sldMkLst>
          <pc:docMk/>
          <pc:sldMk cId="2333120260" sldId="326"/>
        </pc:sldMkLst>
      </pc:sldChg>
      <pc:sldChg chg="ord">
        <pc:chgData name="Nada Farshoukh" userId="cd36c589a2108c71" providerId="LiveId" clId="{2B60414B-982F-41AF-94E1-C2F3AA394C1C}" dt="2021-05-16T12:02:55.481" v="123"/>
        <pc:sldMkLst>
          <pc:docMk/>
          <pc:sldMk cId="463763883" sldId="327"/>
        </pc:sldMkLst>
      </pc:sldChg>
      <pc:sldChg chg="ord">
        <pc:chgData name="Nada Farshoukh" userId="cd36c589a2108c71" providerId="LiveId" clId="{2B60414B-982F-41AF-94E1-C2F3AA394C1C}" dt="2021-05-16T12:02:55.481" v="123"/>
        <pc:sldMkLst>
          <pc:docMk/>
          <pc:sldMk cId="3155263903" sldId="328"/>
        </pc:sldMkLst>
      </pc:sldChg>
      <pc:sldChg chg="ord">
        <pc:chgData name="Nada Farshoukh" userId="cd36c589a2108c71" providerId="LiveId" clId="{2B60414B-982F-41AF-94E1-C2F3AA394C1C}" dt="2021-05-16T12:02:55.481" v="123"/>
        <pc:sldMkLst>
          <pc:docMk/>
          <pc:sldMk cId="3006511013" sldId="330"/>
        </pc:sldMkLst>
      </pc:sldChg>
      <pc:sldChg chg="del">
        <pc:chgData name="Nada Farshoukh" userId="cd36c589a2108c71" providerId="LiveId" clId="{2B60414B-982F-41AF-94E1-C2F3AA394C1C}" dt="2021-05-16T12:00:14.773" v="112" actId="2696"/>
        <pc:sldMkLst>
          <pc:docMk/>
          <pc:sldMk cId="1868602590" sldId="331"/>
        </pc:sldMkLst>
      </pc:sldChg>
      <pc:sldChg chg="del">
        <pc:chgData name="Nada Farshoukh" userId="cd36c589a2108c71" providerId="LiveId" clId="{2B60414B-982F-41AF-94E1-C2F3AA394C1C}" dt="2021-05-16T12:00:07.460" v="110" actId="2696"/>
        <pc:sldMkLst>
          <pc:docMk/>
          <pc:sldMk cId="1579042884" sldId="332"/>
        </pc:sldMkLst>
      </pc:sldChg>
      <pc:sldChg chg="del">
        <pc:chgData name="Nada Farshoukh" userId="cd36c589a2108c71" providerId="LiveId" clId="{2B60414B-982F-41AF-94E1-C2F3AA394C1C}" dt="2021-05-16T12:00:09.212" v="111" actId="2696"/>
        <pc:sldMkLst>
          <pc:docMk/>
          <pc:sldMk cId="4179319333" sldId="335"/>
        </pc:sldMkLst>
      </pc:sldChg>
      <pc:sldChg chg="del">
        <pc:chgData name="Nada Farshoukh" userId="cd36c589a2108c71" providerId="LiveId" clId="{2B60414B-982F-41AF-94E1-C2F3AA394C1C}" dt="2021-05-16T12:05:22.694" v="133" actId="2696"/>
        <pc:sldMkLst>
          <pc:docMk/>
          <pc:sldMk cId="3527895316" sldId="340"/>
        </pc:sldMkLst>
      </pc:sldChg>
      <pc:sldChg chg="del">
        <pc:chgData name="Nada Farshoukh" userId="cd36c589a2108c71" providerId="LiveId" clId="{2B60414B-982F-41AF-94E1-C2F3AA394C1C}" dt="2021-05-16T12:05:22.694" v="133" actId="2696"/>
        <pc:sldMkLst>
          <pc:docMk/>
          <pc:sldMk cId="338658969" sldId="341"/>
        </pc:sldMkLst>
      </pc:sldChg>
      <pc:sldChg chg="del">
        <pc:chgData name="Nada Farshoukh" userId="cd36c589a2108c71" providerId="LiveId" clId="{2B60414B-982F-41AF-94E1-C2F3AA394C1C}" dt="2021-05-16T12:05:22.694" v="133" actId="2696"/>
        <pc:sldMkLst>
          <pc:docMk/>
          <pc:sldMk cId="1475802001" sldId="342"/>
        </pc:sldMkLst>
      </pc:sldChg>
      <pc:sldChg chg="add del">
        <pc:chgData name="Nada Farshoukh" userId="cd36c589a2108c71" providerId="LiveId" clId="{2B60414B-982F-41AF-94E1-C2F3AA394C1C}" dt="2021-05-16T12:04:39.366" v="127" actId="2696"/>
        <pc:sldMkLst>
          <pc:docMk/>
          <pc:sldMk cId="3360819871" sldId="344"/>
        </pc:sldMkLst>
      </pc:sldChg>
      <pc:sldChg chg="del">
        <pc:chgData name="Nada Farshoukh" userId="cd36c589a2108c71" providerId="LiveId" clId="{2B60414B-982F-41AF-94E1-C2F3AA394C1C}" dt="2021-05-16T12:04:41.335" v="128" actId="2696"/>
        <pc:sldMkLst>
          <pc:docMk/>
          <pc:sldMk cId="617087104" sldId="345"/>
        </pc:sldMkLst>
      </pc:sldChg>
      <pc:sldChg chg="del">
        <pc:chgData name="Nada Farshoukh" userId="cd36c589a2108c71" providerId="LiveId" clId="{2B60414B-982F-41AF-94E1-C2F3AA394C1C}" dt="2021-05-16T12:04:43.069" v="129" actId="2696"/>
        <pc:sldMkLst>
          <pc:docMk/>
          <pc:sldMk cId="3035862032" sldId="346"/>
        </pc:sldMkLst>
      </pc:sldChg>
      <pc:sldChg chg="del">
        <pc:chgData name="Nada Farshoukh" userId="cd36c589a2108c71" providerId="LiveId" clId="{2B60414B-982F-41AF-94E1-C2F3AA394C1C}" dt="2021-05-16T12:04:45.304" v="130" actId="2696"/>
        <pc:sldMkLst>
          <pc:docMk/>
          <pc:sldMk cId="3916292787" sldId="347"/>
        </pc:sldMkLst>
      </pc:sldChg>
      <pc:sldChg chg="del">
        <pc:chgData name="Nada Farshoukh" userId="cd36c589a2108c71" providerId="LiveId" clId="{2B60414B-982F-41AF-94E1-C2F3AA394C1C}" dt="2021-05-16T12:00:59.102" v="115" actId="2696"/>
        <pc:sldMkLst>
          <pc:docMk/>
          <pc:sldMk cId="948686775" sldId="348"/>
        </pc:sldMkLst>
      </pc:sldChg>
      <pc:sldChg chg="ord">
        <pc:chgData name="Nada Farshoukh" userId="cd36c589a2108c71" providerId="LiveId" clId="{2B60414B-982F-41AF-94E1-C2F3AA394C1C}" dt="2021-05-16T12:03:59.490" v="126"/>
        <pc:sldMkLst>
          <pc:docMk/>
          <pc:sldMk cId="1860099224" sldId="349"/>
        </pc:sldMkLst>
      </pc:sldChg>
      <pc:sldChg chg="del">
        <pc:chgData name="Nada Farshoukh" userId="cd36c589a2108c71" providerId="LiveId" clId="{2B60414B-982F-41AF-94E1-C2F3AA394C1C}" dt="2021-05-16T12:05:49.154" v="135" actId="18676"/>
        <pc:sldMkLst>
          <pc:docMk/>
          <pc:sldMk cId="3783878599" sldId="352"/>
        </pc:sldMkLst>
      </pc:sldChg>
      <pc:sldChg chg="del">
        <pc:chgData name="Nada Farshoukh" userId="cd36c589a2108c71" providerId="LiveId" clId="{2B60414B-982F-41AF-94E1-C2F3AA394C1C}" dt="2021-05-16T12:05:49.154" v="135" actId="18676"/>
        <pc:sldMkLst>
          <pc:docMk/>
          <pc:sldMk cId="2706909992" sldId="353"/>
        </pc:sldMkLst>
      </pc:sldChg>
      <pc:sldChg chg="del">
        <pc:chgData name="Nada Farshoukh" userId="cd36c589a2108c71" providerId="LiveId" clId="{2B60414B-982F-41AF-94E1-C2F3AA394C1C}" dt="2021-05-16T12:05:49.154" v="135" actId="18676"/>
        <pc:sldMkLst>
          <pc:docMk/>
          <pc:sldMk cId="2494769972" sldId="354"/>
        </pc:sldMkLst>
      </pc:sldChg>
      <pc:sldChg chg="del">
        <pc:chgData name="Nada Farshoukh" userId="cd36c589a2108c71" providerId="LiveId" clId="{2B60414B-982F-41AF-94E1-C2F3AA394C1C}" dt="2021-05-16T12:05:49.154" v="135" actId="18676"/>
        <pc:sldMkLst>
          <pc:docMk/>
          <pc:sldMk cId="4210292089" sldId="355"/>
        </pc:sldMkLst>
      </pc:sldChg>
      <pc:sldChg chg="del">
        <pc:chgData name="Nada Farshoukh" userId="cd36c589a2108c71" providerId="LiveId" clId="{2B60414B-982F-41AF-94E1-C2F3AA394C1C}" dt="2021-05-16T12:05:49.154" v="135" actId="18676"/>
        <pc:sldMkLst>
          <pc:docMk/>
          <pc:sldMk cId="4201403271" sldId="356"/>
        </pc:sldMkLst>
      </pc:sldChg>
      <pc:sldChg chg="del">
        <pc:chgData name="Nada Farshoukh" userId="cd36c589a2108c71" providerId="LiveId" clId="{2B60414B-982F-41AF-94E1-C2F3AA394C1C}" dt="2021-05-16T12:05:49.154" v="135" actId="18676"/>
        <pc:sldMkLst>
          <pc:docMk/>
          <pc:sldMk cId="534728574" sldId="357"/>
        </pc:sldMkLst>
      </pc:sldChg>
      <pc:sldChg chg="delSp mod ord delAnim">
        <pc:chgData name="Nada Farshoukh" userId="cd36c589a2108c71" providerId="LiveId" clId="{2B60414B-982F-41AF-94E1-C2F3AA394C1C}" dt="2021-05-16T12:01:56.258" v="119"/>
        <pc:sldMkLst>
          <pc:docMk/>
          <pc:sldMk cId="2117835646" sldId="358"/>
        </pc:sldMkLst>
        <pc:graphicFrameChg chg="del">
          <ac:chgData name="Nada Farshoukh" userId="cd36c589a2108c71" providerId="LiveId" clId="{2B60414B-982F-41AF-94E1-C2F3AA394C1C}" dt="2021-05-16T12:01:29.852" v="116" actId="478"/>
          <ac:graphicFrameMkLst>
            <pc:docMk/>
            <pc:sldMk cId="2117835646" sldId="358"/>
            <ac:graphicFrameMk id="3" creationId="{732552E2-52CD-4127-979C-C3A5E3D57D59}"/>
          </ac:graphicFrameMkLst>
        </pc:graphicFrameChg>
        <pc:graphicFrameChg chg="del">
          <ac:chgData name="Nada Farshoukh" userId="cd36c589a2108c71" providerId="LiveId" clId="{2B60414B-982F-41AF-94E1-C2F3AA394C1C}" dt="2021-05-16T12:01:33.023" v="117" actId="478"/>
          <ac:graphicFrameMkLst>
            <pc:docMk/>
            <pc:sldMk cId="2117835646" sldId="358"/>
            <ac:graphicFrameMk id="4" creationId="{00FC8296-5F0E-443D-8E36-A7D91EE0BCD0}"/>
          </ac:graphicFrameMkLst>
        </pc:graphicFrameChg>
      </pc:sldChg>
      <pc:sldChg chg="ord">
        <pc:chgData name="Nada Farshoukh" userId="cd36c589a2108c71" providerId="LiveId" clId="{2B60414B-982F-41AF-94E1-C2F3AA394C1C}" dt="2021-05-16T12:04:53.898" v="132"/>
        <pc:sldMkLst>
          <pc:docMk/>
          <pc:sldMk cId="3943164353" sldId="360"/>
        </pc:sldMkLst>
      </pc:sldChg>
      <pc:sldChg chg="ord">
        <pc:chgData name="Nada Farshoukh" userId="cd36c589a2108c71" providerId="LiveId" clId="{2B60414B-982F-41AF-94E1-C2F3AA394C1C}" dt="2021-05-16T12:04:53.898" v="132"/>
        <pc:sldMkLst>
          <pc:docMk/>
          <pc:sldMk cId="173669158" sldId="361"/>
        </pc:sldMkLst>
      </pc:sldChg>
      <pc:sldChg chg="del">
        <pc:chgData name="Nada Farshoukh" userId="cd36c589a2108c71" providerId="LiveId" clId="{2B60414B-982F-41AF-94E1-C2F3AA394C1C}" dt="2021-05-16T12:07:49.322" v="141" actId="18676"/>
        <pc:sldMkLst>
          <pc:docMk/>
          <pc:sldMk cId="2081379138" sldId="365"/>
        </pc:sldMkLst>
      </pc:sldChg>
      <pc:sldChg chg="del">
        <pc:chgData name="Nada Farshoukh" userId="cd36c589a2108c71" providerId="LiveId" clId="{2B60414B-982F-41AF-94E1-C2F3AA394C1C}" dt="2021-05-16T12:07:49.322" v="141" actId="18676"/>
        <pc:sldMkLst>
          <pc:docMk/>
          <pc:sldMk cId="2121165829" sldId="366"/>
        </pc:sldMkLst>
      </pc:sldChg>
      <pc:sldChg chg="del">
        <pc:chgData name="Nada Farshoukh" userId="cd36c589a2108c71" providerId="LiveId" clId="{2B60414B-982F-41AF-94E1-C2F3AA394C1C}" dt="2021-05-16T12:07:49.322" v="141" actId="18676"/>
        <pc:sldMkLst>
          <pc:docMk/>
          <pc:sldMk cId="712232356" sldId="367"/>
        </pc:sldMkLst>
      </pc:sldChg>
      <pc:sldChg chg="del">
        <pc:chgData name="Nada Farshoukh" userId="cd36c589a2108c71" providerId="LiveId" clId="{2B60414B-982F-41AF-94E1-C2F3AA394C1C}" dt="2021-05-16T12:07:49.322" v="141" actId="18676"/>
        <pc:sldMkLst>
          <pc:docMk/>
          <pc:sldMk cId="1888282584" sldId="368"/>
        </pc:sldMkLst>
      </pc:sldChg>
      <pc:sldChg chg="del">
        <pc:chgData name="Nada Farshoukh" userId="cd36c589a2108c71" providerId="LiveId" clId="{2B60414B-982F-41AF-94E1-C2F3AA394C1C}" dt="2021-05-16T12:07:49.322" v="141" actId="18676"/>
        <pc:sldMkLst>
          <pc:docMk/>
          <pc:sldMk cId="2390367605" sldId="369"/>
        </pc:sldMkLst>
      </pc:sldChg>
      <pc:sldChg chg="del">
        <pc:chgData name="Nada Farshoukh" userId="cd36c589a2108c71" providerId="LiveId" clId="{2B60414B-982F-41AF-94E1-C2F3AA394C1C}" dt="2021-05-16T12:06:33.722" v="138" actId="2696"/>
        <pc:sldMkLst>
          <pc:docMk/>
          <pc:sldMk cId="2274077323" sldId="370"/>
        </pc:sldMkLst>
      </pc:sldChg>
      <pc:sldChg chg="del">
        <pc:chgData name="Nada Farshoukh" userId="cd36c589a2108c71" providerId="LiveId" clId="{2B60414B-982F-41AF-94E1-C2F3AA394C1C}" dt="2021-05-16T12:06:30.987" v="137" actId="2696"/>
        <pc:sldMkLst>
          <pc:docMk/>
          <pc:sldMk cId="1206686691" sldId="371"/>
        </pc:sldMkLst>
      </pc:sldChg>
      <pc:sldChg chg="del">
        <pc:chgData name="Nada Farshoukh" userId="cd36c589a2108c71" providerId="LiveId" clId="{2B60414B-982F-41AF-94E1-C2F3AA394C1C}" dt="2021-05-16T12:07:49.322" v="141" actId="18676"/>
        <pc:sldMkLst>
          <pc:docMk/>
          <pc:sldMk cId="2442893560" sldId="374"/>
        </pc:sldMkLst>
      </pc:sldChg>
      <pc:sldChg chg="del">
        <pc:chgData name="Nada Farshoukh" userId="cd36c589a2108c71" providerId="LiveId" clId="{2B60414B-982F-41AF-94E1-C2F3AA394C1C}" dt="2021-05-16T12:07:49.322" v="141" actId="18676"/>
        <pc:sldMkLst>
          <pc:docMk/>
          <pc:sldMk cId="1997013665" sldId="391"/>
        </pc:sldMkLst>
      </pc:sldChg>
      <pc:sldMasterChg chg="delSldLayout">
        <pc:chgData name="Nada Farshoukh" userId="cd36c589a2108c71" providerId="LiveId" clId="{2B60414B-982F-41AF-94E1-C2F3AA394C1C}" dt="2021-05-16T12:08:04.874" v="142" actId="18676"/>
        <pc:sldMasterMkLst>
          <pc:docMk/>
          <pc:sldMasterMk cId="0" sldId="2147483677"/>
        </pc:sldMasterMkLst>
        <pc:sldLayoutChg chg="del">
          <pc:chgData name="Nada Farshoukh" userId="cd36c589a2108c71" providerId="LiveId" clId="{2B60414B-982F-41AF-94E1-C2F3AA394C1C}" dt="2021-05-16T12:08:04.874" v="142" actId="18676"/>
          <pc:sldLayoutMkLst>
            <pc:docMk/>
            <pc:sldMasterMk cId="0" sldId="2147483677"/>
            <pc:sldLayoutMk cId="0" sldId="2147483652"/>
          </pc:sldLayoutMkLst>
        </pc:sldLayoutChg>
        <pc:sldLayoutChg chg="del">
          <pc:chgData name="Nada Farshoukh" userId="cd36c589a2108c71" providerId="LiveId" clId="{2B60414B-982F-41AF-94E1-C2F3AA394C1C}" dt="2021-05-16T12:08:04.874" v="142" actId="18676"/>
          <pc:sldLayoutMkLst>
            <pc:docMk/>
            <pc:sldMasterMk cId="0" sldId="2147483677"/>
            <pc:sldLayoutMk cId="0" sldId="2147483654"/>
          </pc:sldLayoutMkLst>
        </pc:sldLayoutChg>
        <pc:sldLayoutChg chg="del">
          <pc:chgData name="Nada Farshoukh" userId="cd36c589a2108c71" providerId="LiveId" clId="{2B60414B-982F-41AF-94E1-C2F3AA394C1C}" dt="2021-05-16T12:08:04.874" v="142" actId="18676"/>
          <pc:sldLayoutMkLst>
            <pc:docMk/>
            <pc:sldMasterMk cId="0" sldId="2147483677"/>
            <pc:sldLayoutMk cId="0" sldId="2147483655"/>
          </pc:sldLayoutMkLst>
        </pc:sldLayoutChg>
        <pc:sldLayoutChg chg="del">
          <pc:chgData name="Nada Farshoukh" userId="cd36c589a2108c71" providerId="LiveId" clId="{2B60414B-982F-41AF-94E1-C2F3AA394C1C}" dt="2021-05-16T12:08:04.874" v="142" actId="18676"/>
          <pc:sldLayoutMkLst>
            <pc:docMk/>
            <pc:sldMasterMk cId="0" sldId="2147483677"/>
            <pc:sldLayoutMk cId="0" sldId="2147483656"/>
          </pc:sldLayoutMkLst>
        </pc:sldLayoutChg>
        <pc:sldLayoutChg chg="del">
          <pc:chgData name="Nada Farshoukh" userId="cd36c589a2108c71" providerId="LiveId" clId="{2B60414B-982F-41AF-94E1-C2F3AA394C1C}" dt="2021-05-16T12:08:04.874" v="142" actId="18676"/>
          <pc:sldLayoutMkLst>
            <pc:docMk/>
            <pc:sldMasterMk cId="0" sldId="2147483677"/>
            <pc:sldLayoutMk cId="0" sldId="2147483657"/>
          </pc:sldLayoutMkLst>
        </pc:sldLayoutChg>
        <pc:sldLayoutChg chg="del">
          <pc:chgData name="Nada Farshoukh" userId="cd36c589a2108c71" providerId="LiveId" clId="{2B60414B-982F-41AF-94E1-C2F3AA394C1C}" dt="2021-05-16T12:08:04.874" v="142" actId="18676"/>
          <pc:sldLayoutMkLst>
            <pc:docMk/>
            <pc:sldMasterMk cId="0" sldId="2147483677"/>
            <pc:sldLayoutMk cId="0" sldId="2147483658"/>
          </pc:sldLayoutMkLst>
        </pc:sldLayoutChg>
        <pc:sldLayoutChg chg="del">
          <pc:chgData name="Nada Farshoukh" userId="cd36c589a2108c71" providerId="LiveId" clId="{2B60414B-982F-41AF-94E1-C2F3AA394C1C}" dt="2021-05-16T12:08:04.874" v="142" actId="18676"/>
          <pc:sldLayoutMkLst>
            <pc:docMk/>
            <pc:sldMasterMk cId="0" sldId="2147483677"/>
            <pc:sldLayoutMk cId="0" sldId="2147483660"/>
          </pc:sldLayoutMkLst>
        </pc:sldLayoutChg>
        <pc:sldLayoutChg chg="del">
          <pc:chgData name="Nada Farshoukh" userId="cd36c589a2108c71" providerId="LiveId" clId="{2B60414B-982F-41AF-94E1-C2F3AA394C1C}" dt="2021-05-16T12:08:04.874" v="142" actId="18676"/>
          <pc:sldLayoutMkLst>
            <pc:docMk/>
            <pc:sldMasterMk cId="0" sldId="2147483677"/>
            <pc:sldLayoutMk cId="0" sldId="2147483661"/>
          </pc:sldLayoutMkLst>
        </pc:sldLayoutChg>
        <pc:sldLayoutChg chg="del">
          <pc:chgData name="Nada Farshoukh" userId="cd36c589a2108c71" providerId="LiveId" clId="{2B60414B-982F-41AF-94E1-C2F3AA394C1C}" dt="2021-05-16T12:08:04.874" v="142" actId="18676"/>
          <pc:sldLayoutMkLst>
            <pc:docMk/>
            <pc:sldMasterMk cId="0" sldId="2147483677"/>
            <pc:sldLayoutMk cId="0" sldId="2147483662"/>
          </pc:sldLayoutMkLst>
        </pc:sldLayoutChg>
        <pc:sldLayoutChg chg="del">
          <pc:chgData name="Nada Farshoukh" userId="cd36c589a2108c71" providerId="LiveId" clId="{2B60414B-982F-41AF-94E1-C2F3AA394C1C}" dt="2021-05-16T12:08:04.874" v="142" actId="18676"/>
          <pc:sldLayoutMkLst>
            <pc:docMk/>
            <pc:sldMasterMk cId="0" sldId="2147483677"/>
            <pc:sldLayoutMk cId="0" sldId="2147483663"/>
          </pc:sldLayoutMkLst>
        </pc:sldLayoutChg>
        <pc:sldLayoutChg chg="del">
          <pc:chgData name="Nada Farshoukh" userId="cd36c589a2108c71" providerId="LiveId" clId="{2B60414B-982F-41AF-94E1-C2F3AA394C1C}" dt="2021-05-16T12:08:04.874" v="142" actId="18676"/>
          <pc:sldLayoutMkLst>
            <pc:docMk/>
            <pc:sldMasterMk cId="0" sldId="2147483677"/>
            <pc:sldLayoutMk cId="0" sldId="2147483664"/>
          </pc:sldLayoutMkLst>
        </pc:sldLayoutChg>
        <pc:sldLayoutChg chg="del">
          <pc:chgData name="Nada Farshoukh" userId="cd36c589a2108c71" providerId="LiveId" clId="{2B60414B-982F-41AF-94E1-C2F3AA394C1C}" dt="2021-05-16T12:08:04.874" v="142" actId="18676"/>
          <pc:sldLayoutMkLst>
            <pc:docMk/>
            <pc:sldMasterMk cId="0" sldId="2147483677"/>
            <pc:sldLayoutMk cId="0" sldId="2147483666"/>
          </pc:sldLayoutMkLst>
        </pc:sldLayoutChg>
        <pc:sldLayoutChg chg="del">
          <pc:chgData name="Nada Farshoukh" userId="cd36c589a2108c71" providerId="LiveId" clId="{2B60414B-982F-41AF-94E1-C2F3AA394C1C}" dt="2021-05-16T12:08:04.874" v="142" actId="18676"/>
          <pc:sldLayoutMkLst>
            <pc:docMk/>
            <pc:sldMasterMk cId="0" sldId="2147483677"/>
            <pc:sldLayoutMk cId="0" sldId="2147483667"/>
          </pc:sldLayoutMkLst>
        </pc:sldLayoutChg>
        <pc:sldLayoutChg chg="del">
          <pc:chgData name="Nada Farshoukh" userId="cd36c589a2108c71" providerId="LiveId" clId="{2B60414B-982F-41AF-94E1-C2F3AA394C1C}" dt="2021-05-16T12:08:04.874" v="142" actId="18676"/>
          <pc:sldLayoutMkLst>
            <pc:docMk/>
            <pc:sldMasterMk cId="0" sldId="2147483677"/>
            <pc:sldLayoutMk cId="0" sldId="2147483668"/>
          </pc:sldLayoutMkLst>
        </pc:sldLayoutChg>
        <pc:sldLayoutChg chg="del">
          <pc:chgData name="Nada Farshoukh" userId="cd36c589a2108c71" providerId="LiveId" clId="{2B60414B-982F-41AF-94E1-C2F3AA394C1C}" dt="2021-05-16T12:08:04.874" v="142" actId="18676"/>
          <pc:sldLayoutMkLst>
            <pc:docMk/>
            <pc:sldMasterMk cId="0" sldId="2147483677"/>
            <pc:sldLayoutMk cId="0" sldId="2147483669"/>
          </pc:sldLayoutMkLst>
        </pc:sldLayoutChg>
        <pc:sldLayoutChg chg="del">
          <pc:chgData name="Nada Farshoukh" userId="cd36c589a2108c71" providerId="LiveId" clId="{2B60414B-982F-41AF-94E1-C2F3AA394C1C}" dt="2021-05-16T12:08:04.874" v="142" actId="18676"/>
          <pc:sldLayoutMkLst>
            <pc:docMk/>
            <pc:sldMasterMk cId="0" sldId="2147483677"/>
            <pc:sldLayoutMk cId="0" sldId="2147483670"/>
          </pc:sldLayoutMkLst>
        </pc:sldLayoutChg>
        <pc:sldLayoutChg chg="del">
          <pc:chgData name="Nada Farshoukh" userId="cd36c589a2108c71" providerId="LiveId" clId="{2B60414B-982F-41AF-94E1-C2F3AA394C1C}" dt="2021-05-16T12:08:04.874" v="142" actId="18676"/>
          <pc:sldLayoutMkLst>
            <pc:docMk/>
            <pc:sldMasterMk cId="0" sldId="2147483677"/>
            <pc:sldLayoutMk cId="0" sldId="2147483671"/>
          </pc:sldLayoutMkLst>
        </pc:sldLayoutChg>
        <pc:sldLayoutChg chg="del">
          <pc:chgData name="Nada Farshoukh" userId="cd36c589a2108c71" providerId="LiveId" clId="{2B60414B-982F-41AF-94E1-C2F3AA394C1C}" dt="2021-05-16T12:08:04.874" v="142" actId="18676"/>
          <pc:sldLayoutMkLst>
            <pc:docMk/>
            <pc:sldMasterMk cId="0" sldId="2147483677"/>
            <pc:sldLayoutMk cId="0" sldId="2147483672"/>
          </pc:sldLayoutMkLst>
        </pc:sldLayoutChg>
      </pc:sldMasterChg>
      <pc:sldMasterChg chg="del delSldLayout">
        <pc:chgData name="Nada Farshoukh" userId="cd36c589a2108c71" providerId="LiveId" clId="{2B60414B-982F-41AF-94E1-C2F3AA394C1C}" dt="2021-05-16T12:08:04.874" v="142" actId="18676"/>
        <pc:sldMasterMkLst>
          <pc:docMk/>
          <pc:sldMasterMk cId="0" sldId="2147483678"/>
        </pc:sldMasterMkLst>
        <pc:sldLayoutChg chg="del">
          <pc:chgData name="Nada Farshoukh" userId="cd36c589a2108c71" providerId="LiveId" clId="{2B60414B-982F-41AF-94E1-C2F3AA394C1C}" dt="2021-05-16T12:08:04.874" v="142" actId="18676"/>
          <pc:sldLayoutMkLst>
            <pc:docMk/>
            <pc:sldMasterMk cId="0" sldId="2147483678"/>
            <pc:sldLayoutMk cId="0" sldId="2147483676"/>
          </pc:sldLayoutMkLst>
        </pc:sldLayoutChg>
      </pc:sldMasterChg>
    </pc:docChg>
  </pc:docChgLst>
  <pc:docChgLst>
    <pc:chgData name="Nada Farshoukh" userId="cd36c589a2108c71" providerId="LiveId" clId="{324A19A2-4CFB-4355-BB7F-F269DE0856F7}"/>
    <pc:docChg chg="undo redo custSel addSld delSld modSld sldOrd modMainMaster addSection modSection">
      <pc:chgData name="Nada Farshoukh" userId="cd36c589a2108c71" providerId="LiveId" clId="{324A19A2-4CFB-4355-BB7F-F269DE0856F7}" dt="2021-05-16T11:52:25.321" v="8479" actId="20577"/>
      <pc:docMkLst>
        <pc:docMk/>
      </pc:docMkLst>
      <pc:sldChg chg="addSp modSp mod addAnim">
        <pc:chgData name="Nada Farshoukh" userId="cd36c589a2108c71" providerId="LiveId" clId="{324A19A2-4CFB-4355-BB7F-F269DE0856F7}" dt="2021-04-26T09:12:30.901" v="2054" actId="1076"/>
        <pc:sldMkLst>
          <pc:docMk/>
          <pc:sldMk cId="0" sldId="256"/>
        </pc:sldMkLst>
        <pc:spChg chg="mod">
          <ac:chgData name="Nada Farshoukh" userId="cd36c589a2108c71" providerId="LiveId" clId="{324A19A2-4CFB-4355-BB7F-F269DE0856F7}" dt="2021-04-25T09:45:46.790" v="24" actId="1076"/>
          <ac:spMkLst>
            <pc:docMk/>
            <pc:sldMk cId="0" sldId="256"/>
            <ac:spMk id="697" creationId="{00000000-0000-0000-0000-000000000000}"/>
          </ac:spMkLst>
        </pc:spChg>
        <pc:spChg chg="mod">
          <ac:chgData name="Nada Farshoukh" userId="cd36c589a2108c71" providerId="LiveId" clId="{324A19A2-4CFB-4355-BB7F-F269DE0856F7}" dt="2021-04-25T09:46:21.993" v="77" actId="121"/>
          <ac:spMkLst>
            <pc:docMk/>
            <pc:sldMk cId="0" sldId="256"/>
            <ac:spMk id="698" creationId="{00000000-0000-0000-0000-000000000000}"/>
          </ac:spMkLst>
        </pc:spChg>
        <pc:graphicFrameChg chg="add mod modGraphic">
          <ac:chgData name="Nada Farshoukh" userId="cd36c589a2108c71" providerId="LiveId" clId="{324A19A2-4CFB-4355-BB7F-F269DE0856F7}" dt="2021-04-26T09:12:30.901" v="2054" actId="1076"/>
          <ac:graphicFrameMkLst>
            <pc:docMk/>
            <pc:sldMk cId="0" sldId="256"/>
            <ac:graphicFrameMk id="2" creationId="{E83F3552-3AB4-4CAA-81DD-D1736ED53CDF}"/>
          </ac:graphicFrameMkLst>
        </pc:graphicFrameChg>
      </pc:sldChg>
      <pc:sldChg chg="del">
        <pc:chgData name="Nada Farshoukh" userId="cd36c589a2108c71" providerId="LiveId" clId="{324A19A2-4CFB-4355-BB7F-F269DE0856F7}" dt="2021-04-25T09:52:21.385" v="225" actId="2696"/>
        <pc:sldMkLst>
          <pc:docMk/>
          <pc:sldMk cId="0" sldId="257"/>
        </pc:sldMkLst>
      </pc:sldChg>
      <pc:sldChg chg="del">
        <pc:chgData name="Nada Farshoukh" userId="cd36c589a2108c71" providerId="LiveId" clId="{324A19A2-4CFB-4355-BB7F-F269DE0856F7}" dt="2021-04-25T09:52:21.385" v="225" actId="2696"/>
        <pc:sldMkLst>
          <pc:docMk/>
          <pc:sldMk cId="0" sldId="258"/>
        </pc:sldMkLst>
      </pc:sldChg>
      <pc:sldChg chg="addSp delSp modSp mod">
        <pc:chgData name="Nada Farshoukh" userId="cd36c589a2108c71" providerId="LiveId" clId="{324A19A2-4CFB-4355-BB7F-F269DE0856F7}" dt="2021-05-06T09:54:37.959" v="6417"/>
        <pc:sldMkLst>
          <pc:docMk/>
          <pc:sldMk cId="0" sldId="259"/>
        </pc:sldMkLst>
        <pc:spChg chg="add del mod">
          <ac:chgData name="Nada Farshoukh" userId="cd36c589a2108c71" providerId="LiveId" clId="{324A19A2-4CFB-4355-BB7F-F269DE0856F7}" dt="2021-05-04T09:10:35.580" v="4385" actId="478"/>
          <ac:spMkLst>
            <pc:docMk/>
            <pc:sldMk cId="0" sldId="259"/>
            <ac:spMk id="3" creationId="{A91114C1-E691-49FC-942C-8A29CAB11B2A}"/>
          </ac:spMkLst>
        </pc:spChg>
        <pc:spChg chg="add del mod">
          <ac:chgData name="Nada Farshoukh" userId="cd36c589a2108c71" providerId="LiveId" clId="{324A19A2-4CFB-4355-BB7F-F269DE0856F7}" dt="2021-04-25T09:52:04.259" v="222" actId="21"/>
          <ac:spMkLst>
            <pc:docMk/>
            <pc:sldMk cId="0" sldId="259"/>
            <ac:spMk id="3" creationId="{DDC51D0C-18A2-4676-9DAC-6668B641D3A3}"/>
          </ac:spMkLst>
        </pc:spChg>
        <pc:spChg chg="add del mod">
          <ac:chgData name="Nada Farshoukh" userId="cd36c589a2108c71" providerId="LiveId" clId="{324A19A2-4CFB-4355-BB7F-F269DE0856F7}" dt="2021-05-04T09:10:32.416" v="4384" actId="478"/>
          <ac:spMkLst>
            <pc:docMk/>
            <pc:sldMk cId="0" sldId="259"/>
            <ac:spMk id="5" creationId="{64D188D0-98B3-4A72-A856-4029E11EFC30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59"/>
            <ac:spMk id="739" creationId="{00000000-0000-0000-0000-000000000000}"/>
          </ac:spMkLst>
        </pc:spChg>
        <pc:spChg chg="mod">
          <ac:chgData name="Nada Farshoukh" userId="cd36c589a2108c71" providerId="LiveId" clId="{324A19A2-4CFB-4355-BB7F-F269DE0856F7}" dt="2021-05-04T09:11:14.301" v="4419" actId="1038"/>
          <ac:spMkLst>
            <pc:docMk/>
            <pc:sldMk cId="0" sldId="259"/>
            <ac:spMk id="740" creationId="{00000000-0000-0000-0000-000000000000}"/>
          </ac:spMkLst>
        </pc:spChg>
        <pc:spChg chg="del">
          <ac:chgData name="Nada Farshoukh" userId="cd36c589a2108c71" providerId="LiveId" clId="{324A19A2-4CFB-4355-BB7F-F269DE0856F7}" dt="2021-04-25T09:52:00.412" v="221" actId="21"/>
          <ac:spMkLst>
            <pc:docMk/>
            <pc:sldMk cId="0" sldId="259"/>
            <ac:spMk id="741" creationId="{00000000-0000-0000-0000-000000000000}"/>
          </ac:spMkLst>
        </pc:spChg>
        <pc:spChg chg="mod">
          <ac:chgData name="Nada Farshoukh" userId="cd36c589a2108c71" providerId="LiveId" clId="{324A19A2-4CFB-4355-BB7F-F269DE0856F7}" dt="2021-05-04T09:11:04.349" v="4389" actId="1076"/>
          <ac:spMkLst>
            <pc:docMk/>
            <pc:sldMk cId="0" sldId="259"/>
            <ac:spMk id="742" creationId="{00000000-0000-0000-0000-000000000000}"/>
          </ac:spMkLst>
        </pc:spChg>
        <pc:spChg chg="mod">
          <ac:chgData name="Nada Farshoukh" userId="cd36c589a2108c71" providerId="LiveId" clId="{324A19A2-4CFB-4355-BB7F-F269DE0856F7}" dt="2021-05-04T09:11:14.301" v="4419" actId="1038"/>
          <ac:spMkLst>
            <pc:docMk/>
            <pc:sldMk cId="0" sldId="259"/>
            <ac:spMk id="743" creationId="{00000000-0000-0000-0000-000000000000}"/>
          </ac:spMkLst>
        </pc:spChg>
        <pc:spChg chg="del mod">
          <ac:chgData name="Nada Farshoukh" userId="cd36c589a2108c71" providerId="LiveId" clId="{324A19A2-4CFB-4355-BB7F-F269DE0856F7}" dt="2021-05-04T09:10:25.324" v="4380" actId="21"/>
          <ac:spMkLst>
            <pc:docMk/>
            <pc:sldMk cId="0" sldId="259"/>
            <ac:spMk id="744" creationId="{00000000-0000-0000-0000-000000000000}"/>
          </ac:spMkLst>
        </pc:spChg>
        <pc:spChg chg="mod ord">
          <ac:chgData name="Nada Farshoukh" userId="cd36c589a2108c71" providerId="LiveId" clId="{324A19A2-4CFB-4355-BB7F-F269DE0856F7}" dt="2021-05-04T09:11:04.349" v="4389" actId="1076"/>
          <ac:spMkLst>
            <pc:docMk/>
            <pc:sldMk cId="0" sldId="259"/>
            <ac:spMk id="745" creationId="{00000000-0000-0000-0000-000000000000}"/>
          </ac:spMkLst>
        </pc:spChg>
        <pc:spChg chg="mod">
          <ac:chgData name="Nada Farshoukh" userId="cd36c589a2108c71" providerId="LiveId" clId="{324A19A2-4CFB-4355-BB7F-F269DE0856F7}" dt="2021-05-04T09:11:04.349" v="4389" actId="1076"/>
          <ac:spMkLst>
            <pc:docMk/>
            <pc:sldMk cId="0" sldId="259"/>
            <ac:spMk id="746" creationId="{00000000-0000-0000-0000-000000000000}"/>
          </ac:spMkLst>
        </pc:spChg>
        <pc:spChg chg="mod">
          <ac:chgData name="Nada Farshoukh" userId="cd36c589a2108c71" providerId="LiveId" clId="{324A19A2-4CFB-4355-BB7F-F269DE0856F7}" dt="2021-05-04T09:11:04.349" v="4389" actId="1076"/>
          <ac:spMkLst>
            <pc:docMk/>
            <pc:sldMk cId="0" sldId="259"/>
            <ac:spMk id="747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09:10:29.727" v="4382" actId="478"/>
          <ac:spMkLst>
            <pc:docMk/>
            <pc:sldMk cId="0" sldId="259"/>
            <ac:spMk id="751" creationId="{00000000-0000-0000-0000-000000000000}"/>
          </ac:spMkLst>
        </pc:spChg>
        <pc:spChg chg="mod">
          <ac:chgData name="Nada Farshoukh" userId="cd36c589a2108c71" providerId="LiveId" clId="{324A19A2-4CFB-4355-BB7F-F269DE0856F7}" dt="2021-05-04T09:11:14.301" v="4419" actId="1038"/>
          <ac:spMkLst>
            <pc:docMk/>
            <pc:sldMk cId="0" sldId="259"/>
            <ac:spMk id="752" creationId="{00000000-0000-0000-0000-000000000000}"/>
          </ac:spMkLst>
        </pc:spChg>
        <pc:spChg chg="mod">
          <ac:chgData name="Nada Farshoukh" userId="cd36c589a2108c71" providerId="LiveId" clId="{324A19A2-4CFB-4355-BB7F-F269DE0856F7}" dt="2021-05-04T09:11:04.349" v="4389" actId="1076"/>
          <ac:spMkLst>
            <pc:docMk/>
            <pc:sldMk cId="0" sldId="259"/>
            <ac:spMk id="759" creationId="{00000000-0000-0000-0000-000000000000}"/>
          </ac:spMkLst>
        </pc:spChg>
        <pc:grpChg chg="mod">
          <ac:chgData name="Nada Farshoukh" userId="cd36c589a2108c71" providerId="LiveId" clId="{324A19A2-4CFB-4355-BB7F-F269DE0856F7}" dt="2021-05-04T09:11:14.301" v="4419" actId="1038"/>
          <ac:grpSpMkLst>
            <pc:docMk/>
            <pc:sldMk cId="0" sldId="259"/>
            <ac:grpSpMk id="736" creationId="{00000000-0000-0000-0000-000000000000}"/>
          </ac:grpSpMkLst>
        </pc:grpChg>
        <pc:grpChg chg="del ord">
          <ac:chgData name="Nada Farshoukh" userId="cd36c589a2108c71" providerId="LiveId" clId="{324A19A2-4CFB-4355-BB7F-F269DE0856F7}" dt="2021-05-04T09:10:27.464" v="4381" actId="478"/>
          <ac:grpSpMkLst>
            <pc:docMk/>
            <pc:sldMk cId="0" sldId="259"/>
            <ac:grpSpMk id="748" creationId="{00000000-0000-0000-0000-000000000000}"/>
          </ac:grpSpMkLst>
        </pc:grpChg>
        <pc:grpChg chg="mod">
          <ac:chgData name="Nada Farshoukh" userId="cd36c589a2108c71" providerId="LiveId" clId="{324A19A2-4CFB-4355-BB7F-F269DE0856F7}" dt="2021-05-04T09:11:14.301" v="4419" actId="1038"/>
          <ac:grpSpMkLst>
            <pc:docMk/>
            <pc:sldMk cId="0" sldId="259"/>
            <ac:grpSpMk id="753" creationId="{00000000-0000-0000-0000-000000000000}"/>
          </ac:grpSpMkLst>
        </pc:grpChg>
        <pc:grpChg chg="del">
          <ac:chgData name="Nada Farshoukh" userId="cd36c589a2108c71" providerId="LiveId" clId="{324A19A2-4CFB-4355-BB7F-F269DE0856F7}" dt="2021-05-04T09:10:30.867" v="4383" actId="478"/>
          <ac:grpSpMkLst>
            <pc:docMk/>
            <pc:sldMk cId="0" sldId="259"/>
            <ac:grpSpMk id="760" creationId="{00000000-0000-0000-0000-000000000000}"/>
          </ac:grpSpMkLst>
        </pc:grpChg>
      </pc:sldChg>
      <pc:sldChg chg="addSp delSp modSp del mod ord modNotes">
        <pc:chgData name="Nada Farshoukh" userId="cd36c589a2108c71" providerId="LiveId" clId="{324A19A2-4CFB-4355-BB7F-F269DE0856F7}" dt="2021-04-28T06:47:53.920" v="3479" actId="2696"/>
        <pc:sldMkLst>
          <pc:docMk/>
          <pc:sldMk cId="0" sldId="260"/>
        </pc:sldMkLst>
        <pc:spChg chg="add del mod">
          <ac:chgData name="Nada Farshoukh" userId="cd36c589a2108c71" providerId="LiveId" clId="{324A19A2-4CFB-4355-BB7F-F269DE0856F7}" dt="2021-04-26T19:25:18.298" v="2072" actId="478"/>
          <ac:spMkLst>
            <pc:docMk/>
            <pc:sldMk cId="0" sldId="260"/>
            <ac:spMk id="3" creationId="{185145B8-B4E4-4ED2-9884-665C385BF086}"/>
          </ac:spMkLst>
        </pc:spChg>
        <pc:spChg chg="add mod">
          <ac:chgData name="Nada Farshoukh" userId="cd36c589a2108c71" providerId="LiveId" clId="{324A19A2-4CFB-4355-BB7F-F269DE0856F7}" dt="2021-04-28T01:21:25.968" v="3379" actId="21"/>
          <ac:spMkLst>
            <pc:docMk/>
            <pc:sldMk cId="0" sldId="260"/>
            <ac:spMk id="3" creationId="{E1F20369-4F68-4899-9377-82F75FF1BDF1}"/>
          </ac:spMkLst>
        </pc:spChg>
        <pc:spChg chg="add del mod">
          <ac:chgData name="Nada Farshoukh" userId="cd36c589a2108c71" providerId="LiveId" clId="{324A19A2-4CFB-4355-BB7F-F269DE0856F7}" dt="2021-04-27T09:27:15.449" v="2243" actId="478"/>
          <ac:spMkLst>
            <pc:docMk/>
            <pc:sldMk cId="0" sldId="260"/>
            <ac:spMk id="4" creationId="{627BCD79-A255-482D-AEEA-B1A7C1B803DF}"/>
          </ac:spMkLst>
        </pc:spChg>
        <pc:spChg chg="add del mod">
          <ac:chgData name="Nada Farshoukh" userId="cd36c589a2108c71" providerId="LiveId" clId="{324A19A2-4CFB-4355-BB7F-F269DE0856F7}" dt="2021-04-26T19:27:16.862" v="2124" actId="478"/>
          <ac:spMkLst>
            <pc:docMk/>
            <pc:sldMk cId="0" sldId="260"/>
            <ac:spMk id="8" creationId="{9669152E-95AC-4951-A244-0258A36F3C75}"/>
          </ac:spMkLst>
        </pc:spChg>
        <pc:spChg chg="add del mod">
          <ac:chgData name="Nada Farshoukh" userId="cd36c589a2108c71" providerId="LiveId" clId="{324A19A2-4CFB-4355-BB7F-F269DE0856F7}" dt="2021-04-27T09:35:05.600" v="2425" actId="478"/>
          <ac:spMkLst>
            <pc:docMk/>
            <pc:sldMk cId="0" sldId="260"/>
            <ac:spMk id="11" creationId="{2C6D9AAA-223E-4D76-8451-EAEDBDF61700}"/>
          </ac:spMkLst>
        </pc:spChg>
        <pc:spChg chg="add del mod">
          <ac:chgData name="Nada Farshoukh" userId="cd36c589a2108c71" providerId="LiveId" clId="{324A19A2-4CFB-4355-BB7F-F269DE0856F7}" dt="2021-04-27T09:35:05.600" v="2425" actId="478"/>
          <ac:spMkLst>
            <pc:docMk/>
            <pc:sldMk cId="0" sldId="260"/>
            <ac:spMk id="12" creationId="{1E9F94A0-1695-44A8-A6DC-8D92950C9720}"/>
          </ac:spMkLst>
        </pc:spChg>
        <pc:spChg chg="add del mod">
          <ac:chgData name="Nada Farshoukh" userId="cd36c589a2108c71" providerId="LiveId" clId="{324A19A2-4CFB-4355-BB7F-F269DE0856F7}" dt="2021-04-27T09:35:05.600" v="2425" actId="478"/>
          <ac:spMkLst>
            <pc:docMk/>
            <pc:sldMk cId="0" sldId="260"/>
            <ac:spMk id="13" creationId="{7AA971A2-8AAC-48A3-BD8C-F09CECFC6C1F}"/>
          </ac:spMkLst>
        </pc:spChg>
        <pc:spChg chg="add del mod">
          <ac:chgData name="Nada Farshoukh" userId="cd36c589a2108c71" providerId="LiveId" clId="{324A19A2-4CFB-4355-BB7F-F269DE0856F7}" dt="2021-04-27T09:35:05.600" v="2425" actId="478"/>
          <ac:spMkLst>
            <pc:docMk/>
            <pc:sldMk cId="0" sldId="260"/>
            <ac:spMk id="14" creationId="{DF7ED156-8718-4CE4-80AA-E71344F72586}"/>
          </ac:spMkLst>
        </pc:spChg>
        <pc:spChg chg="add del mod">
          <ac:chgData name="Nada Farshoukh" userId="cd36c589a2108c71" providerId="LiveId" clId="{324A19A2-4CFB-4355-BB7F-F269DE0856F7}" dt="2021-04-27T09:35:05.600" v="2425" actId="478"/>
          <ac:spMkLst>
            <pc:docMk/>
            <pc:sldMk cId="0" sldId="260"/>
            <ac:spMk id="15" creationId="{4E54B0FE-7485-437F-8D3D-F23108789AB1}"/>
          </ac:spMkLst>
        </pc:spChg>
        <pc:spChg chg="add del mod">
          <ac:chgData name="Nada Farshoukh" userId="cd36c589a2108c71" providerId="LiveId" clId="{324A19A2-4CFB-4355-BB7F-F269DE0856F7}" dt="2021-04-27T09:35:05.600" v="2425" actId="478"/>
          <ac:spMkLst>
            <pc:docMk/>
            <pc:sldMk cId="0" sldId="260"/>
            <ac:spMk id="16" creationId="{89985F69-BEF9-4786-97B4-475388A7F91C}"/>
          </ac:spMkLst>
        </pc:spChg>
        <pc:spChg chg="add del mod">
          <ac:chgData name="Nada Farshoukh" userId="cd36c589a2108c71" providerId="LiveId" clId="{324A19A2-4CFB-4355-BB7F-F269DE0856F7}" dt="2021-04-27T09:35:05.600" v="2425" actId="478"/>
          <ac:spMkLst>
            <pc:docMk/>
            <pc:sldMk cId="0" sldId="260"/>
            <ac:spMk id="17" creationId="{AAEC2F4B-CE5B-43DC-81BB-C12CDCC9533A}"/>
          </ac:spMkLst>
        </pc:spChg>
        <pc:spChg chg="del mod">
          <ac:chgData name="Nada Farshoukh" userId="cd36c589a2108c71" providerId="LiveId" clId="{324A19A2-4CFB-4355-BB7F-F269DE0856F7}" dt="2021-04-27T09:27:15.449" v="2243" actId="478"/>
          <ac:spMkLst>
            <pc:docMk/>
            <pc:sldMk cId="0" sldId="260"/>
            <ac:spMk id="770" creationId="{00000000-0000-0000-0000-000000000000}"/>
          </ac:spMkLst>
        </pc:spChg>
        <pc:spChg chg="del mod">
          <ac:chgData name="Nada Farshoukh" userId="cd36c589a2108c71" providerId="LiveId" clId="{324A19A2-4CFB-4355-BB7F-F269DE0856F7}" dt="2021-04-26T19:25:17.470" v="2071" actId="478"/>
          <ac:spMkLst>
            <pc:docMk/>
            <pc:sldMk cId="0" sldId="260"/>
            <ac:spMk id="771" creationId="{00000000-0000-0000-0000-000000000000}"/>
          </ac:spMkLst>
        </pc:spChg>
        <pc:spChg chg="del">
          <ac:chgData name="Nada Farshoukh" userId="cd36c589a2108c71" providerId="LiveId" clId="{324A19A2-4CFB-4355-BB7F-F269DE0856F7}" dt="2021-04-27T09:27:15.449" v="2243" actId="478"/>
          <ac:spMkLst>
            <pc:docMk/>
            <pc:sldMk cId="0" sldId="260"/>
            <ac:spMk id="772" creationId="{00000000-0000-0000-0000-000000000000}"/>
          </ac:spMkLst>
        </pc:spChg>
        <pc:picChg chg="add del mod">
          <ac:chgData name="Nada Farshoukh" userId="cd36c589a2108c71" providerId="LiveId" clId="{324A19A2-4CFB-4355-BB7F-F269DE0856F7}" dt="2021-04-27T09:48:31.246" v="2573" actId="478"/>
          <ac:picMkLst>
            <pc:docMk/>
            <pc:sldMk cId="0" sldId="260"/>
            <ac:picMk id="6" creationId="{13D4134B-ABB3-40E4-9DDB-08043F0CDA7A}"/>
          </ac:picMkLst>
        </pc:picChg>
        <pc:picChg chg="add del mod">
          <ac:chgData name="Nada Farshoukh" userId="cd36c589a2108c71" providerId="LiveId" clId="{324A19A2-4CFB-4355-BB7F-F269DE0856F7}" dt="2021-04-27T09:48:32.355" v="2574" actId="478"/>
          <ac:picMkLst>
            <pc:docMk/>
            <pc:sldMk cId="0" sldId="260"/>
            <ac:picMk id="8" creationId="{A9B4A223-C4DA-46C4-8016-3E92D18EA650}"/>
          </ac:picMkLst>
        </pc:picChg>
        <pc:picChg chg="add del mod modCrop">
          <ac:chgData name="Nada Farshoukh" userId="cd36c589a2108c71" providerId="LiveId" clId="{324A19A2-4CFB-4355-BB7F-F269DE0856F7}" dt="2021-04-27T09:48:33.449" v="2575" actId="478"/>
          <ac:picMkLst>
            <pc:docMk/>
            <pc:sldMk cId="0" sldId="260"/>
            <ac:picMk id="9" creationId="{79E97531-7119-4F7F-97EE-92DF55E086CE}"/>
          </ac:picMkLst>
        </pc:picChg>
        <pc:picChg chg="add del mod">
          <ac:chgData name="Nada Farshoukh" userId="cd36c589a2108c71" providerId="LiveId" clId="{324A19A2-4CFB-4355-BB7F-F269DE0856F7}" dt="2021-04-28T01:21:04.947" v="3375" actId="478"/>
          <ac:picMkLst>
            <pc:docMk/>
            <pc:sldMk cId="0" sldId="260"/>
            <ac:picMk id="10" creationId="{19510C65-1694-4264-92DB-F6A314A97D49}"/>
          </ac:picMkLst>
        </pc:picChg>
        <pc:picChg chg="add del mod">
          <ac:chgData name="Nada Farshoukh" userId="cd36c589a2108c71" providerId="LiveId" clId="{324A19A2-4CFB-4355-BB7F-F269DE0856F7}" dt="2021-04-27T09:45:32" v="2564" actId="21"/>
          <ac:picMkLst>
            <pc:docMk/>
            <pc:sldMk cId="0" sldId="260"/>
            <ac:picMk id="1026" creationId="{2F25F944-378C-4E74-B4CF-9DDA4D51598C}"/>
          </ac:picMkLst>
        </pc:picChg>
        <pc:picChg chg="add del mod">
          <ac:chgData name="Nada Farshoukh" userId="cd36c589a2108c71" providerId="LiveId" clId="{324A19A2-4CFB-4355-BB7F-F269DE0856F7}" dt="2021-04-27T09:48:28.091" v="2572" actId="478"/>
          <ac:picMkLst>
            <pc:docMk/>
            <pc:sldMk cId="0" sldId="260"/>
            <ac:picMk id="1028" creationId="{90EE5F32-420B-4575-BDE4-2AECA54C213C}"/>
          </ac:picMkLst>
        </pc:picChg>
        <pc:picChg chg="add del mod">
          <ac:chgData name="Nada Farshoukh" userId="cd36c589a2108c71" providerId="LiveId" clId="{324A19A2-4CFB-4355-BB7F-F269DE0856F7}" dt="2021-04-27T09:48:28.091" v="2572" actId="478"/>
          <ac:picMkLst>
            <pc:docMk/>
            <pc:sldMk cId="0" sldId="260"/>
            <ac:picMk id="1030" creationId="{3FCF09C5-E675-4246-AC15-FDAB7C0BB18D}"/>
          </ac:picMkLst>
        </pc:picChg>
        <pc:picChg chg="add del mod">
          <ac:chgData name="Nada Farshoukh" userId="cd36c589a2108c71" providerId="LiveId" clId="{324A19A2-4CFB-4355-BB7F-F269DE0856F7}" dt="2021-04-27T09:48:28.091" v="2572" actId="478"/>
          <ac:picMkLst>
            <pc:docMk/>
            <pc:sldMk cId="0" sldId="260"/>
            <ac:picMk id="1032" creationId="{B3EFCB8D-F04A-47F6-BF9D-6C18F8B990E1}"/>
          </ac:picMkLst>
        </pc:picChg>
        <pc:picChg chg="add del mod">
          <ac:chgData name="Nada Farshoukh" userId="cd36c589a2108c71" providerId="LiveId" clId="{324A19A2-4CFB-4355-BB7F-F269DE0856F7}" dt="2021-04-28T01:21:07.062" v="3376" actId="478"/>
          <ac:picMkLst>
            <pc:docMk/>
            <pc:sldMk cId="0" sldId="260"/>
            <ac:picMk id="1034" creationId="{EF3F4496-021C-442D-8454-CCBA562E2483}"/>
          </ac:picMkLst>
        </pc:picChg>
      </pc:sldChg>
      <pc:sldChg chg="addSp delSp modSp mod ord modAnim modNotes">
        <pc:chgData name="Nada Farshoukh" userId="cd36c589a2108c71" providerId="LiveId" clId="{324A19A2-4CFB-4355-BB7F-F269DE0856F7}" dt="2021-05-06T09:54:37.959" v="6417"/>
        <pc:sldMkLst>
          <pc:docMk/>
          <pc:sldMk cId="0" sldId="261"/>
        </pc:sldMkLst>
        <pc:spChg chg="add del mod">
          <ac:chgData name="Nada Farshoukh" userId="cd36c589a2108c71" providerId="LiveId" clId="{324A19A2-4CFB-4355-BB7F-F269DE0856F7}" dt="2021-05-04T14:16:10.335" v="4572" actId="478"/>
          <ac:spMkLst>
            <pc:docMk/>
            <pc:sldMk cId="0" sldId="261"/>
            <ac:spMk id="3" creationId="{5730DDFA-AAF6-42C5-8D4D-F31D07C52842}"/>
          </ac:spMkLst>
        </pc:spChg>
        <pc:spChg chg="add del mod">
          <ac:chgData name="Nada Farshoukh" userId="cd36c589a2108c71" providerId="LiveId" clId="{324A19A2-4CFB-4355-BB7F-F269DE0856F7}" dt="2021-05-04T14:16:12.583" v="4573" actId="478"/>
          <ac:spMkLst>
            <pc:docMk/>
            <pc:sldMk cId="0" sldId="261"/>
            <ac:spMk id="5" creationId="{B4BB534E-0997-470D-B473-F54F4DFCF519}"/>
          </ac:spMkLst>
        </pc:spChg>
        <pc:spChg chg="add mod">
          <ac:chgData name="Nada Farshoukh" userId="cd36c589a2108c71" providerId="LiveId" clId="{324A19A2-4CFB-4355-BB7F-F269DE0856F7}" dt="2021-05-04T14:31:24.677" v="4648" actId="164"/>
          <ac:spMkLst>
            <pc:docMk/>
            <pc:sldMk cId="0" sldId="261"/>
            <ac:spMk id="7" creationId="{022E7781-B45E-4786-8147-DA351A45048D}"/>
          </ac:spMkLst>
        </pc:spChg>
        <pc:spChg chg="add mod">
          <ac:chgData name="Nada Farshoukh" userId="cd36c589a2108c71" providerId="LiveId" clId="{324A19A2-4CFB-4355-BB7F-F269DE0856F7}" dt="2021-05-04T14:34:07.461" v="4721" actId="1037"/>
          <ac:spMkLst>
            <pc:docMk/>
            <pc:sldMk cId="0" sldId="261"/>
            <ac:spMk id="13" creationId="{C1E1B021-2895-4225-9FBA-0E7D7E24BC8F}"/>
          </ac:spMkLst>
        </pc:spChg>
        <pc:spChg chg="add del mod">
          <ac:chgData name="Nada Farshoukh" userId="cd36c589a2108c71" providerId="LiveId" clId="{324A19A2-4CFB-4355-BB7F-F269DE0856F7}" dt="2021-05-04T14:34:22.959" v="4723" actId="478"/>
          <ac:spMkLst>
            <pc:docMk/>
            <pc:sldMk cId="0" sldId="261"/>
            <ac:spMk id="15" creationId="{54990A4E-A169-4AF1-80D8-9EC5D8EB527B}"/>
          </ac:spMkLst>
        </pc:spChg>
        <pc:spChg chg="add del mod">
          <ac:chgData name="Nada Farshoukh" userId="cd36c589a2108c71" providerId="LiveId" clId="{324A19A2-4CFB-4355-BB7F-F269DE0856F7}" dt="2021-05-04T14:34:22.959" v="4723" actId="478"/>
          <ac:spMkLst>
            <pc:docMk/>
            <pc:sldMk cId="0" sldId="261"/>
            <ac:spMk id="17" creationId="{FFF67329-7511-4AC5-9FC3-A69ECB383953}"/>
          </ac:spMkLst>
        </pc:spChg>
        <pc:spChg chg="add mod topLvl">
          <ac:chgData name="Nada Farshoukh" userId="cd36c589a2108c71" providerId="LiveId" clId="{324A19A2-4CFB-4355-BB7F-F269DE0856F7}" dt="2021-05-04T14:31:24.677" v="4648" actId="164"/>
          <ac:spMkLst>
            <pc:docMk/>
            <pc:sldMk cId="0" sldId="261"/>
            <ac:spMk id="28" creationId="{829B86F7-FE7F-48F8-BD0F-DB5D48FF96CF}"/>
          </ac:spMkLst>
        </pc:spChg>
        <pc:spChg chg="add mod topLvl">
          <ac:chgData name="Nada Farshoukh" userId="cd36c589a2108c71" providerId="LiveId" clId="{324A19A2-4CFB-4355-BB7F-F269DE0856F7}" dt="2021-05-04T14:31:48.194" v="4654" actId="164"/>
          <ac:spMkLst>
            <pc:docMk/>
            <pc:sldMk cId="0" sldId="261"/>
            <ac:spMk id="29" creationId="{70E4A1BF-E16B-47D0-AC79-F8494097B10C}"/>
          </ac:spMkLst>
        </pc:spChg>
        <pc:spChg chg="add mod topLvl">
          <ac:chgData name="Nada Farshoukh" userId="cd36c589a2108c71" providerId="LiveId" clId="{324A19A2-4CFB-4355-BB7F-F269DE0856F7}" dt="2021-05-04T14:31:55.320" v="4656" actId="164"/>
          <ac:spMkLst>
            <pc:docMk/>
            <pc:sldMk cId="0" sldId="261"/>
            <ac:spMk id="30" creationId="{FC473894-7357-4AF7-9E9A-24B4AA503B2C}"/>
          </ac:spMkLst>
        </pc:spChg>
        <pc:spChg chg="add mod topLvl">
          <ac:chgData name="Nada Farshoukh" userId="cd36c589a2108c71" providerId="LiveId" clId="{324A19A2-4CFB-4355-BB7F-F269DE0856F7}" dt="2021-05-04T14:31:59.374" v="4657" actId="164"/>
          <ac:spMkLst>
            <pc:docMk/>
            <pc:sldMk cId="0" sldId="261"/>
            <ac:spMk id="31" creationId="{7C63EA4D-71CB-48D7-8E9B-0412402EC7E3}"/>
          </ac:spMkLst>
        </pc:spChg>
        <pc:spChg chg="add mod topLvl">
          <ac:chgData name="Nada Farshoukh" userId="cd36c589a2108c71" providerId="LiveId" clId="{324A19A2-4CFB-4355-BB7F-F269DE0856F7}" dt="2021-05-04T14:31:51.926" v="4655" actId="164"/>
          <ac:spMkLst>
            <pc:docMk/>
            <pc:sldMk cId="0" sldId="261"/>
            <ac:spMk id="32" creationId="{00725A33-6C4E-4018-A155-1F08C03EF94E}"/>
          </ac:spMkLst>
        </pc:spChg>
        <pc:spChg chg="add mod">
          <ac:chgData name="Nada Farshoukh" userId="cd36c589a2108c71" providerId="LiveId" clId="{324A19A2-4CFB-4355-BB7F-F269DE0856F7}" dt="2021-05-04T14:31:48.194" v="4654" actId="164"/>
          <ac:spMkLst>
            <pc:docMk/>
            <pc:sldMk cId="0" sldId="261"/>
            <ac:spMk id="36" creationId="{E2EFC138-CCCD-4ABF-BF50-3E2B8409C8F8}"/>
          </ac:spMkLst>
        </pc:spChg>
        <pc:spChg chg="add mod">
          <ac:chgData name="Nada Farshoukh" userId="cd36c589a2108c71" providerId="LiveId" clId="{324A19A2-4CFB-4355-BB7F-F269DE0856F7}" dt="2021-05-04T14:31:51.926" v="4655" actId="164"/>
          <ac:spMkLst>
            <pc:docMk/>
            <pc:sldMk cId="0" sldId="261"/>
            <ac:spMk id="37" creationId="{2811AC5A-1D35-42EE-8C59-F3875563C2B9}"/>
          </ac:spMkLst>
        </pc:spChg>
        <pc:spChg chg="add mod">
          <ac:chgData name="Nada Farshoukh" userId="cd36c589a2108c71" providerId="LiveId" clId="{324A19A2-4CFB-4355-BB7F-F269DE0856F7}" dt="2021-05-04T14:31:55.320" v="4656" actId="164"/>
          <ac:spMkLst>
            <pc:docMk/>
            <pc:sldMk cId="0" sldId="261"/>
            <ac:spMk id="38" creationId="{C85F413A-D829-4EAF-8CC5-2B24327E376A}"/>
          </ac:spMkLst>
        </pc:spChg>
        <pc:spChg chg="add mod">
          <ac:chgData name="Nada Farshoukh" userId="cd36c589a2108c71" providerId="LiveId" clId="{324A19A2-4CFB-4355-BB7F-F269DE0856F7}" dt="2021-05-04T14:31:59.374" v="4657" actId="164"/>
          <ac:spMkLst>
            <pc:docMk/>
            <pc:sldMk cId="0" sldId="261"/>
            <ac:spMk id="39" creationId="{A1E46462-E044-4038-BB03-04464D4A54FF}"/>
          </ac:spMkLst>
        </pc:spChg>
        <pc:spChg chg="mod">
          <ac:chgData name="Nada Farshoukh" userId="cd36c589a2108c71" providerId="LiveId" clId="{324A19A2-4CFB-4355-BB7F-F269DE0856F7}" dt="2021-05-04T14:32:22.880" v="4659" actId="571"/>
          <ac:spMkLst>
            <pc:docMk/>
            <pc:sldMk cId="0" sldId="261"/>
            <ac:spMk id="45" creationId="{0D6F5D38-FE27-4C4E-A48D-A858B6905E58}"/>
          </ac:spMkLst>
        </pc:spChg>
        <pc:spChg chg="mod">
          <ac:chgData name="Nada Farshoukh" userId="cd36c589a2108c71" providerId="LiveId" clId="{324A19A2-4CFB-4355-BB7F-F269DE0856F7}" dt="2021-05-04T14:32:22.880" v="4659" actId="571"/>
          <ac:spMkLst>
            <pc:docMk/>
            <pc:sldMk cId="0" sldId="261"/>
            <ac:spMk id="46" creationId="{2FF3AD77-7E96-419F-B7E0-77E3F8D88987}"/>
          </ac:spMkLst>
        </pc:spChg>
        <pc:spChg chg="mod">
          <ac:chgData name="Nada Farshoukh" userId="cd36c589a2108c71" providerId="LiveId" clId="{324A19A2-4CFB-4355-BB7F-F269DE0856F7}" dt="2021-05-04T14:32:22.880" v="4659" actId="571"/>
          <ac:spMkLst>
            <pc:docMk/>
            <pc:sldMk cId="0" sldId="261"/>
            <ac:spMk id="48" creationId="{9B0BF713-BEDE-40C1-BD82-1EA0C04C990A}"/>
          </ac:spMkLst>
        </pc:spChg>
        <pc:spChg chg="mod">
          <ac:chgData name="Nada Farshoukh" userId="cd36c589a2108c71" providerId="LiveId" clId="{324A19A2-4CFB-4355-BB7F-F269DE0856F7}" dt="2021-05-04T14:32:22.880" v="4659" actId="571"/>
          <ac:spMkLst>
            <pc:docMk/>
            <pc:sldMk cId="0" sldId="261"/>
            <ac:spMk id="49" creationId="{8C4D0D52-B83F-47D4-A914-62F247B62008}"/>
          </ac:spMkLst>
        </pc:spChg>
        <pc:spChg chg="mod">
          <ac:chgData name="Nada Farshoukh" userId="cd36c589a2108c71" providerId="LiveId" clId="{324A19A2-4CFB-4355-BB7F-F269DE0856F7}" dt="2021-05-04T14:32:22.880" v="4659" actId="571"/>
          <ac:spMkLst>
            <pc:docMk/>
            <pc:sldMk cId="0" sldId="261"/>
            <ac:spMk id="51" creationId="{CAA69E81-D09C-4FE6-9F99-869DF2AC20CB}"/>
          </ac:spMkLst>
        </pc:spChg>
        <pc:spChg chg="mod">
          <ac:chgData name="Nada Farshoukh" userId="cd36c589a2108c71" providerId="LiveId" clId="{324A19A2-4CFB-4355-BB7F-F269DE0856F7}" dt="2021-05-04T14:32:22.880" v="4659" actId="571"/>
          <ac:spMkLst>
            <pc:docMk/>
            <pc:sldMk cId="0" sldId="261"/>
            <ac:spMk id="52" creationId="{59BF1876-FF3F-4FB5-9FB2-62B37713BED2}"/>
          </ac:spMkLst>
        </pc:spChg>
        <pc:spChg chg="mod">
          <ac:chgData name="Nada Farshoukh" userId="cd36c589a2108c71" providerId="LiveId" clId="{324A19A2-4CFB-4355-BB7F-F269DE0856F7}" dt="2021-05-04T14:32:22.880" v="4659" actId="571"/>
          <ac:spMkLst>
            <pc:docMk/>
            <pc:sldMk cId="0" sldId="261"/>
            <ac:spMk id="54" creationId="{B6EFE79E-9009-45D5-B18C-E258F86BDDEE}"/>
          </ac:spMkLst>
        </pc:spChg>
        <pc:spChg chg="mod">
          <ac:chgData name="Nada Farshoukh" userId="cd36c589a2108c71" providerId="LiveId" clId="{324A19A2-4CFB-4355-BB7F-F269DE0856F7}" dt="2021-05-04T14:32:22.880" v="4659" actId="571"/>
          <ac:spMkLst>
            <pc:docMk/>
            <pc:sldMk cId="0" sldId="261"/>
            <ac:spMk id="55" creationId="{E7D9C1FA-CB3C-462D-A326-52DC756B39A4}"/>
          </ac:spMkLst>
        </pc:spChg>
        <pc:spChg chg="mod">
          <ac:chgData name="Nada Farshoukh" userId="cd36c589a2108c71" providerId="LiveId" clId="{324A19A2-4CFB-4355-BB7F-F269DE0856F7}" dt="2021-05-04T14:32:22.880" v="4659" actId="571"/>
          <ac:spMkLst>
            <pc:docMk/>
            <pc:sldMk cId="0" sldId="261"/>
            <ac:spMk id="57" creationId="{874E1B10-6BFF-401C-938F-7BA4334BF86D}"/>
          </ac:spMkLst>
        </pc:spChg>
        <pc:spChg chg="mod">
          <ac:chgData name="Nada Farshoukh" userId="cd36c589a2108c71" providerId="LiveId" clId="{324A19A2-4CFB-4355-BB7F-F269DE0856F7}" dt="2021-05-04T14:32:22.880" v="4659" actId="571"/>
          <ac:spMkLst>
            <pc:docMk/>
            <pc:sldMk cId="0" sldId="261"/>
            <ac:spMk id="58" creationId="{B18F48D6-10A7-4CD9-888A-474786FB992A}"/>
          </ac:spMkLst>
        </pc:spChg>
        <pc:spChg chg="add mod">
          <ac:chgData name="Nada Farshoukh" userId="cd36c589a2108c71" providerId="LiveId" clId="{324A19A2-4CFB-4355-BB7F-F269DE0856F7}" dt="2021-05-04T14:34:07.461" v="4721" actId="1037"/>
          <ac:spMkLst>
            <pc:docMk/>
            <pc:sldMk cId="0" sldId="261"/>
            <ac:spMk id="60" creationId="{34CC5C65-91CB-486E-89A2-5B7F13EC8F62}"/>
          </ac:spMkLst>
        </pc:spChg>
        <pc:spChg chg="add mod">
          <ac:chgData name="Nada Farshoukh" userId="cd36c589a2108c71" providerId="LiveId" clId="{324A19A2-4CFB-4355-BB7F-F269DE0856F7}" dt="2021-05-04T14:49:42.377" v="4813"/>
          <ac:spMkLst>
            <pc:docMk/>
            <pc:sldMk cId="0" sldId="261"/>
            <ac:spMk id="65" creationId="{99133E2B-F46E-49F5-8B23-7B0E0E01A7B2}"/>
          </ac:spMkLst>
        </pc:spChg>
        <pc:spChg chg="add mod">
          <ac:chgData name="Nada Farshoukh" userId="cd36c589a2108c71" providerId="LiveId" clId="{324A19A2-4CFB-4355-BB7F-F269DE0856F7}" dt="2021-05-04T14:49:42.377" v="4813"/>
          <ac:spMkLst>
            <pc:docMk/>
            <pc:sldMk cId="0" sldId="261"/>
            <ac:spMk id="66" creationId="{75B440AF-5EB6-4F48-8254-7033A225FE41}"/>
          </ac:spMkLst>
        </pc:spChg>
        <pc:spChg chg="add mod">
          <ac:chgData name="Nada Farshoukh" userId="cd36c589a2108c71" providerId="LiveId" clId="{324A19A2-4CFB-4355-BB7F-F269DE0856F7}" dt="2021-05-04T14:49:42.377" v="4813"/>
          <ac:spMkLst>
            <pc:docMk/>
            <pc:sldMk cId="0" sldId="261"/>
            <ac:spMk id="67" creationId="{609F2DE9-51A3-4410-9355-EFD981D2BC07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61"/>
            <ac:spMk id="777" creationId="{00000000-0000-0000-0000-000000000000}"/>
          </ac:spMkLst>
        </pc:spChg>
        <pc:spChg chg="del mod">
          <ac:chgData name="Nada Farshoukh" userId="cd36c589a2108c71" providerId="LiveId" clId="{324A19A2-4CFB-4355-BB7F-F269DE0856F7}" dt="2021-05-04T14:34:17.540" v="4722" actId="478"/>
          <ac:spMkLst>
            <pc:docMk/>
            <pc:sldMk cId="0" sldId="261"/>
            <ac:spMk id="778" creationId="{00000000-0000-0000-0000-000000000000}"/>
          </ac:spMkLst>
        </pc:spChg>
        <pc:spChg chg="del mod">
          <ac:chgData name="Nada Farshoukh" userId="cd36c589a2108c71" providerId="LiveId" clId="{324A19A2-4CFB-4355-BB7F-F269DE0856F7}" dt="2021-05-04T14:34:17.540" v="4722" actId="478"/>
          <ac:spMkLst>
            <pc:docMk/>
            <pc:sldMk cId="0" sldId="261"/>
            <ac:spMk id="779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4:16:08.190" v="4571" actId="478"/>
          <ac:spMkLst>
            <pc:docMk/>
            <pc:sldMk cId="0" sldId="261"/>
            <ac:spMk id="780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4:16:08.190" v="4571" actId="478"/>
          <ac:spMkLst>
            <pc:docMk/>
            <pc:sldMk cId="0" sldId="261"/>
            <ac:spMk id="781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4:16:08.190" v="4571" actId="478"/>
          <ac:spMkLst>
            <pc:docMk/>
            <pc:sldMk cId="0" sldId="261"/>
            <ac:spMk id="782" creationId="{00000000-0000-0000-0000-000000000000}"/>
          </ac:spMkLst>
        </pc:spChg>
        <pc:spChg chg="del mod">
          <ac:chgData name="Nada Farshoukh" userId="cd36c589a2108c71" providerId="LiveId" clId="{324A19A2-4CFB-4355-BB7F-F269DE0856F7}" dt="2021-05-04T14:34:17.540" v="4722" actId="478"/>
          <ac:spMkLst>
            <pc:docMk/>
            <pc:sldMk cId="0" sldId="261"/>
            <ac:spMk id="783" creationId="{00000000-0000-0000-0000-000000000000}"/>
          </ac:spMkLst>
        </pc:spChg>
        <pc:spChg chg="mod">
          <ac:chgData name="Nada Farshoukh" userId="cd36c589a2108c71" providerId="LiveId" clId="{324A19A2-4CFB-4355-BB7F-F269DE0856F7}" dt="2021-05-04T14:16:24.475" v="4577" actId="1076"/>
          <ac:spMkLst>
            <pc:docMk/>
            <pc:sldMk cId="0" sldId="261"/>
            <ac:spMk id="785" creationId="{00000000-0000-0000-0000-000000000000}"/>
          </ac:spMkLst>
        </pc:spChg>
        <pc:spChg chg="mod topLvl">
          <ac:chgData name="Nada Farshoukh" userId="cd36c589a2108c71" providerId="LiveId" clId="{324A19A2-4CFB-4355-BB7F-F269DE0856F7}" dt="2021-05-04T14:20:06.335" v="4598" actId="207"/>
          <ac:spMkLst>
            <pc:docMk/>
            <pc:sldMk cId="0" sldId="261"/>
            <ac:spMk id="788" creationId="{00000000-0000-0000-0000-000000000000}"/>
          </ac:spMkLst>
        </pc:spChg>
        <pc:spChg chg="mod topLvl">
          <ac:chgData name="Nada Farshoukh" userId="cd36c589a2108c71" providerId="LiveId" clId="{324A19A2-4CFB-4355-BB7F-F269DE0856F7}" dt="2021-05-04T14:38:35.110" v="4736" actId="1076"/>
          <ac:spMkLst>
            <pc:docMk/>
            <pc:sldMk cId="0" sldId="261"/>
            <ac:spMk id="789" creationId="{00000000-0000-0000-0000-000000000000}"/>
          </ac:spMkLst>
        </pc:spChg>
        <pc:spChg chg="mod topLvl">
          <ac:chgData name="Nada Farshoukh" userId="cd36c589a2108c71" providerId="LiveId" clId="{324A19A2-4CFB-4355-BB7F-F269DE0856F7}" dt="2021-05-04T14:20:39.456" v="4600" actId="207"/>
          <ac:spMkLst>
            <pc:docMk/>
            <pc:sldMk cId="0" sldId="261"/>
            <ac:spMk id="790" creationId="{00000000-0000-0000-0000-000000000000}"/>
          </ac:spMkLst>
        </pc:spChg>
        <pc:spChg chg="mod topLvl">
          <ac:chgData name="Nada Farshoukh" userId="cd36c589a2108c71" providerId="LiveId" clId="{324A19A2-4CFB-4355-BB7F-F269DE0856F7}" dt="2021-05-04T14:20:39.456" v="4600" actId="207"/>
          <ac:spMkLst>
            <pc:docMk/>
            <pc:sldMk cId="0" sldId="261"/>
            <ac:spMk id="791" creationId="{00000000-0000-0000-0000-000000000000}"/>
          </ac:spMkLst>
        </pc:spChg>
        <pc:spChg chg="mod topLvl">
          <ac:chgData name="Nada Farshoukh" userId="cd36c589a2108c71" providerId="LiveId" clId="{324A19A2-4CFB-4355-BB7F-F269DE0856F7}" dt="2021-05-04T14:20:39.456" v="4600" actId="207"/>
          <ac:spMkLst>
            <pc:docMk/>
            <pc:sldMk cId="0" sldId="261"/>
            <ac:spMk id="792" creationId="{00000000-0000-0000-0000-000000000000}"/>
          </ac:spMkLst>
        </pc:spChg>
        <pc:spChg chg="mod topLvl">
          <ac:chgData name="Nada Farshoukh" userId="cd36c589a2108c71" providerId="LiveId" clId="{324A19A2-4CFB-4355-BB7F-F269DE0856F7}" dt="2021-05-04T14:20:39.456" v="4600" actId="207"/>
          <ac:spMkLst>
            <pc:docMk/>
            <pc:sldMk cId="0" sldId="261"/>
            <ac:spMk id="793" creationId="{00000000-0000-0000-0000-000000000000}"/>
          </ac:spMkLst>
        </pc:spChg>
        <pc:spChg chg="mod topLvl">
          <ac:chgData name="Nada Farshoukh" userId="cd36c589a2108c71" providerId="LiveId" clId="{324A19A2-4CFB-4355-BB7F-F269DE0856F7}" dt="2021-05-04T14:20:39.456" v="4600" actId="207"/>
          <ac:spMkLst>
            <pc:docMk/>
            <pc:sldMk cId="0" sldId="261"/>
            <ac:spMk id="794" creationId="{00000000-0000-0000-0000-000000000000}"/>
          </ac:spMkLst>
        </pc:spChg>
        <pc:spChg chg="mod topLvl">
          <ac:chgData name="Nada Farshoukh" userId="cd36c589a2108c71" providerId="LiveId" clId="{324A19A2-4CFB-4355-BB7F-F269DE0856F7}" dt="2021-05-04T14:20:39.456" v="4600" actId="207"/>
          <ac:spMkLst>
            <pc:docMk/>
            <pc:sldMk cId="0" sldId="261"/>
            <ac:spMk id="795" creationId="{00000000-0000-0000-0000-000000000000}"/>
          </ac:spMkLst>
        </pc:spChg>
        <pc:spChg chg="mod topLvl">
          <ac:chgData name="Nada Farshoukh" userId="cd36c589a2108c71" providerId="LiveId" clId="{324A19A2-4CFB-4355-BB7F-F269DE0856F7}" dt="2021-05-04T14:20:39.456" v="4600" actId="207"/>
          <ac:spMkLst>
            <pc:docMk/>
            <pc:sldMk cId="0" sldId="261"/>
            <ac:spMk id="796" creationId="{00000000-0000-0000-0000-000000000000}"/>
          </ac:spMkLst>
        </pc:spChg>
        <pc:spChg chg="mod topLvl">
          <ac:chgData name="Nada Farshoukh" userId="cd36c589a2108c71" providerId="LiveId" clId="{324A19A2-4CFB-4355-BB7F-F269DE0856F7}" dt="2021-05-04T14:20:39.456" v="4600" actId="207"/>
          <ac:spMkLst>
            <pc:docMk/>
            <pc:sldMk cId="0" sldId="261"/>
            <ac:spMk id="797" creationId="{00000000-0000-0000-0000-000000000000}"/>
          </ac:spMkLst>
        </pc:spChg>
        <pc:spChg chg="mod topLvl">
          <ac:chgData name="Nada Farshoukh" userId="cd36c589a2108c71" providerId="LiveId" clId="{324A19A2-4CFB-4355-BB7F-F269DE0856F7}" dt="2021-05-04T14:20:39.456" v="4600" actId="207"/>
          <ac:spMkLst>
            <pc:docMk/>
            <pc:sldMk cId="0" sldId="261"/>
            <ac:spMk id="798" creationId="{00000000-0000-0000-0000-000000000000}"/>
          </ac:spMkLst>
        </pc:spChg>
        <pc:grpChg chg="add del mod">
          <ac:chgData name="Nada Farshoukh" userId="cd36c589a2108c71" providerId="LiveId" clId="{324A19A2-4CFB-4355-BB7F-F269DE0856F7}" dt="2021-05-04T14:30:45.133" v="4640" actId="165"/>
          <ac:grpSpMkLst>
            <pc:docMk/>
            <pc:sldMk cId="0" sldId="261"/>
            <ac:grpSpMk id="6" creationId="{EF2D6108-DC7A-411B-9BD6-829BC15911FF}"/>
          </ac:grpSpMkLst>
        </pc:grpChg>
        <pc:grpChg chg="add mod">
          <ac:chgData name="Nada Farshoukh" userId="cd36c589a2108c71" providerId="LiveId" clId="{324A19A2-4CFB-4355-BB7F-F269DE0856F7}" dt="2021-05-04T14:34:07.461" v="4721" actId="1037"/>
          <ac:grpSpMkLst>
            <pc:docMk/>
            <pc:sldMk cId="0" sldId="261"/>
            <ac:grpSpMk id="8" creationId="{EF8AADE6-86F7-4CC9-907B-4BD13DDE4CB7}"/>
          </ac:grpSpMkLst>
        </pc:grpChg>
        <pc:grpChg chg="add mod">
          <ac:chgData name="Nada Farshoukh" userId="cd36c589a2108c71" providerId="LiveId" clId="{324A19A2-4CFB-4355-BB7F-F269DE0856F7}" dt="2021-05-04T14:34:07.461" v="4721" actId="1037"/>
          <ac:grpSpMkLst>
            <pc:docMk/>
            <pc:sldMk cId="0" sldId="261"/>
            <ac:grpSpMk id="9" creationId="{CFD253C9-7A0F-4975-A972-F0A5A4078287}"/>
          </ac:grpSpMkLst>
        </pc:grpChg>
        <pc:grpChg chg="add mod">
          <ac:chgData name="Nada Farshoukh" userId="cd36c589a2108c71" providerId="LiveId" clId="{324A19A2-4CFB-4355-BB7F-F269DE0856F7}" dt="2021-05-04T14:34:07.461" v="4721" actId="1037"/>
          <ac:grpSpMkLst>
            <pc:docMk/>
            <pc:sldMk cId="0" sldId="261"/>
            <ac:grpSpMk id="10" creationId="{57A0515E-49A0-4120-92C9-DF904D74D992}"/>
          </ac:grpSpMkLst>
        </pc:grpChg>
        <pc:grpChg chg="add mod">
          <ac:chgData name="Nada Farshoukh" userId="cd36c589a2108c71" providerId="LiveId" clId="{324A19A2-4CFB-4355-BB7F-F269DE0856F7}" dt="2021-05-04T14:34:07.461" v="4721" actId="1037"/>
          <ac:grpSpMkLst>
            <pc:docMk/>
            <pc:sldMk cId="0" sldId="261"/>
            <ac:grpSpMk id="11" creationId="{37216558-1B2B-423D-9937-F5AC946CC175}"/>
          </ac:grpSpMkLst>
        </pc:grpChg>
        <pc:grpChg chg="add mod">
          <ac:chgData name="Nada Farshoukh" userId="cd36c589a2108c71" providerId="LiveId" clId="{324A19A2-4CFB-4355-BB7F-F269DE0856F7}" dt="2021-05-04T14:34:07.461" v="4721" actId="1037"/>
          <ac:grpSpMkLst>
            <pc:docMk/>
            <pc:sldMk cId="0" sldId="261"/>
            <ac:grpSpMk id="12" creationId="{DBB81C5E-2C4F-4232-BC9F-24B8D625B6F2}"/>
          </ac:grpSpMkLst>
        </pc:grpChg>
        <pc:grpChg chg="add mod">
          <ac:chgData name="Nada Farshoukh" userId="cd36c589a2108c71" providerId="LiveId" clId="{324A19A2-4CFB-4355-BB7F-F269DE0856F7}" dt="2021-05-04T14:34:07.461" v="4721" actId="1037"/>
          <ac:grpSpMkLst>
            <pc:docMk/>
            <pc:sldMk cId="0" sldId="261"/>
            <ac:grpSpMk id="44" creationId="{B67491F2-F248-4BCB-BB49-EB9FF82E082C}"/>
          </ac:grpSpMkLst>
        </pc:grpChg>
        <pc:grpChg chg="add mod">
          <ac:chgData name="Nada Farshoukh" userId="cd36c589a2108c71" providerId="LiveId" clId="{324A19A2-4CFB-4355-BB7F-F269DE0856F7}" dt="2021-05-04T14:34:07.461" v="4721" actId="1037"/>
          <ac:grpSpMkLst>
            <pc:docMk/>
            <pc:sldMk cId="0" sldId="261"/>
            <ac:grpSpMk id="47" creationId="{DE61B0D5-420A-46F4-B1F3-F7F819E38C5C}"/>
          </ac:grpSpMkLst>
        </pc:grpChg>
        <pc:grpChg chg="add mod">
          <ac:chgData name="Nada Farshoukh" userId="cd36c589a2108c71" providerId="LiveId" clId="{324A19A2-4CFB-4355-BB7F-F269DE0856F7}" dt="2021-05-04T14:34:07.461" v="4721" actId="1037"/>
          <ac:grpSpMkLst>
            <pc:docMk/>
            <pc:sldMk cId="0" sldId="261"/>
            <ac:grpSpMk id="50" creationId="{9755EC6C-CF3C-437F-9EC2-BB911E587C07}"/>
          </ac:grpSpMkLst>
        </pc:grpChg>
        <pc:grpChg chg="add mod">
          <ac:chgData name="Nada Farshoukh" userId="cd36c589a2108c71" providerId="LiveId" clId="{324A19A2-4CFB-4355-BB7F-F269DE0856F7}" dt="2021-05-04T14:34:07.461" v="4721" actId="1037"/>
          <ac:grpSpMkLst>
            <pc:docMk/>
            <pc:sldMk cId="0" sldId="261"/>
            <ac:grpSpMk id="53" creationId="{C93F26BB-1CB7-4A74-8761-BDD26F721E23}"/>
          </ac:grpSpMkLst>
        </pc:grpChg>
        <pc:grpChg chg="add mod">
          <ac:chgData name="Nada Farshoukh" userId="cd36c589a2108c71" providerId="LiveId" clId="{324A19A2-4CFB-4355-BB7F-F269DE0856F7}" dt="2021-05-04T14:34:07.461" v="4721" actId="1037"/>
          <ac:grpSpMkLst>
            <pc:docMk/>
            <pc:sldMk cId="0" sldId="261"/>
            <ac:grpSpMk id="56" creationId="{32512645-338C-4A52-858D-68962B61C989}"/>
          </ac:grpSpMkLst>
        </pc:grpChg>
        <pc:grpChg chg="mod">
          <ac:chgData name="Nada Farshoukh" userId="cd36c589a2108c71" providerId="LiveId" clId="{324A19A2-4CFB-4355-BB7F-F269DE0856F7}" dt="2021-05-04T14:16:44.414" v="4578" actId="1076"/>
          <ac:grpSpMkLst>
            <pc:docMk/>
            <pc:sldMk cId="0" sldId="261"/>
            <ac:grpSpMk id="784" creationId="{00000000-0000-0000-0000-000000000000}"/>
          </ac:grpSpMkLst>
        </pc:grpChg>
        <pc:grpChg chg="add del mod">
          <ac:chgData name="Nada Farshoukh" userId="cd36c589a2108c71" providerId="LiveId" clId="{324A19A2-4CFB-4355-BB7F-F269DE0856F7}" dt="2021-05-04T14:17:23.667" v="4586" actId="165"/>
          <ac:grpSpMkLst>
            <pc:docMk/>
            <pc:sldMk cId="0" sldId="261"/>
            <ac:grpSpMk id="787" creationId="{00000000-0000-0000-0000-000000000000}"/>
          </ac:grpSpMkLst>
        </pc:grpChg>
      </pc:sldChg>
      <pc:sldChg chg="addSp delSp modSp mod modNotes">
        <pc:chgData name="Nada Farshoukh" userId="cd36c589a2108c71" providerId="LiveId" clId="{324A19A2-4CFB-4355-BB7F-F269DE0856F7}" dt="2021-05-06T09:54:37.959" v="6417"/>
        <pc:sldMkLst>
          <pc:docMk/>
          <pc:sldMk cId="0" sldId="262"/>
        </pc:sldMkLst>
        <pc:spChg chg="add del mod">
          <ac:chgData name="Nada Farshoukh" userId="cd36c589a2108c71" providerId="LiveId" clId="{324A19A2-4CFB-4355-BB7F-F269DE0856F7}" dt="2021-05-04T15:17:25.509" v="5122" actId="478"/>
          <ac:spMkLst>
            <pc:docMk/>
            <pc:sldMk cId="0" sldId="262"/>
            <ac:spMk id="3" creationId="{A10812D8-5C04-4C8E-AB69-0996ACAF0B37}"/>
          </ac:spMkLst>
        </pc:spChg>
        <pc:spChg chg="mod">
          <ac:chgData name="Nada Farshoukh" userId="cd36c589a2108c71" providerId="LiveId" clId="{324A19A2-4CFB-4355-BB7F-F269DE0856F7}" dt="2021-05-04T15:17:28.237" v="5123" actId="1076"/>
          <ac:spMkLst>
            <pc:docMk/>
            <pc:sldMk cId="0" sldId="262"/>
            <ac:spMk id="803" creationId="{00000000-0000-0000-0000-000000000000}"/>
          </ac:spMkLst>
        </pc:spChg>
        <pc:spChg chg="del mod">
          <ac:chgData name="Nada Farshoukh" userId="cd36c589a2108c71" providerId="LiveId" clId="{324A19A2-4CFB-4355-BB7F-F269DE0856F7}" dt="2021-05-04T15:17:23.443" v="5121" actId="478"/>
          <ac:spMkLst>
            <pc:docMk/>
            <pc:sldMk cId="0" sldId="262"/>
            <ac:spMk id="804" creationId="{00000000-0000-0000-0000-000000000000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62"/>
            <ac:spMk id="805" creationId="{00000000-0000-0000-0000-000000000000}"/>
          </ac:spMkLst>
        </pc:spChg>
      </pc:sldChg>
      <pc:sldChg chg="addSp delSp modSp del mod modNotes">
        <pc:chgData name="Nada Farshoukh" userId="cd36c589a2108c71" providerId="LiveId" clId="{324A19A2-4CFB-4355-BB7F-F269DE0856F7}" dt="2021-05-05T08:01:14.531" v="5412" actId="2696"/>
        <pc:sldMkLst>
          <pc:docMk/>
          <pc:sldMk cId="0" sldId="263"/>
        </pc:sldMkLst>
        <pc:spChg chg="add mod">
          <ac:chgData name="Nada Farshoukh" userId="cd36c589a2108c71" providerId="LiveId" clId="{324A19A2-4CFB-4355-BB7F-F269DE0856F7}" dt="2021-05-04T15:20:15.409" v="5139" actId="403"/>
          <ac:spMkLst>
            <pc:docMk/>
            <pc:sldMk cId="0" sldId="263"/>
            <ac:spMk id="2" creationId="{8AD551B9-5AA8-4681-AA44-937E848C4CE3}"/>
          </ac:spMkLst>
        </pc:spChg>
        <pc:spChg chg="add del mod">
          <ac:chgData name="Nada Farshoukh" userId="cd36c589a2108c71" providerId="LiveId" clId="{324A19A2-4CFB-4355-BB7F-F269DE0856F7}" dt="2021-05-04T15:21:07.309" v="5172" actId="478"/>
          <ac:spMkLst>
            <pc:docMk/>
            <pc:sldMk cId="0" sldId="263"/>
            <ac:spMk id="4" creationId="{8E1B4262-009E-45EB-A955-37C67CFC80DB}"/>
          </ac:spMkLst>
        </pc:spChg>
        <pc:spChg chg="add del mod">
          <ac:chgData name="Nada Farshoukh" userId="cd36c589a2108c71" providerId="LiveId" clId="{324A19A2-4CFB-4355-BB7F-F269DE0856F7}" dt="2021-05-04T15:21:07.309" v="5172" actId="478"/>
          <ac:spMkLst>
            <pc:docMk/>
            <pc:sldMk cId="0" sldId="263"/>
            <ac:spMk id="6" creationId="{6A2CEE3C-9C17-446A-A584-195BC75952A2}"/>
          </ac:spMkLst>
        </pc:spChg>
        <pc:spChg chg="add del mod">
          <ac:chgData name="Nada Farshoukh" userId="cd36c589a2108c71" providerId="LiveId" clId="{324A19A2-4CFB-4355-BB7F-F269DE0856F7}" dt="2021-05-04T15:21:07.309" v="5172" actId="478"/>
          <ac:spMkLst>
            <pc:docMk/>
            <pc:sldMk cId="0" sldId="263"/>
            <ac:spMk id="8" creationId="{CCA50EFC-7311-496A-B66A-B7D873D11791}"/>
          </ac:spMkLst>
        </pc:spChg>
        <pc:spChg chg="add del mod">
          <ac:chgData name="Nada Farshoukh" userId="cd36c589a2108c71" providerId="LiveId" clId="{324A19A2-4CFB-4355-BB7F-F269DE0856F7}" dt="2021-05-04T15:21:07.309" v="5172" actId="478"/>
          <ac:spMkLst>
            <pc:docMk/>
            <pc:sldMk cId="0" sldId="263"/>
            <ac:spMk id="10" creationId="{79FAA9F4-F652-4942-9AF6-6421999E2EB8}"/>
          </ac:spMkLst>
        </pc:spChg>
        <pc:spChg chg="add del mod">
          <ac:chgData name="Nada Farshoukh" userId="cd36c589a2108c71" providerId="LiveId" clId="{324A19A2-4CFB-4355-BB7F-F269DE0856F7}" dt="2021-05-04T15:21:07.309" v="5172" actId="478"/>
          <ac:spMkLst>
            <pc:docMk/>
            <pc:sldMk cId="0" sldId="263"/>
            <ac:spMk id="12" creationId="{26E72D64-56E7-47F6-A38E-C4464472DC8A}"/>
          </ac:spMkLst>
        </pc:spChg>
        <pc:spChg chg="add del mod">
          <ac:chgData name="Nada Farshoukh" userId="cd36c589a2108c71" providerId="LiveId" clId="{324A19A2-4CFB-4355-BB7F-F269DE0856F7}" dt="2021-05-04T15:21:07.309" v="5172" actId="478"/>
          <ac:spMkLst>
            <pc:docMk/>
            <pc:sldMk cId="0" sldId="263"/>
            <ac:spMk id="14" creationId="{91697F80-0D00-431A-9368-B676D9C6C1A3}"/>
          </ac:spMkLst>
        </pc:spChg>
        <pc:spChg chg="add del mod">
          <ac:chgData name="Nada Farshoukh" userId="cd36c589a2108c71" providerId="LiveId" clId="{324A19A2-4CFB-4355-BB7F-F269DE0856F7}" dt="2021-05-04T15:21:07.309" v="5172" actId="478"/>
          <ac:spMkLst>
            <pc:docMk/>
            <pc:sldMk cId="0" sldId="263"/>
            <ac:spMk id="16" creationId="{DB3EB533-12A2-4544-BD5C-E1715B89F881}"/>
          </ac:spMkLst>
        </pc:spChg>
        <pc:spChg chg="add del mod">
          <ac:chgData name="Nada Farshoukh" userId="cd36c589a2108c71" providerId="LiveId" clId="{324A19A2-4CFB-4355-BB7F-F269DE0856F7}" dt="2021-05-04T15:21:07.309" v="5172" actId="478"/>
          <ac:spMkLst>
            <pc:docMk/>
            <pc:sldMk cId="0" sldId="263"/>
            <ac:spMk id="18" creationId="{CD3F6459-8152-4A9A-B222-FC3FAF49F90C}"/>
          </ac:spMkLst>
        </pc:spChg>
        <pc:spChg chg="add del mod">
          <ac:chgData name="Nada Farshoukh" userId="cd36c589a2108c71" providerId="LiveId" clId="{324A19A2-4CFB-4355-BB7F-F269DE0856F7}" dt="2021-05-04T15:21:07.309" v="5172" actId="478"/>
          <ac:spMkLst>
            <pc:docMk/>
            <pc:sldMk cId="0" sldId="263"/>
            <ac:spMk id="20" creationId="{B13B1C80-AA82-462A-A816-7192B1DF5339}"/>
          </ac:spMkLst>
        </pc:spChg>
        <pc:spChg chg="add del mod">
          <ac:chgData name="Nada Farshoukh" userId="cd36c589a2108c71" providerId="LiveId" clId="{324A19A2-4CFB-4355-BB7F-F269DE0856F7}" dt="2021-05-04T15:21:07.309" v="5172" actId="478"/>
          <ac:spMkLst>
            <pc:docMk/>
            <pc:sldMk cId="0" sldId="263"/>
            <ac:spMk id="22" creationId="{18248307-10BA-445F-9116-F2546BC501C7}"/>
          </ac:spMkLst>
        </pc:spChg>
        <pc:spChg chg="add del mod">
          <ac:chgData name="Nada Farshoukh" userId="cd36c589a2108c71" providerId="LiveId" clId="{324A19A2-4CFB-4355-BB7F-F269DE0856F7}" dt="2021-05-04T15:21:07.309" v="5172" actId="478"/>
          <ac:spMkLst>
            <pc:docMk/>
            <pc:sldMk cId="0" sldId="263"/>
            <ac:spMk id="24" creationId="{972F55AD-D901-4532-B6C1-36F6C4D7BE9C}"/>
          </ac:spMkLst>
        </pc:spChg>
        <pc:spChg chg="add del mod">
          <ac:chgData name="Nada Farshoukh" userId="cd36c589a2108c71" providerId="LiveId" clId="{324A19A2-4CFB-4355-BB7F-F269DE0856F7}" dt="2021-05-04T15:21:07.309" v="5172" actId="478"/>
          <ac:spMkLst>
            <pc:docMk/>
            <pc:sldMk cId="0" sldId="263"/>
            <ac:spMk id="26" creationId="{E91F4485-8ACF-4937-9C68-A95C432D7810}"/>
          </ac:spMkLst>
        </pc:spChg>
        <pc:spChg chg="add del mod">
          <ac:chgData name="Nada Farshoukh" userId="cd36c589a2108c71" providerId="LiveId" clId="{324A19A2-4CFB-4355-BB7F-F269DE0856F7}" dt="2021-05-04T15:23:47.393" v="5191" actId="21"/>
          <ac:spMkLst>
            <pc:docMk/>
            <pc:sldMk cId="0" sldId="263"/>
            <ac:spMk id="70" creationId="{CBAC41A7-B879-4197-8AD5-875F16C56102}"/>
          </ac:spMkLst>
        </pc:spChg>
        <pc:spChg chg="add mod">
          <ac:chgData name="Nada Farshoukh" userId="cd36c589a2108c71" providerId="LiveId" clId="{324A19A2-4CFB-4355-BB7F-F269DE0856F7}" dt="2021-05-05T07:57:44.692" v="5366" actId="1076"/>
          <ac:spMkLst>
            <pc:docMk/>
            <pc:sldMk cId="0" sldId="263"/>
            <ac:spMk id="134" creationId="{A8305F2F-A621-42D4-8BA4-4B3A9F7088FB}"/>
          </ac:spMkLst>
        </pc:spChg>
        <pc:spChg chg="del mod">
          <ac:chgData name="Nada Farshoukh" userId="cd36c589a2108c71" providerId="LiveId" clId="{324A19A2-4CFB-4355-BB7F-F269DE0856F7}" dt="2021-05-04T15:20:51.075" v="5171" actId="478"/>
          <ac:spMkLst>
            <pc:docMk/>
            <pc:sldMk cId="0" sldId="263"/>
            <ac:spMk id="810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5:20:51.075" v="5171" actId="478"/>
          <ac:spMkLst>
            <pc:docMk/>
            <pc:sldMk cId="0" sldId="263"/>
            <ac:spMk id="811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5:20:51.075" v="5171" actId="478"/>
          <ac:spMkLst>
            <pc:docMk/>
            <pc:sldMk cId="0" sldId="263"/>
            <ac:spMk id="812" creationId="{00000000-0000-0000-0000-000000000000}"/>
          </ac:spMkLst>
        </pc:spChg>
        <pc:spChg chg="mod">
          <ac:chgData name="Nada Farshoukh" userId="cd36c589a2108c71" providerId="LiveId" clId="{324A19A2-4CFB-4355-BB7F-F269DE0856F7}" dt="2021-05-04T15:21:31.149" v="5184" actId="14100"/>
          <ac:spMkLst>
            <pc:docMk/>
            <pc:sldMk cId="0" sldId="263"/>
            <ac:spMk id="813" creationId="{00000000-0000-0000-0000-000000000000}"/>
          </ac:spMkLst>
        </pc:spChg>
        <pc:spChg chg="del mod">
          <ac:chgData name="Nada Farshoukh" userId="cd36c589a2108c71" providerId="LiveId" clId="{324A19A2-4CFB-4355-BB7F-F269DE0856F7}" dt="2021-05-04T15:20:51.075" v="5171" actId="478"/>
          <ac:spMkLst>
            <pc:docMk/>
            <pc:sldMk cId="0" sldId="263"/>
            <ac:spMk id="814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5:20:51.075" v="5171" actId="478"/>
          <ac:spMkLst>
            <pc:docMk/>
            <pc:sldMk cId="0" sldId="263"/>
            <ac:spMk id="815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5:20:51.075" v="5171" actId="478"/>
          <ac:spMkLst>
            <pc:docMk/>
            <pc:sldMk cId="0" sldId="263"/>
            <ac:spMk id="816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5:20:51.075" v="5171" actId="478"/>
          <ac:spMkLst>
            <pc:docMk/>
            <pc:sldMk cId="0" sldId="263"/>
            <ac:spMk id="817" creationId="{00000000-0000-0000-0000-000000000000}"/>
          </ac:spMkLst>
        </pc:spChg>
        <pc:spChg chg="del mod">
          <ac:chgData name="Nada Farshoukh" userId="cd36c589a2108c71" providerId="LiveId" clId="{324A19A2-4CFB-4355-BB7F-F269DE0856F7}" dt="2021-05-04T15:20:51.075" v="5171" actId="478"/>
          <ac:spMkLst>
            <pc:docMk/>
            <pc:sldMk cId="0" sldId="263"/>
            <ac:spMk id="818" creationId="{00000000-0000-0000-0000-000000000000}"/>
          </ac:spMkLst>
        </pc:spChg>
        <pc:spChg chg="del mod">
          <ac:chgData name="Nada Farshoukh" userId="cd36c589a2108c71" providerId="LiveId" clId="{324A19A2-4CFB-4355-BB7F-F269DE0856F7}" dt="2021-05-04T15:20:51.075" v="5171" actId="478"/>
          <ac:spMkLst>
            <pc:docMk/>
            <pc:sldMk cId="0" sldId="263"/>
            <ac:spMk id="819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5:20:51.075" v="5171" actId="478"/>
          <ac:spMkLst>
            <pc:docMk/>
            <pc:sldMk cId="0" sldId="263"/>
            <ac:spMk id="820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5:20:51.075" v="5171" actId="478"/>
          <ac:spMkLst>
            <pc:docMk/>
            <pc:sldMk cId="0" sldId="263"/>
            <ac:spMk id="821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5:20:51.075" v="5171" actId="478"/>
          <ac:spMkLst>
            <pc:docMk/>
            <pc:sldMk cId="0" sldId="263"/>
            <ac:spMk id="822" creationId="{00000000-0000-0000-0000-000000000000}"/>
          </ac:spMkLst>
        </pc:spChg>
        <pc:grpChg chg="add del mod">
          <ac:chgData name="Nada Farshoukh" userId="cd36c589a2108c71" providerId="LiveId" clId="{324A19A2-4CFB-4355-BB7F-F269DE0856F7}" dt="2021-05-05T07:56:28.096" v="5342" actId="165"/>
          <ac:grpSpMkLst>
            <pc:docMk/>
            <pc:sldMk cId="0" sldId="263"/>
            <ac:grpSpMk id="27" creationId="{6F3C8696-0B0A-4581-A05F-6B5331E7F1C5}"/>
          </ac:grpSpMkLst>
        </pc:grpChg>
        <pc:grpChg chg="add del mod">
          <ac:chgData name="Nada Farshoukh" userId="cd36c589a2108c71" providerId="LiveId" clId="{324A19A2-4CFB-4355-BB7F-F269DE0856F7}" dt="2021-05-05T07:56:28.096" v="5342" actId="165"/>
          <ac:grpSpMkLst>
            <pc:docMk/>
            <pc:sldMk cId="0" sldId="263"/>
            <ac:grpSpMk id="28" creationId="{CE4C8B0A-5BE0-4F57-86F3-F4C9186F8C30}"/>
          </ac:grpSpMkLst>
        </pc:grpChg>
        <pc:grpChg chg="del">
          <ac:chgData name="Nada Farshoukh" userId="cd36c589a2108c71" providerId="LiveId" clId="{324A19A2-4CFB-4355-BB7F-F269DE0856F7}" dt="2021-05-04T15:20:51.075" v="5171" actId="478"/>
          <ac:grpSpMkLst>
            <pc:docMk/>
            <pc:sldMk cId="0" sldId="263"/>
            <ac:grpSpMk id="823" creationId="{00000000-0000-0000-0000-000000000000}"/>
          </ac:grpSpMkLst>
        </pc:grpChg>
        <pc:grpChg chg="mod">
          <ac:chgData name="Nada Farshoukh" userId="cd36c589a2108c71" providerId="LiveId" clId="{324A19A2-4CFB-4355-BB7F-F269DE0856F7}" dt="2021-05-04T15:17:46.765" v="5126" actId="14100"/>
          <ac:grpSpMkLst>
            <pc:docMk/>
            <pc:sldMk cId="0" sldId="263"/>
            <ac:grpSpMk id="828" creationId="{00000000-0000-0000-0000-000000000000}"/>
          </ac:grpSpMkLst>
        </pc:grpChg>
        <pc:grpChg chg="del">
          <ac:chgData name="Nada Farshoukh" userId="cd36c589a2108c71" providerId="LiveId" clId="{324A19A2-4CFB-4355-BB7F-F269DE0856F7}" dt="2021-05-04T15:20:51.075" v="5171" actId="478"/>
          <ac:grpSpMkLst>
            <pc:docMk/>
            <pc:sldMk cId="0" sldId="263"/>
            <ac:grpSpMk id="833" creationId="{00000000-0000-0000-0000-000000000000}"/>
          </ac:grpSpMkLst>
        </pc:grpChg>
        <pc:grpChg chg="del">
          <ac:chgData name="Nada Farshoukh" userId="cd36c589a2108c71" providerId="LiveId" clId="{324A19A2-4CFB-4355-BB7F-F269DE0856F7}" dt="2021-05-04T15:20:51.075" v="5171" actId="478"/>
          <ac:grpSpMkLst>
            <pc:docMk/>
            <pc:sldMk cId="0" sldId="263"/>
            <ac:grpSpMk id="838" creationId="{00000000-0000-0000-0000-000000000000}"/>
          </ac:grpSpMkLst>
        </pc:grpChg>
        <pc:grpChg chg="del">
          <ac:chgData name="Nada Farshoukh" userId="cd36c589a2108c71" providerId="LiveId" clId="{324A19A2-4CFB-4355-BB7F-F269DE0856F7}" dt="2021-05-04T15:20:51.075" v="5171" actId="478"/>
          <ac:grpSpMkLst>
            <pc:docMk/>
            <pc:sldMk cId="0" sldId="263"/>
            <ac:grpSpMk id="843" creationId="{00000000-0000-0000-0000-000000000000}"/>
          </ac:grpSpMkLst>
        </pc:grpChg>
        <pc:grpChg chg="del">
          <ac:chgData name="Nada Farshoukh" userId="cd36c589a2108c71" providerId="LiveId" clId="{324A19A2-4CFB-4355-BB7F-F269DE0856F7}" dt="2021-05-04T15:20:51.075" v="5171" actId="478"/>
          <ac:grpSpMkLst>
            <pc:docMk/>
            <pc:sldMk cId="0" sldId="263"/>
            <ac:grpSpMk id="848" creationId="{00000000-0000-0000-0000-000000000000}"/>
          </ac:grpSpMkLst>
        </pc:grpChg>
        <pc:picChg chg="add del mod">
          <ac:chgData name="Nada Farshoukh" userId="cd36c589a2108c71" providerId="LiveId" clId="{324A19A2-4CFB-4355-BB7F-F269DE0856F7}" dt="2021-05-04T15:25:23.478" v="5207" actId="478"/>
          <ac:picMkLst>
            <pc:docMk/>
            <pc:sldMk cId="0" sldId="263"/>
            <ac:picMk id="72" creationId="{87437D41-C364-4C9D-836B-FB8451431A39}"/>
          </ac:picMkLst>
        </pc:picChg>
        <pc:picChg chg="add mod">
          <ac:chgData name="Nada Farshoukh" userId="cd36c589a2108c71" providerId="LiveId" clId="{324A19A2-4CFB-4355-BB7F-F269DE0856F7}" dt="2021-05-04T15:25:08.519" v="5205" actId="571"/>
          <ac:picMkLst>
            <pc:docMk/>
            <pc:sldMk cId="0" sldId="263"/>
            <ac:picMk id="73" creationId="{5BBA2902-2437-49A1-982E-412175FC1D46}"/>
          </ac:picMkLst>
        </pc:picChg>
        <pc:picChg chg="add mod">
          <ac:chgData name="Nada Farshoukh" userId="cd36c589a2108c71" providerId="LiveId" clId="{324A19A2-4CFB-4355-BB7F-F269DE0856F7}" dt="2021-05-04T15:25:08.519" v="5205" actId="571"/>
          <ac:picMkLst>
            <pc:docMk/>
            <pc:sldMk cId="0" sldId="263"/>
            <ac:picMk id="74" creationId="{7ED55957-585A-4091-9163-FCEA3B7D9409}"/>
          </ac:picMkLst>
        </pc:picChg>
        <pc:picChg chg="add mod">
          <ac:chgData name="Nada Farshoukh" userId="cd36c589a2108c71" providerId="LiveId" clId="{324A19A2-4CFB-4355-BB7F-F269DE0856F7}" dt="2021-05-04T15:25:07.652" v="5204" actId="571"/>
          <ac:picMkLst>
            <pc:docMk/>
            <pc:sldMk cId="0" sldId="263"/>
            <ac:picMk id="75" creationId="{968406F2-0BD4-4615-AB5D-0F34FC9C3B29}"/>
          </ac:picMkLst>
        </pc:picChg>
        <pc:picChg chg="add mod">
          <ac:chgData name="Nada Farshoukh" userId="cd36c589a2108c71" providerId="LiveId" clId="{324A19A2-4CFB-4355-BB7F-F269DE0856F7}" dt="2021-05-04T15:25:07.652" v="5204" actId="571"/>
          <ac:picMkLst>
            <pc:docMk/>
            <pc:sldMk cId="0" sldId="263"/>
            <ac:picMk id="76" creationId="{11F8AC7D-BD19-4162-B6EC-1BCCE7725F2A}"/>
          </ac:picMkLst>
        </pc:picChg>
        <pc:picChg chg="add mod">
          <ac:chgData name="Nada Farshoukh" userId="cd36c589a2108c71" providerId="LiveId" clId="{324A19A2-4CFB-4355-BB7F-F269DE0856F7}" dt="2021-05-04T15:25:07.652" v="5204" actId="571"/>
          <ac:picMkLst>
            <pc:docMk/>
            <pc:sldMk cId="0" sldId="263"/>
            <ac:picMk id="77" creationId="{1324D5A9-4821-43F3-B42E-F17C409D2671}"/>
          </ac:picMkLst>
        </pc:picChg>
        <pc:picChg chg="add mod">
          <ac:chgData name="Nada Farshoukh" userId="cd36c589a2108c71" providerId="LiveId" clId="{324A19A2-4CFB-4355-BB7F-F269DE0856F7}" dt="2021-05-04T15:25:07.652" v="5204" actId="571"/>
          <ac:picMkLst>
            <pc:docMk/>
            <pc:sldMk cId="0" sldId="263"/>
            <ac:picMk id="78" creationId="{BDCBFE67-929E-48DA-A65D-5FB37D95EDBE}"/>
          </ac:picMkLst>
        </pc:picChg>
        <pc:picChg chg="add del mod">
          <ac:chgData name="Nada Farshoukh" userId="cd36c589a2108c71" providerId="LiveId" clId="{324A19A2-4CFB-4355-BB7F-F269DE0856F7}" dt="2021-05-05T07:05:42.872" v="5248" actId="478"/>
          <ac:picMkLst>
            <pc:docMk/>
            <pc:sldMk cId="0" sldId="263"/>
            <ac:picMk id="79" creationId="{362B4C25-5F41-47D4-A576-778188A6BC31}"/>
          </ac:picMkLst>
        </pc:picChg>
        <pc:picChg chg="add del mod">
          <ac:chgData name="Nada Farshoukh" userId="cd36c589a2108c71" providerId="LiveId" clId="{324A19A2-4CFB-4355-BB7F-F269DE0856F7}" dt="2021-05-05T07:05:42.872" v="5248" actId="478"/>
          <ac:picMkLst>
            <pc:docMk/>
            <pc:sldMk cId="0" sldId="263"/>
            <ac:picMk id="80" creationId="{7C962DE9-4570-41FF-A116-FD9DDAA30D10}"/>
          </ac:picMkLst>
        </pc:picChg>
        <pc:picChg chg="add del mod">
          <ac:chgData name="Nada Farshoukh" userId="cd36c589a2108c71" providerId="LiveId" clId="{324A19A2-4CFB-4355-BB7F-F269DE0856F7}" dt="2021-05-05T07:05:42.872" v="5248" actId="478"/>
          <ac:picMkLst>
            <pc:docMk/>
            <pc:sldMk cId="0" sldId="263"/>
            <ac:picMk id="81" creationId="{C0343FC0-3870-44BB-B39E-D742D261525C}"/>
          </ac:picMkLst>
        </pc:picChg>
        <pc:picChg chg="add del mod">
          <ac:chgData name="Nada Farshoukh" userId="cd36c589a2108c71" providerId="LiveId" clId="{324A19A2-4CFB-4355-BB7F-F269DE0856F7}" dt="2021-05-05T07:05:42.872" v="5248" actId="478"/>
          <ac:picMkLst>
            <pc:docMk/>
            <pc:sldMk cId="0" sldId="263"/>
            <ac:picMk id="82" creationId="{FA9F5D43-1555-48C9-85C8-9DA186ACE440}"/>
          </ac:picMkLst>
        </pc:picChg>
        <pc:picChg chg="add del mod">
          <ac:chgData name="Nada Farshoukh" userId="cd36c589a2108c71" providerId="LiveId" clId="{324A19A2-4CFB-4355-BB7F-F269DE0856F7}" dt="2021-05-05T07:05:42.872" v="5248" actId="478"/>
          <ac:picMkLst>
            <pc:docMk/>
            <pc:sldMk cId="0" sldId="263"/>
            <ac:picMk id="83" creationId="{B30D197E-32F8-4CB4-A368-582DA7505AFE}"/>
          </ac:picMkLst>
        </pc:picChg>
        <pc:picChg chg="add del mod">
          <ac:chgData name="Nada Farshoukh" userId="cd36c589a2108c71" providerId="LiveId" clId="{324A19A2-4CFB-4355-BB7F-F269DE0856F7}" dt="2021-05-05T07:05:42.872" v="5248" actId="478"/>
          <ac:picMkLst>
            <pc:docMk/>
            <pc:sldMk cId="0" sldId="263"/>
            <ac:picMk id="84" creationId="{2D0E4F6C-62D9-49BB-816E-E9E82AA0AB0A}"/>
          </ac:picMkLst>
        </pc:picChg>
        <pc:picChg chg="add del mod">
          <ac:chgData name="Nada Farshoukh" userId="cd36c589a2108c71" providerId="LiveId" clId="{324A19A2-4CFB-4355-BB7F-F269DE0856F7}" dt="2021-05-05T07:05:42.872" v="5248" actId="478"/>
          <ac:picMkLst>
            <pc:docMk/>
            <pc:sldMk cId="0" sldId="263"/>
            <ac:picMk id="85" creationId="{5848D14A-2382-4E92-8293-9458756FBDBD}"/>
          </ac:picMkLst>
        </pc:picChg>
        <pc:picChg chg="add del mod">
          <ac:chgData name="Nada Farshoukh" userId="cd36c589a2108c71" providerId="LiveId" clId="{324A19A2-4CFB-4355-BB7F-F269DE0856F7}" dt="2021-05-05T07:05:42.872" v="5248" actId="478"/>
          <ac:picMkLst>
            <pc:docMk/>
            <pc:sldMk cId="0" sldId="263"/>
            <ac:picMk id="86" creationId="{71B5B046-A86F-49BD-9628-E19D1A10C734}"/>
          </ac:picMkLst>
        </pc:picChg>
        <pc:picChg chg="add del mod">
          <ac:chgData name="Nada Farshoukh" userId="cd36c589a2108c71" providerId="LiveId" clId="{324A19A2-4CFB-4355-BB7F-F269DE0856F7}" dt="2021-05-05T07:05:42.872" v="5248" actId="478"/>
          <ac:picMkLst>
            <pc:docMk/>
            <pc:sldMk cId="0" sldId="263"/>
            <ac:picMk id="87" creationId="{9782549F-F5EA-4B92-880E-CD406322EA1D}"/>
          </ac:picMkLst>
        </pc:picChg>
        <pc:picChg chg="add del mod">
          <ac:chgData name="Nada Farshoukh" userId="cd36c589a2108c71" providerId="LiveId" clId="{324A19A2-4CFB-4355-BB7F-F269DE0856F7}" dt="2021-05-05T07:05:42.872" v="5248" actId="478"/>
          <ac:picMkLst>
            <pc:docMk/>
            <pc:sldMk cId="0" sldId="263"/>
            <ac:picMk id="88" creationId="{2249D3F1-1018-4A8F-BB3E-E396541DD006}"/>
          </ac:picMkLst>
        </pc:picChg>
        <pc:picChg chg="add del mod">
          <ac:chgData name="Nada Farshoukh" userId="cd36c589a2108c71" providerId="LiveId" clId="{324A19A2-4CFB-4355-BB7F-F269DE0856F7}" dt="2021-05-05T07:05:42.872" v="5248" actId="478"/>
          <ac:picMkLst>
            <pc:docMk/>
            <pc:sldMk cId="0" sldId="263"/>
            <ac:picMk id="89" creationId="{C96101AC-84AE-406F-9AB4-547816266AFA}"/>
          </ac:picMkLst>
        </pc:picChg>
        <pc:picChg chg="add del mod">
          <ac:chgData name="Nada Farshoukh" userId="cd36c589a2108c71" providerId="LiveId" clId="{324A19A2-4CFB-4355-BB7F-F269DE0856F7}" dt="2021-05-05T07:05:42.872" v="5248" actId="478"/>
          <ac:picMkLst>
            <pc:docMk/>
            <pc:sldMk cId="0" sldId="263"/>
            <ac:picMk id="90" creationId="{2CBDF766-1718-4985-89AE-E1C84622D6A8}"/>
          </ac:picMkLst>
        </pc:picChg>
        <pc:picChg chg="add del mod">
          <ac:chgData name="Nada Farshoukh" userId="cd36c589a2108c71" providerId="LiveId" clId="{324A19A2-4CFB-4355-BB7F-F269DE0856F7}" dt="2021-05-05T07:05:42.872" v="5248" actId="478"/>
          <ac:picMkLst>
            <pc:docMk/>
            <pc:sldMk cId="0" sldId="263"/>
            <ac:picMk id="91" creationId="{859FDF7E-D492-4F9E-B15F-73F4D7763D81}"/>
          </ac:picMkLst>
        </pc:picChg>
        <pc:picChg chg="add del mod">
          <ac:chgData name="Nada Farshoukh" userId="cd36c589a2108c71" providerId="LiveId" clId="{324A19A2-4CFB-4355-BB7F-F269DE0856F7}" dt="2021-05-05T07:05:42.872" v="5248" actId="478"/>
          <ac:picMkLst>
            <pc:docMk/>
            <pc:sldMk cId="0" sldId="263"/>
            <ac:picMk id="92" creationId="{4CB3A7EB-D67A-4756-8AE4-60E0FD1C6948}"/>
          </ac:picMkLst>
        </pc:picChg>
        <pc:picChg chg="add del mod">
          <ac:chgData name="Nada Farshoukh" userId="cd36c589a2108c71" providerId="LiveId" clId="{324A19A2-4CFB-4355-BB7F-F269DE0856F7}" dt="2021-05-05T07:05:42.872" v="5248" actId="478"/>
          <ac:picMkLst>
            <pc:docMk/>
            <pc:sldMk cId="0" sldId="263"/>
            <ac:picMk id="93" creationId="{46DDE43E-49EF-4AB0-BA14-2741AB1E89AA}"/>
          </ac:picMkLst>
        </pc:picChg>
        <pc:picChg chg="add del mod">
          <ac:chgData name="Nada Farshoukh" userId="cd36c589a2108c71" providerId="LiveId" clId="{324A19A2-4CFB-4355-BB7F-F269DE0856F7}" dt="2021-05-05T07:05:42.872" v="5248" actId="478"/>
          <ac:picMkLst>
            <pc:docMk/>
            <pc:sldMk cId="0" sldId="263"/>
            <ac:picMk id="94" creationId="{A339690D-FD7D-4123-9AA2-37CB80D6995C}"/>
          </ac:picMkLst>
        </pc:picChg>
        <pc:picChg chg="add del mod">
          <ac:chgData name="Nada Farshoukh" userId="cd36c589a2108c71" providerId="LiveId" clId="{324A19A2-4CFB-4355-BB7F-F269DE0856F7}" dt="2021-05-04T15:28:21.259" v="5244" actId="478"/>
          <ac:picMkLst>
            <pc:docMk/>
            <pc:sldMk cId="0" sldId="263"/>
            <ac:picMk id="95" creationId="{12C68673-0844-4AE8-81F1-7A778BA386ED}"/>
          </ac:picMkLst>
        </pc:picChg>
        <pc:picChg chg="add del mod">
          <ac:chgData name="Nada Farshoukh" userId="cd36c589a2108c71" providerId="LiveId" clId="{324A19A2-4CFB-4355-BB7F-F269DE0856F7}" dt="2021-05-04T15:28:21.259" v="5244" actId="478"/>
          <ac:picMkLst>
            <pc:docMk/>
            <pc:sldMk cId="0" sldId="263"/>
            <ac:picMk id="96" creationId="{6E2602D0-124E-4558-9D83-A46E9D50D681}"/>
          </ac:picMkLst>
        </pc:picChg>
        <pc:picChg chg="add del mod">
          <ac:chgData name="Nada Farshoukh" userId="cd36c589a2108c71" providerId="LiveId" clId="{324A19A2-4CFB-4355-BB7F-F269DE0856F7}" dt="2021-05-04T15:28:21.259" v="5244" actId="478"/>
          <ac:picMkLst>
            <pc:docMk/>
            <pc:sldMk cId="0" sldId="263"/>
            <ac:picMk id="97" creationId="{4EDF9645-E87F-43B4-A600-3F0A763AE305}"/>
          </ac:picMkLst>
        </pc:picChg>
        <pc:picChg chg="add del mod">
          <ac:chgData name="Nada Farshoukh" userId="cd36c589a2108c71" providerId="LiveId" clId="{324A19A2-4CFB-4355-BB7F-F269DE0856F7}" dt="2021-05-04T15:28:21.259" v="5244" actId="478"/>
          <ac:picMkLst>
            <pc:docMk/>
            <pc:sldMk cId="0" sldId="263"/>
            <ac:picMk id="98" creationId="{6BCD0EBE-B7D3-4939-BA05-A555B629244C}"/>
          </ac:picMkLst>
        </pc:picChg>
        <pc:picChg chg="add del mod">
          <ac:chgData name="Nada Farshoukh" userId="cd36c589a2108c71" providerId="LiveId" clId="{324A19A2-4CFB-4355-BB7F-F269DE0856F7}" dt="2021-05-04T15:28:21.259" v="5244" actId="478"/>
          <ac:picMkLst>
            <pc:docMk/>
            <pc:sldMk cId="0" sldId="263"/>
            <ac:picMk id="99" creationId="{F490F4B6-9E47-4890-96FF-94A95ECC13E5}"/>
          </ac:picMkLst>
        </pc:picChg>
        <pc:picChg chg="add del mod">
          <ac:chgData name="Nada Farshoukh" userId="cd36c589a2108c71" providerId="LiveId" clId="{324A19A2-4CFB-4355-BB7F-F269DE0856F7}" dt="2021-05-04T15:28:21.259" v="5244" actId="478"/>
          <ac:picMkLst>
            <pc:docMk/>
            <pc:sldMk cId="0" sldId="263"/>
            <ac:picMk id="100" creationId="{776684B4-A6A7-492C-B604-991260759C58}"/>
          </ac:picMkLst>
        </pc:picChg>
        <pc:picChg chg="add del mod">
          <ac:chgData name="Nada Farshoukh" userId="cd36c589a2108c71" providerId="LiveId" clId="{324A19A2-4CFB-4355-BB7F-F269DE0856F7}" dt="2021-05-04T15:28:21.259" v="5244" actId="478"/>
          <ac:picMkLst>
            <pc:docMk/>
            <pc:sldMk cId="0" sldId="263"/>
            <ac:picMk id="101" creationId="{E7B88CBF-8967-4CCF-BF31-DFDCFBBB490E}"/>
          </ac:picMkLst>
        </pc:picChg>
        <pc:picChg chg="add del mod">
          <ac:chgData name="Nada Farshoukh" userId="cd36c589a2108c71" providerId="LiveId" clId="{324A19A2-4CFB-4355-BB7F-F269DE0856F7}" dt="2021-05-04T15:28:21.259" v="5244" actId="478"/>
          <ac:picMkLst>
            <pc:docMk/>
            <pc:sldMk cId="0" sldId="263"/>
            <ac:picMk id="102" creationId="{2E9965F8-B40F-4F04-8DD4-A05A5C551C09}"/>
          </ac:picMkLst>
        </pc:picChg>
        <pc:picChg chg="add del mod">
          <ac:chgData name="Nada Farshoukh" userId="cd36c589a2108c71" providerId="LiveId" clId="{324A19A2-4CFB-4355-BB7F-F269DE0856F7}" dt="2021-05-04T15:28:21.259" v="5244" actId="478"/>
          <ac:picMkLst>
            <pc:docMk/>
            <pc:sldMk cId="0" sldId="263"/>
            <ac:picMk id="103" creationId="{84F56BB6-08C4-4A80-A67F-0299880B6023}"/>
          </ac:picMkLst>
        </pc:picChg>
        <pc:picChg chg="add del mod">
          <ac:chgData name="Nada Farshoukh" userId="cd36c589a2108c71" providerId="LiveId" clId="{324A19A2-4CFB-4355-BB7F-F269DE0856F7}" dt="2021-05-04T15:28:21.259" v="5244" actId="478"/>
          <ac:picMkLst>
            <pc:docMk/>
            <pc:sldMk cId="0" sldId="263"/>
            <ac:picMk id="104" creationId="{73801EF4-8634-4B9A-8482-E454A3B06107}"/>
          </ac:picMkLst>
        </pc:picChg>
        <pc:picChg chg="add del mod">
          <ac:chgData name="Nada Farshoukh" userId="cd36c589a2108c71" providerId="LiveId" clId="{324A19A2-4CFB-4355-BB7F-F269DE0856F7}" dt="2021-05-04T15:28:21.259" v="5244" actId="478"/>
          <ac:picMkLst>
            <pc:docMk/>
            <pc:sldMk cId="0" sldId="263"/>
            <ac:picMk id="105" creationId="{5BAE01FB-A8D5-4380-952A-DD3442C0666D}"/>
          </ac:picMkLst>
        </pc:picChg>
        <pc:picChg chg="add del mod">
          <ac:chgData name="Nada Farshoukh" userId="cd36c589a2108c71" providerId="LiveId" clId="{324A19A2-4CFB-4355-BB7F-F269DE0856F7}" dt="2021-05-04T15:28:21.259" v="5244" actId="478"/>
          <ac:picMkLst>
            <pc:docMk/>
            <pc:sldMk cId="0" sldId="263"/>
            <ac:picMk id="106" creationId="{B9D232C3-C9C5-4069-8F5F-DF1A3A14A485}"/>
          </ac:picMkLst>
        </pc:picChg>
        <pc:picChg chg="add del mod">
          <ac:chgData name="Nada Farshoukh" userId="cd36c589a2108c71" providerId="LiveId" clId="{324A19A2-4CFB-4355-BB7F-F269DE0856F7}" dt="2021-05-04T15:28:21.259" v="5244" actId="478"/>
          <ac:picMkLst>
            <pc:docMk/>
            <pc:sldMk cId="0" sldId="263"/>
            <ac:picMk id="107" creationId="{B5286BF6-E0F7-444F-8F3A-25577C42B3BD}"/>
          </ac:picMkLst>
        </pc:picChg>
        <pc:picChg chg="add del mod">
          <ac:chgData name="Nada Farshoukh" userId="cd36c589a2108c71" providerId="LiveId" clId="{324A19A2-4CFB-4355-BB7F-F269DE0856F7}" dt="2021-05-04T15:28:21.259" v="5244" actId="478"/>
          <ac:picMkLst>
            <pc:docMk/>
            <pc:sldMk cId="0" sldId="263"/>
            <ac:picMk id="108" creationId="{7C814E9E-FE70-438B-BCB6-47E1044C3BE4}"/>
          </ac:picMkLst>
        </pc:picChg>
        <pc:picChg chg="add del mod">
          <ac:chgData name="Nada Farshoukh" userId="cd36c589a2108c71" providerId="LiveId" clId="{324A19A2-4CFB-4355-BB7F-F269DE0856F7}" dt="2021-05-04T15:28:21.259" v="5244" actId="478"/>
          <ac:picMkLst>
            <pc:docMk/>
            <pc:sldMk cId="0" sldId="263"/>
            <ac:picMk id="109" creationId="{6E29ABBC-7F1C-4DFA-A667-0AF3BA4817EF}"/>
          </ac:picMkLst>
        </pc:picChg>
        <pc:picChg chg="add del mod">
          <ac:chgData name="Nada Farshoukh" userId="cd36c589a2108c71" providerId="LiveId" clId="{324A19A2-4CFB-4355-BB7F-F269DE0856F7}" dt="2021-05-04T15:28:21.259" v="5244" actId="478"/>
          <ac:picMkLst>
            <pc:docMk/>
            <pc:sldMk cId="0" sldId="263"/>
            <ac:picMk id="110" creationId="{233387AC-CAEA-48A4-98D1-36E43828AD0A}"/>
          </ac:picMkLst>
        </pc:picChg>
        <pc:picChg chg="add del mod">
          <ac:chgData name="Nada Farshoukh" userId="cd36c589a2108c71" providerId="LiveId" clId="{324A19A2-4CFB-4355-BB7F-F269DE0856F7}" dt="2021-05-04T15:28:21.259" v="5244" actId="478"/>
          <ac:picMkLst>
            <pc:docMk/>
            <pc:sldMk cId="0" sldId="263"/>
            <ac:picMk id="111" creationId="{474F7030-3A38-4ECF-86DF-843354C54EDD}"/>
          </ac:picMkLst>
        </pc:picChg>
        <pc:picChg chg="add del mod">
          <ac:chgData name="Nada Farshoukh" userId="cd36c589a2108c71" providerId="LiveId" clId="{324A19A2-4CFB-4355-BB7F-F269DE0856F7}" dt="2021-05-05T07:08:16.111" v="5279" actId="478"/>
          <ac:picMkLst>
            <pc:docMk/>
            <pc:sldMk cId="0" sldId="263"/>
            <ac:picMk id="113" creationId="{A81E9D3E-9847-4126-9861-ECD7A155899E}"/>
          </ac:picMkLst>
        </pc:picChg>
        <pc:picChg chg="add mod">
          <ac:chgData name="Nada Farshoukh" userId="cd36c589a2108c71" providerId="LiveId" clId="{324A19A2-4CFB-4355-BB7F-F269DE0856F7}" dt="2021-05-05T07:07:29.661" v="5272" actId="571"/>
          <ac:picMkLst>
            <pc:docMk/>
            <pc:sldMk cId="0" sldId="263"/>
            <ac:picMk id="114" creationId="{8CC8582A-DBEF-4A94-ADA4-1D47C6CCC2A4}"/>
          </ac:picMkLst>
        </pc:picChg>
        <pc:picChg chg="add mod">
          <ac:chgData name="Nada Farshoukh" userId="cd36c589a2108c71" providerId="LiveId" clId="{324A19A2-4CFB-4355-BB7F-F269DE0856F7}" dt="2021-05-05T07:07:29.661" v="5272" actId="571"/>
          <ac:picMkLst>
            <pc:docMk/>
            <pc:sldMk cId="0" sldId="263"/>
            <ac:picMk id="115" creationId="{8CAAE4E9-637E-4169-A5A4-161238CA1E0E}"/>
          </ac:picMkLst>
        </pc:picChg>
        <pc:picChg chg="add mod">
          <ac:chgData name="Nada Farshoukh" userId="cd36c589a2108c71" providerId="LiveId" clId="{324A19A2-4CFB-4355-BB7F-F269DE0856F7}" dt="2021-05-05T07:07:28.292" v="5271" actId="571"/>
          <ac:picMkLst>
            <pc:docMk/>
            <pc:sldMk cId="0" sldId="263"/>
            <ac:picMk id="116" creationId="{E4A5ED94-1AFB-467A-91BE-CC1BA42CAD6F}"/>
          </ac:picMkLst>
        </pc:picChg>
        <pc:picChg chg="add mod">
          <ac:chgData name="Nada Farshoukh" userId="cd36c589a2108c71" providerId="LiveId" clId="{324A19A2-4CFB-4355-BB7F-F269DE0856F7}" dt="2021-05-05T07:07:28.292" v="5271" actId="571"/>
          <ac:picMkLst>
            <pc:docMk/>
            <pc:sldMk cId="0" sldId="263"/>
            <ac:picMk id="117" creationId="{BC10954A-F4E9-4E7E-9299-1CCD5FDD3D76}"/>
          </ac:picMkLst>
        </pc:picChg>
        <pc:picChg chg="add mod">
          <ac:chgData name="Nada Farshoukh" userId="cd36c589a2108c71" providerId="LiveId" clId="{324A19A2-4CFB-4355-BB7F-F269DE0856F7}" dt="2021-05-05T07:07:27.153" v="5269" actId="571"/>
          <ac:picMkLst>
            <pc:docMk/>
            <pc:sldMk cId="0" sldId="263"/>
            <ac:picMk id="118" creationId="{A72DA1DB-03AE-468E-8816-DF4EF034EFF6}"/>
          </ac:picMkLst>
        </pc:picChg>
        <pc:picChg chg="add mod">
          <ac:chgData name="Nada Farshoukh" userId="cd36c589a2108c71" providerId="LiveId" clId="{324A19A2-4CFB-4355-BB7F-F269DE0856F7}" dt="2021-05-05T07:07:27.153" v="5269" actId="571"/>
          <ac:picMkLst>
            <pc:docMk/>
            <pc:sldMk cId="0" sldId="263"/>
            <ac:picMk id="119" creationId="{89CE4511-2169-40E1-A44D-1ECF2435E3DD}"/>
          </ac:picMkLst>
        </pc:picChg>
        <pc:picChg chg="add mod">
          <ac:chgData name="Nada Farshoukh" userId="cd36c589a2108c71" providerId="LiveId" clId="{324A19A2-4CFB-4355-BB7F-F269DE0856F7}" dt="2021-05-05T07:07:26.928" v="5268" actId="571"/>
          <ac:picMkLst>
            <pc:docMk/>
            <pc:sldMk cId="0" sldId="263"/>
            <ac:picMk id="120" creationId="{08ADF8E1-731C-4BDE-A413-088EE29D74DA}"/>
          </ac:picMkLst>
        </pc:picChg>
        <pc:picChg chg="add mod">
          <ac:chgData name="Nada Farshoukh" userId="cd36c589a2108c71" providerId="LiveId" clId="{324A19A2-4CFB-4355-BB7F-F269DE0856F7}" dt="2021-05-05T07:07:26.928" v="5268" actId="571"/>
          <ac:picMkLst>
            <pc:docMk/>
            <pc:sldMk cId="0" sldId="263"/>
            <ac:picMk id="121" creationId="{77F4076F-D7B8-4866-A034-3698336AE336}"/>
          </ac:picMkLst>
        </pc:picChg>
        <pc:picChg chg="add del mod topLvl">
          <ac:chgData name="Nada Farshoukh" userId="cd36c589a2108c71" providerId="LiveId" clId="{324A19A2-4CFB-4355-BB7F-F269DE0856F7}" dt="2021-05-05T07:59:37.718" v="5382" actId="478"/>
          <ac:picMkLst>
            <pc:docMk/>
            <pc:sldMk cId="0" sldId="263"/>
            <ac:picMk id="126" creationId="{01B30685-C15F-4240-8701-B041B35AE236}"/>
          </ac:picMkLst>
        </pc:picChg>
        <pc:picChg chg="add del mod topLvl">
          <ac:chgData name="Nada Farshoukh" userId="cd36c589a2108c71" providerId="LiveId" clId="{324A19A2-4CFB-4355-BB7F-F269DE0856F7}" dt="2021-05-05T07:59:35.781" v="5381" actId="478"/>
          <ac:picMkLst>
            <pc:docMk/>
            <pc:sldMk cId="0" sldId="263"/>
            <ac:picMk id="127" creationId="{1A5E98B5-CE10-4009-B488-A8FD77E5D2CA}"/>
          </ac:picMkLst>
        </pc:picChg>
        <pc:picChg chg="add del mod topLvl">
          <ac:chgData name="Nada Farshoukh" userId="cd36c589a2108c71" providerId="LiveId" clId="{324A19A2-4CFB-4355-BB7F-F269DE0856F7}" dt="2021-05-05T07:59:34.279" v="5380" actId="478"/>
          <ac:picMkLst>
            <pc:docMk/>
            <pc:sldMk cId="0" sldId="263"/>
            <ac:picMk id="128" creationId="{EE0D7CE8-1F05-4625-8BF8-860C1650A41F}"/>
          </ac:picMkLst>
        </pc:picChg>
        <pc:picChg chg="add del mod topLvl">
          <ac:chgData name="Nada Farshoukh" userId="cd36c589a2108c71" providerId="LiveId" clId="{324A19A2-4CFB-4355-BB7F-F269DE0856F7}" dt="2021-05-05T07:59:34.279" v="5380" actId="478"/>
          <ac:picMkLst>
            <pc:docMk/>
            <pc:sldMk cId="0" sldId="263"/>
            <ac:picMk id="129" creationId="{AB5E40F4-752B-462E-AFCB-F85E3C9DE227}"/>
          </ac:picMkLst>
        </pc:picChg>
        <pc:picChg chg="add del mod topLvl">
          <ac:chgData name="Nada Farshoukh" userId="cd36c589a2108c71" providerId="LiveId" clId="{324A19A2-4CFB-4355-BB7F-F269DE0856F7}" dt="2021-05-05T07:59:34.279" v="5380" actId="478"/>
          <ac:picMkLst>
            <pc:docMk/>
            <pc:sldMk cId="0" sldId="263"/>
            <ac:picMk id="130" creationId="{6F863F1D-0CA3-4BC9-9F33-48A889281323}"/>
          </ac:picMkLst>
        </pc:picChg>
        <pc:picChg chg="add del mod topLvl">
          <ac:chgData name="Nada Farshoukh" userId="cd36c589a2108c71" providerId="LiveId" clId="{324A19A2-4CFB-4355-BB7F-F269DE0856F7}" dt="2021-05-05T07:59:34.279" v="5380" actId="478"/>
          <ac:picMkLst>
            <pc:docMk/>
            <pc:sldMk cId="0" sldId="263"/>
            <ac:picMk id="132" creationId="{12B94CDB-CB80-4701-AAF4-DC2555A1D2D4}"/>
          </ac:picMkLst>
        </pc:picChg>
        <pc:picChg chg="add del mod">
          <ac:chgData name="Nada Farshoukh" userId="cd36c589a2108c71" providerId="LiveId" clId="{324A19A2-4CFB-4355-BB7F-F269DE0856F7}" dt="2021-05-05T07:05:42.872" v="5248" actId="478"/>
          <ac:picMkLst>
            <pc:docMk/>
            <pc:sldMk cId="0" sldId="263"/>
            <ac:picMk id="1026" creationId="{E9494F53-14E2-4039-8E2E-BA722DCDA409}"/>
          </ac:picMkLst>
        </pc:picChg>
        <pc:picChg chg="add del mod">
          <ac:chgData name="Nada Farshoukh" userId="cd36c589a2108c71" providerId="LiveId" clId="{324A19A2-4CFB-4355-BB7F-F269DE0856F7}" dt="2021-05-05T07:08:16.111" v="5279" actId="478"/>
          <ac:picMkLst>
            <pc:docMk/>
            <pc:sldMk cId="0" sldId="263"/>
            <ac:picMk id="1028" creationId="{24C8FF77-64EC-44A8-9D37-4893C81F7AE6}"/>
          </ac:picMkLst>
        </pc:picChg>
        <pc:picChg chg="add del mod">
          <ac:chgData name="Nada Farshoukh" userId="cd36c589a2108c71" providerId="LiveId" clId="{324A19A2-4CFB-4355-BB7F-F269DE0856F7}" dt="2021-05-05T07:49:42.691" v="5291" actId="478"/>
          <ac:picMkLst>
            <pc:docMk/>
            <pc:sldMk cId="0" sldId="263"/>
            <ac:picMk id="1030" creationId="{8680A573-0C96-4E3F-86C4-8A51DBAF66B1}"/>
          </ac:picMkLst>
        </pc:picChg>
        <pc:picChg chg="add mod">
          <ac:chgData name="Nada Farshoukh" userId="cd36c589a2108c71" providerId="LiveId" clId="{324A19A2-4CFB-4355-BB7F-F269DE0856F7}" dt="2021-05-05T07:55:57.242" v="5340" actId="688"/>
          <ac:picMkLst>
            <pc:docMk/>
            <pc:sldMk cId="0" sldId="263"/>
            <ac:picMk id="1032" creationId="{228D436A-1957-4A4C-9078-AE58282B1986}"/>
          </ac:picMkLst>
        </pc:picChg>
        <pc:picChg chg="add del mod">
          <ac:chgData name="Nada Farshoukh" userId="cd36c589a2108c71" providerId="LiveId" clId="{324A19A2-4CFB-4355-BB7F-F269DE0856F7}" dt="2021-05-05T07:50:59.236" v="5300" actId="478"/>
          <ac:picMkLst>
            <pc:docMk/>
            <pc:sldMk cId="0" sldId="263"/>
            <ac:picMk id="1034" creationId="{FA97F1D9-81CE-4668-BC5E-3DE05080DB21}"/>
          </ac:picMkLst>
        </pc:picChg>
        <pc:picChg chg="add del mod topLvl">
          <ac:chgData name="Nada Farshoukh" userId="cd36c589a2108c71" providerId="LiveId" clId="{324A19A2-4CFB-4355-BB7F-F269DE0856F7}" dt="2021-05-05T07:59:34.279" v="5380" actId="478"/>
          <ac:picMkLst>
            <pc:docMk/>
            <pc:sldMk cId="0" sldId="263"/>
            <ac:picMk id="1036" creationId="{E547B9A8-7664-4534-BE81-05E4D76129B3}"/>
          </ac:picMkLst>
        </pc:pic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64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64"/>
            <ac:spMk id="857" creationId="{00000000-0000-0000-0000-000000000000}"/>
          </ac:spMkLst>
        </pc:spChg>
      </pc:sldChg>
      <pc:sldChg chg="modNotes">
        <pc:chgData name="Nada Farshoukh" userId="cd36c589a2108c71" providerId="LiveId" clId="{324A19A2-4CFB-4355-BB7F-F269DE0856F7}" dt="2021-04-25T09:52:21.385" v="226"/>
        <pc:sldMkLst>
          <pc:docMk/>
          <pc:sldMk cId="0" sldId="265"/>
        </pc:sldMkLst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66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66"/>
            <ac:spMk id="917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66"/>
            <ac:spMk id="922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66"/>
            <ac:spMk id="923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66"/>
            <ac:spMk id="924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66"/>
            <ac:spMk id="925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66"/>
            <ac:spMk id="926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66"/>
            <ac:spMk id="927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67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67"/>
            <ac:spMk id="1183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68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68"/>
            <ac:spMk id="1211" creationId="{00000000-0000-0000-0000-000000000000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68"/>
            <ac:spMk id="1212" creationId="{00000000-0000-0000-0000-000000000000}"/>
          </ac:spMkLst>
        </pc:spChg>
      </pc:sldChg>
      <pc:sldChg chg="modSp mod modNotes">
        <pc:chgData name="Nada Farshoukh" userId="cd36c589a2108c71" providerId="LiveId" clId="{324A19A2-4CFB-4355-BB7F-F269DE0856F7}" dt="2021-05-06T09:54:37.959" v="6417"/>
        <pc:sldMkLst>
          <pc:docMk/>
          <pc:sldMk cId="0" sldId="269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69"/>
            <ac:spMk id="1219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69"/>
            <ac:spMk id="1220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69"/>
            <ac:spMk id="1221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69"/>
            <ac:spMk id="1222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69"/>
            <ac:spMk id="1223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69"/>
            <ac:spMk id="1224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69"/>
            <ac:spMk id="1225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69"/>
            <ac:spMk id="1226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69"/>
            <ac:spMk id="1227" creationId="{00000000-0000-0000-0000-000000000000}"/>
          </ac:spMkLst>
        </pc:spChg>
        <pc:spChg chg="mod">
          <ac:chgData name="Nada Farshoukh" userId="cd36c589a2108c71" providerId="LiveId" clId="{324A19A2-4CFB-4355-BB7F-F269DE0856F7}" dt="2021-05-04T14:19:23.156" v="4596" actId="1076"/>
          <ac:spMkLst>
            <pc:docMk/>
            <pc:sldMk cId="0" sldId="269"/>
            <ac:spMk id="1228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69"/>
            <ac:spMk id="1230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69"/>
            <ac:spMk id="1231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70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70"/>
            <ac:spMk id="1251" creationId="{00000000-0000-0000-0000-000000000000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70"/>
            <ac:spMk id="1252" creationId="{00000000-0000-0000-0000-000000000000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70"/>
            <ac:spMk id="1253" creationId="{00000000-0000-0000-0000-000000000000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70"/>
            <ac:spMk id="1254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0"/>
            <ac:spMk id="1255" creationId="{00000000-0000-0000-0000-000000000000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70"/>
            <ac:spMk id="1256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0"/>
            <ac:spMk id="1258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0"/>
            <ac:spMk id="1259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71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71"/>
            <ac:spMk id="1268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1"/>
            <ac:spMk id="1269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1"/>
            <ac:spMk id="1270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1"/>
            <ac:spMk id="1271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1"/>
            <ac:spMk id="1272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1"/>
            <ac:spMk id="1273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1"/>
            <ac:spMk id="1274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1"/>
            <ac:spMk id="1275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1"/>
            <ac:spMk id="1276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1"/>
            <ac:spMk id="1277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1"/>
            <ac:spMk id="1278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1"/>
            <ac:spMk id="1279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1"/>
            <ac:spMk id="1280" creationId="{00000000-0000-0000-0000-000000000000}"/>
          </ac:spMkLst>
        </pc:spChg>
      </pc:sldChg>
      <pc:sldChg chg="modNotes">
        <pc:chgData name="Nada Farshoukh" userId="cd36c589a2108c71" providerId="LiveId" clId="{324A19A2-4CFB-4355-BB7F-F269DE0856F7}" dt="2021-04-25T09:52:21.385" v="226"/>
        <pc:sldMkLst>
          <pc:docMk/>
          <pc:sldMk cId="0" sldId="272"/>
        </pc:sldMkLst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73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73"/>
            <ac:spMk id="1299" creationId="{00000000-0000-0000-0000-000000000000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73"/>
            <ac:spMk id="1301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74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74"/>
            <ac:spMk id="1306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4"/>
            <ac:spMk id="1307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4"/>
            <ac:spMk id="1308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4"/>
            <ac:spMk id="1309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4"/>
            <ac:spMk id="1310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4"/>
            <ac:spMk id="1311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4"/>
            <ac:spMk id="1312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4"/>
            <ac:spMk id="1313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4"/>
            <ac:spMk id="1314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75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75"/>
            <ac:spMk id="1337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5"/>
            <ac:spMk id="1338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5"/>
            <ac:spMk id="1339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5"/>
            <ac:spMk id="1340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5"/>
            <ac:spMk id="1341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5"/>
            <ac:spMk id="1404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5"/>
            <ac:spMk id="1405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76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76"/>
            <ac:spMk id="1426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77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77"/>
            <ac:spMk id="1460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7"/>
            <ac:spMk id="1516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78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78"/>
            <ac:spMk id="1524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8"/>
            <ac:spMk id="1563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8"/>
            <ac:spMk id="1564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8"/>
            <ac:spMk id="1565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8"/>
            <ac:spMk id="1566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78"/>
            <ac:spMk id="1567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79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79"/>
            <ac:spMk id="1590" creationId="{00000000-0000-0000-0000-000000000000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79"/>
            <ac:spMk id="1591" creationId="{00000000-0000-0000-0000-000000000000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79"/>
            <ac:spMk id="1592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80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80"/>
            <ac:spMk id="1598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80"/>
            <ac:spMk id="1604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80"/>
            <ac:spMk id="1605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80"/>
            <ac:spMk id="1606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80"/>
            <ac:spMk id="1607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80"/>
            <ac:spMk id="1608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80"/>
            <ac:spMk id="1609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80"/>
            <ac:spMk id="1610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80"/>
            <ac:spMk id="1611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80"/>
            <ac:spMk id="1612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80"/>
            <ac:spMk id="1613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80"/>
            <ac:spMk id="1614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80"/>
            <ac:spMk id="1615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81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81"/>
            <ac:spMk id="1620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81"/>
            <ac:spMk id="1621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81"/>
            <ac:spMk id="1626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81"/>
            <ac:spMk id="1627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81"/>
            <ac:spMk id="1628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81"/>
            <ac:spMk id="1629" creationId="{00000000-0000-0000-0000-000000000000}"/>
          </ac:spMkLst>
        </pc:spChg>
        <pc:spChg chg="mod">
          <ac:chgData name="Nada Farshoukh" userId="cd36c589a2108c71" providerId="LiveId" clId="{324A19A2-4CFB-4355-BB7F-F269DE0856F7}" dt="2021-04-26T09:59:25.647" v="2063"/>
          <ac:spMkLst>
            <pc:docMk/>
            <pc:sldMk cId="0" sldId="281"/>
            <ac:spMk id="1630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82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82"/>
            <ac:spMk id="1861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83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83"/>
            <ac:spMk id="1868" creationId="{00000000-0000-0000-0000-000000000000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83"/>
            <ac:spMk id="1869" creationId="{00000000-0000-0000-0000-000000000000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83"/>
            <ac:spMk id="1870" creationId="{00000000-0000-0000-0000-000000000000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83"/>
            <ac:spMk id="1872" creationId="{00000000-0000-0000-0000-000000000000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83"/>
            <ac:spMk id="1874" creationId="{00000000-0000-0000-0000-000000000000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83"/>
            <ac:spMk id="1875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84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84"/>
            <ac:spMk id="1881" creationId="{00000000-0000-0000-0000-000000000000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84"/>
            <ac:spMk id="1882" creationId="{00000000-0000-0000-0000-000000000000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84"/>
            <ac:spMk id="1884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85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85"/>
            <ac:spMk id="1902" creationId="{00000000-0000-0000-0000-000000000000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85"/>
            <ac:spMk id="1904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86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86"/>
            <ac:spMk id="2024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87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87"/>
            <ac:spMk id="2150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88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88"/>
            <ac:spMk id="2165" creationId="{00000000-0000-0000-0000-000000000000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88"/>
            <ac:spMk id="2167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89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89"/>
            <ac:spMk id="2194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90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90"/>
            <ac:spMk id="2478" creationId="{00000000-0000-0000-0000-000000000000}"/>
          </ac:spMkLst>
        </pc:spChg>
      </pc:sldChg>
      <pc:sldChg chg="modSp modNotes">
        <pc:chgData name="Nada Farshoukh" userId="cd36c589a2108c71" providerId="LiveId" clId="{324A19A2-4CFB-4355-BB7F-F269DE0856F7}" dt="2021-05-06T09:54:37.959" v="6417"/>
        <pc:sldMkLst>
          <pc:docMk/>
          <pc:sldMk cId="0" sldId="291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91"/>
            <ac:spMk id="2526" creationId="{00000000-0000-0000-0000-000000000000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91"/>
            <ac:spMk id="2527" creationId="{00000000-0000-0000-0000-000000000000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0" sldId="291"/>
            <ac:spMk id="2528" creationId="{00000000-0000-0000-0000-000000000000}"/>
          </ac:spMkLst>
        </pc:spChg>
      </pc:sldChg>
      <pc:sldChg chg="addSp delSp modSp new add del mod">
        <pc:chgData name="Nada Farshoukh" userId="cd36c589a2108c71" providerId="LiveId" clId="{324A19A2-4CFB-4355-BB7F-F269DE0856F7}" dt="2021-04-25T09:56:38.293" v="257" actId="2696"/>
        <pc:sldMkLst>
          <pc:docMk/>
          <pc:sldMk cId="269286703" sldId="308"/>
        </pc:sldMkLst>
        <pc:spChg chg="mod">
          <ac:chgData name="Nada Farshoukh" userId="cd36c589a2108c71" providerId="LiveId" clId="{324A19A2-4CFB-4355-BB7F-F269DE0856F7}" dt="2021-04-25T09:53:25.342" v="237" actId="120"/>
          <ac:spMkLst>
            <pc:docMk/>
            <pc:sldMk cId="269286703" sldId="308"/>
            <ac:spMk id="3" creationId="{DE002C82-9FBE-443E-A62A-61ADA6C414A3}"/>
          </ac:spMkLst>
        </pc:spChg>
        <pc:spChg chg="mod">
          <ac:chgData name="Nada Farshoukh" userId="cd36c589a2108c71" providerId="LiveId" clId="{324A19A2-4CFB-4355-BB7F-F269DE0856F7}" dt="2021-04-25T09:52:50.775" v="230"/>
          <ac:spMkLst>
            <pc:docMk/>
            <pc:sldMk cId="269286703" sldId="308"/>
            <ac:spMk id="5" creationId="{F8F1D735-022E-415F-A5AE-FC9ACC4A89FF}"/>
          </ac:spMkLst>
        </pc:spChg>
        <pc:spChg chg="mod">
          <ac:chgData name="Nada Farshoukh" userId="cd36c589a2108c71" providerId="LiveId" clId="{324A19A2-4CFB-4355-BB7F-F269DE0856F7}" dt="2021-04-25T09:52:50.775" v="230"/>
          <ac:spMkLst>
            <pc:docMk/>
            <pc:sldMk cId="269286703" sldId="308"/>
            <ac:spMk id="6" creationId="{87FC90E8-7B84-44A0-A804-6283AB4A90E4}"/>
          </ac:spMkLst>
        </pc:spChg>
        <pc:spChg chg="add del mod">
          <ac:chgData name="Nada Farshoukh" userId="cd36c589a2108c71" providerId="LiveId" clId="{324A19A2-4CFB-4355-BB7F-F269DE0856F7}" dt="2021-04-25T09:53:05.885" v="233"/>
          <ac:spMkLst>
            <pc:docMk/>
            <pc:sldMk cId="269286703" sldId="308"/>
            <ac:spMk id="7" creationId="{2DCE1A03-B717-40C3-8504-3D102C8AD9CD}"/>
          </ac:spMkLst>
        </pc:spChg>
        <pc:spChg chg="mod">
          <ac:chgData name="Nada Farshoukh" userId="cd36c589a2108c71" providerId="LiveId" clId="{324A19A2-4CFB-4355-BB7F-F269DE0856F7}" dt="2021-04-25T09:52:50.775" v="230"/>
          <ac:spMkLst>
            <pc:docMk/>
            <pc:sldMk cId="269286703" sldId="308"/>
            <ac:spMk id="9" creationId="{D3977821-4093-42BF-AE71-5B5E3BD336B5}"/>
          </ac:spMkLst>
        </pc:spChg>
        <pc:spChg chg="mod">
          <ac:chgData name="Nada Farshoukh" userId="cd36c589a2108c71" providerId="LiveId" clId="{324A19A2-4CFB-4355-BB7F-F269DE0856F7}" dt="2021-04-25T09:52:50.775" v="230"/>
          <ac:spMkLst>
            <pc:docMk/>
            <pc:sldMk cId="269286703" sldId="308"/>
            <ac:spMk id="11" creationId="{6615A62B-C835-4D5E-A1BA-485A75EF42A4}"/>
          </ac:spMkLst>
        </pc:spChg>
        <pc:spChg chg="mod">
          <ac:chgData name="Nada Farshoukh" userId="cd36c589a2108c71" providerId="LiveId" clId="{324A19A2-4CFB-4355-BB7F-F269DE0856F7}" dt="2021-04-25T09:52:50.775" v="230"/>
          <ac:spMkLst>
            <pc:docMk/>
            <pc:sldMk cId="269286703" sldId="308"/>
            <ac:spMk id="12" creationId="{06C087A8-AA99-4543-A9C6-F1FCB8C2E367}"/>
          </ac:spMkLst>
        </pc:spChg>
        <pc:spChg chg="mod">
          <ac:chgData name="Nada Farshoukh" userId="cd36c589a2108c71" providerId="LiveId" clId="{324A19A2-4CFB-4355-BB7F-F269DE0856F7}" dt="2021-04-25T09:52:50.775" v="230"/>
          <ac:spMkLst>
            <pc:docMk/>
            <pc:sldMk cId="269286703" sldId="308"/>
            <ac:spMk id="13" creationId="{5135D9AC-C467-4614-8491-515C58945B27}"/>
          </ac:spMkLst>
        </pc:spChg>
        <pc:spChg chg="add del mod">
          <ac:chgData name="Nada Farshoukh" userId="cd36c589a2108c71" providerId="LiveId" clId="{324A19A2-4CFB-4355-BB7F-F269DE0856F7}" dt="2021-04-25T09:53:01.072" v="232"/>
          <ac:spMkLst>
            <pc:docMk/>
            <pc:sldMk cId="269286703" sldId="308"/>
            <ac:spMk id="14" creationId="{F3C936F5-0027-4581-87A6-72C20D358403}"/>
          </ac:spMkLst>
        </pc:spChg>
        <pc:spChg chg="mod">
          <ac:chgData name="Nada Farshoukh" userId="cd36c589a2108c71" providerId="LiveId" clId="{324A19A2-4CFB-4355-BB7F-F269DE0856F7}" dt="2021-04-25T09:53:35.819" v="238"/>
          <ac:spMkLst>
            <pc:docMk/>
            <pc:sldMk cId="269286703" sldId="308"/>
            <ac:spMk id="16" creationId="{B16D56D6-8C4B-4F58-B371-416669522414}"/>
          </ac:spMkLst>
        </pc:spChg>
        <pc:spChg chg="mod">
          <ac:chgData name="Nada Farshoukh" userId="cd36c589a2108c71" providerId="LiveId" clId="{324A19A2-4CFB-4355-BB7F-F269DE0856F7}" dt="2021-04-25T09:53:35.819" v="238"/>
          <ac:spMkLst>
            <pc:docMk/>
            <pc:sldMk cId="269286703" sldId="308"/>
            <ac:spMk id="17" creationId="{CEAD4F71-302A-453D-A76E-59A9A53E827A}"/>
          </ac:spMkLst>
        </pc:spChg>
        <pc:spChg chg="add del mod">
          <ac:chgData name="Nada Farshoukh" userId="cd36c589a2108c71" providerId="LiveId" clId="{324A19A2-4CFB-4355-BB7F-F269DE0856F7}" dt="2021-04-25T09:53:44.993" v="239" actId="21"/>
          <ac:spMkLst>
            <pc:docMk/>
            <pc:sldMk cId="269286703" sldId="308"/>
            <ac:spMk id="18" creationId="{46A99D45-7050-451C-8555-DDD0A1F0D26A}"/>
          </ac:spMkLst>
        </pc:spChg>
        <pc:spChg chg="mod">
          <ac:chgData name="Nada Farshoukh" userId="cd36c589a2108c71" providerId="LiveId" clId="{324A19A2-4CFB-4355-BB7F-F269DE0856F7}" dt="2021-04-25T09:53:35.819" v="238"/>
          <ac:spMkLst>
            <pc:docMk/>
            <pc:sldMk cId="269286703" sldId="308"/>
            <ac:spMk id="20" creationId="{9AE47CD5-07DA-4D5B-AAF5-C17F2905F4A9}"/>
          </ac:spMkLst>
        </pc:spChg>
        <pc:spChg chg="mod">
          <ac:chgData name="Nada Farshoukh" userId="cd36c589a2108c71" providerId="LiveId" clId="{324A19A2-4CFB-4355-BB7F-F269DE0856F7}" dt="2021-04-25T09:53:35.819" v="238"/>
          <ac:spMkLst>
            <pc:docMk/>
            <pc:sldMk cId="269286703" sldId="308"/>
            <ac:spMk id="22" creationId="{EC6DE594-AD8D-4C93-B0F0-154D666B2CAF}"/>
          </ac:spMkLst>
        </pc:spChg>
        <pc:spChg chg="mod">
          <ac:chgData name="Nada Farshoukh" userId="cd36c589a2108c71" providerId="LiveId" clId="{324A19A2-4CFB-4355-BB7F-F269DE0856F7}" dt="2021-04-25T09:53:35.819" v="238"/>
          <ac:spMkLst>
            <pc:docMk/>
            <pc:sldMk cId="269286703" sldId="308"/>
            <ac:spMk id="23" creationId="{51B61C43-8C5A-4515-9011-D652AE17198B}"/>
          </ac:spMkLst>
        </pc:spChg>
        <pc:spChg chg="mod">
          <ac:chgData name="Nada Farshoukh" userId="cd36c589a2108c71" providerId="LiveId" clId="{324A19A2-4CFB-4355-BB7F-F269DE0856F7}" dt="2021-04-25T09:53:35.819" v="238"/>
          <ac:spMkLst>
            <pc:docMk/>
            <pc:sldMk cId="269286703" sldId="308"/>
            <ac:spMk id="24" creationId="{E72E6144-30EB-4746-9FCD-FD8BFDE07366}"/>
          </ac:spMkLst>
        </pc:spChg>
        <pc:grpChg chg="add del mod">
          <ac:chgData name="Nada Farshoukh" userId="cd36c589a2108c71" providerId="LiveId" clId="{324A19A2-4CFB-4355-BB7F-F269DE0856F7}" dt="2021-04-25T09:53:05.885" v="233"/>
          <ac:grpSpMkLst>
            <pc:docMk/>
            <pc:sldMk cId="269286703" sldId="308"/>
            <ac:grpSpMk id="4" creationId="{83FDDD6F-F75B-4859-BC24-8AB5218B0B49}"/>
          </ac:grpSpMkLst>
        </pc:grpChg>
        <pc:grpChg chg="add del mod">
          <ac:chgData name="Nada Farshoukh" userId="cd36c589a2108c71" providerId="LiveId" clId="{324A19A2-4CFB-4355-BB7F-F269DE0856F7}" dt="2021-04-25T09:53:05.885" v="233"/>
          <ac:grpSpMkLst>
            <pc:docMk/>
            <pc:sldMk cId="269286703" sldId="308"/>
            <ac:grpSpMk id="8" creationId="{CED68182-96E7-4479-8C91-BB16D8A56D92}"/>
          </ac:grpSpMkLst>
        </pc:grpChg>
        <pc:grpChg chg="mod">
          <ac:chgData name="Nada Farshoukh" userId="cd36c589a2108c71" providerId="LiveId" clId="{324A19A2-4CFB-4355-BB7F-F269DE0856F7}" dt="2021-04-25T09:52:50.775" v="230"/>
          <ac:grpSpMkLst>
            <pc:docMk/>
            <pc:sldMk cId="269286703" sldId="308"/>
            <ac:grpSpMk id="10" creationId="{FA9606B3-6AFE-43ED-9A4F-F929D9675EEF}"/>
          </ac:grpSpMkLst>
        </pc:grpChg>
        <pc:grpChg chg="add del mod">
          <ac:chgData name="Nada Farshoukh" userId="cd36c589a2108c71" providerId="LiveId" clId="{324A19A2-4CFB-4355-BB7F-F269DE0856F7}" dt="2021-04-25T09:53:44.993" v="239" actId="21"/>
          <ac:grpSpMkLst>
            <pc:docMk/>
            <pc:sldMk cId="269286703" sldId="308"/>
            <ac:grpSpMk id="15" creationId="{18FE2B7C-1CD0-4254-AB43-A7611229C46A}"/>
          </ac:grpSpMkLst>
        </pc:grpChg>
        <pc:grpChg chg="add del mod">
          <ac:chgData name="Nada Farshoukh" userId="cd36c589a2108c71" providerId="LiveId" clId="{324A19A2-4CFB-4355-BB7F-F269DE0856F7}" dt="2021-04-25T09:53:44.993" v="239" actId="21"/>
          <ac:grpSpMkLst>
            <pc:docMk/>
            <pc:sldMk cId="269286703" sldId="308"/>
            <ac:grpSpMk id="19" creationId="{E342B81D-257B-48AB-AF23-050B00E588E1}"/>
          </ac:grpSpMkLst>
        </pc:grpChg>
        <pc:grpChg chg="mod">
          <ac:chgData name="Nada Farshoukh" userId="cd36c589a2108c71" providerId="LiveId" clId="{324A19A2-4CFB-4355-BB7F-F269DE0856F7}" dt="2021-04-25T09:53:35.819" v="238"/>
          <ac:grpSpMkLst>
            <pc:docMk/>
            <pc:sldMk cId="269286703" sldId="308"/>
            <ac:grpSpMk id="21" creationId="{FC4B341D-3754-4921-851A-C2F23F1673F8}"/>
          </ac:grpSpMkLst>
        </pc:grpChg>
        <pc:picChg chg="add del">
          <ac:chgData name="Nada Farshoukh" userId="cd36c589a2108c71" providerId="LiveId" clId="{324A19A2-4CFB-4355-BB7F-F269DE0856F7}" dt="2021-04-25T09:54:47.642" v="241"/>
          <ac:picMkLst>
            <pc:docMk/>
            <pc:sldMk cId="269286703" sldId="308"/>
            <ac:picMk id="25" creationId="{E652EB82-10E5-4AE1-95DC-E95BBE66DB10}"/>
          </ac:picMkLst>
        </pc:picChg>
      </pc:sldChg>
      <pc:sldChg chg="addSp delSp modSp add mod modAnim">
        <pc:chgData name="Nada Farshoukh" userId="cd36c589a2108c71" providerId="LiveId" clId="{324A19A2-4CFB-4355-BB7F-F269DE0856F7}" dt="2021-04-25T14:11:11.831" v="1291"/>
        <pc:sldMkLst>
          <pc:docMk/>
          <pc:sldMk cId="3136684493" sldId="309"/>
        </pc:sldMkLst>
        <pc:spChg chg="add del mod">
          <ac:chgData name="Nada Farshoukh" userId="cd36c589a2108c71" providerId="LiveId" clId="{324A19A2-4CFB-4355-BB7F-F269DE0856F7}" dt="2021-04-25T09:55:45.118" v="248" actId="21"/>
          <ac:spMkLst>
            <pc:docMk/>
            <pc:sldMk cId="3136684493" sldId="309"/>
            <ac:spMk id="3" creationId="{DDE573F0-7809-4195-BCC2-E4F88563131C}"/>
          </ac:spMkLst>
        </pc:spChg>
        <pc:spChg chg="add del mod">
          <ac:chgData name="Nada Farshoukh" userId="cd36c589a2108c71" providerId="LiveId" clId="{324A19A2-4CFB-4355-BB7F-F269DE0856F7}" dt="2021-04-25T09:56:16.806" v="253" actId="21"/>
          <ac:spMkLst>
            <pc:docMk/>
            <pc:sldMk cId="3136684493" sldId="309"/>
            <ac:spMk id="5" creationId="{5CC27E23-7220-4083-A721-8BA517E569FE}"/>
          </ac:spMkLst>
        </pc:spChg>
        <pc:spChg chg="add del mod">
          <ac:chgData name="Nada Farshoukh" userId="cd36c589a2108c71" providerId="LiveId" clId="{324A19A2-4CFB-4355-BB7F-F269DE0856F7}" dt="2021-04-25T09:56:24.355" v="255" actId="478"/>
          <ac:spMkLst>
            <pc:docMk/>
            <pc:sldMk cId="3136684493" sldId="309"/>
            <ac:spMk id="7" creationId="{0C50B842-B666-4A01-826F-7AF88B0ED428}"/>
          </ac:spMkLst>
        </pc:spChg>
        <pc:spChg chg="add del mod">
          <ac:chgData name="Nada Farshoukh" userId="cd36c589a2108c71" providerId="LiveId" clId="{324A19A2-4CFB-4355-BB7F-F269DE0856F7}" dt="2021-04-25T09:56:27.448" v="256" actId="478"/>
          <ac:spMkLst>
            <pc:docMk/>
            <pc:sldMk cId="3136684493" sldId="309"/>
            <ac:spMk id="9" creationId="{2211DD24-B1AD-4234-B594-DB4D058FCC25}"/>
          </ac:spMkLst>
        </pc:spChg>
        <pc:spChg chg="add del mod">
          <ac:chgData name="Nada Farshoukh" userId="cd36c589a2108c71" providerId="LiveId" clId="{324A19A2-4CFB-4355-BB7F-F269DE0856F7}" dt="2021-04-25T09:56:27.448" v="256" actId="478"/>
          <ac:spMkLst>
            <pc:docMk/>
            <pc:sldMk cId="3136684493" sldId="309"/>
            <ac:spMk id="11" creationId="{A313C195-C91D-4DF2-91AA-5F056125C36F}"/>
          </ac:spMkLst>
        </pc:spChg>
        <pc:spChg chg="add del mod">
          <ac:chgData name="Nada Farshoukh" userId="cd36c589a2108c71" providerId="LiveId" clId="{324A19A2-4CFB-4355-BB7F-F269DE0856F7}" dt="2021-04-25T09:56:27.448" v="256" actId="478"/>
          <ac:spMkLst>
            <pc:docMk/>
            <pc:sldMk cId="3136684493" sldId="309"/>
            <ac:spMk id="13" creationId="{A0B3EE05-E88B-463D-A6F9-016D462B7C43}"/>
          </ac:spMkLst>
        </pc:spChg>
        <pc:spChg chg="add del mod">
          <ac:chgData name="Nada Farshoukh" userId="cd36c589a2108c71" providerId="LiveId" clId="{324A19A2-4CFB-4355-BB7F-F269DE0856F7}" dt="2021-04-25T09:56:27.448" v="256" actId="478"/>
          <ac:spMkLst>
            <pc:docMk/>
            <pc:sldMk cId="3136684493" sldId="309"/>
            <ac:spMk id="15" creationId="{0FF2DF29-2467-43BD-8100-B65CEA3A0C77}"/>
          </ac:spMkLst>
        </pc:spChg>
        <pc:spChg chg="add del">
          <ac:chgData name="Nada Farshoukh" userId="cd36c589a2108c71" providerId="LiveId" clId="{324A19A2-4CFB-4355-BB7F-F269DE0856F7}" dt="2021-04-25T11:10:16.886" v="658" actId="478"/>
          <ac:spMkLst>
            <pc:docMk/>
            <pc:sldMk cId="3136684493" sldId="309"/>
            <ac:spMk id="21" creationId="{49A55078-FB6A-4DF7-B2E2-8AECBF2CB697}"/>
          </ac:spMkLst>
        </pc:spChg>
        <pc:spChg chg="add del mod">
          <ac:chgData name="Nada Farshoukh" userId="cd36c589a2108c71" providerId="LiveId" clId="{324A19A2-4CFB-4355-BB7F-F269DE0856F7}" dt="2021-04-25T11:11:02.335" v="664" actId="21"/>
          <ac:spMkLst>
            <pc:docMk/>
            <pc:sldMk cId="3136684493" sldId="309"/>
            <ac:spMk id="22" creationId="{A783B5D8-1F5B-45CA-B3F4-EF5D13B82287}"/>
          </ac:spMkLst>
        </pc:spChg>
        <pc:spChg chg="add mod">
          <ac:chgData name="Nada Farshoukh" userId="cd36c589a2108c71" providerId="LiveId" clId="{324A19A2-4CFB-4355-BB7F-F269DE0856F7}" dt="2021-04-25T10:06:29.993" v="328" actId="164"/>
          <ac:spMkLst>
            <pc:docMk/>
            <pc:sldMk cId="3136684493" sldId="309"/>
            <ac:spMk id="53" creationId="{5D17D47A-54A1-403F-B25E-99E978D9A9C3}"/>
          </ac:spMkLst>
        </pc:spChg>
        <pc:spChg chg="add mod">
          <ac:chgData name="Nada Farshoukh" userId="cd36c589a2108c71" providerId="LiveId" clId="{324A19A2-4CFB-4355-BB7F-F269DE0856F7}" dt="2021-04-25T10:06:29.993" v="328" actId="164"/>
          <ac:spMkLst>
            <pc:docMk/>
            <pc:sldMk cId="3136684493" sldId="309"/>
            <ac:spMk id="54" creationId="{D0E2252E-E895-43A2-BDE2-F84ED76BAC82}"/>
          </ac:spMkLst>
        </pc:spChg>
        <pc:spChg chg="mod">
          <ac:chgData name="Nada Farshoukh" userId="cd36c589a2108c71" providerId="LiveId" clId="{324A19A2-4CFB-4355-BB7F-F269DE0856F7}" dt="2021-04-25T10:06:33.133" v="329" actId="571"/>
          <ac:spMkLst>
            <pc:docMk/>
            <pc:sldMk cId="3136684493" sldId="309"/>
            <ac:spMk id="61" creationId="{B6D211C6-0005-43CC-8B43-CC14529F4087}"/>
          </ac:spMkLst>
        </pc:spChg>
        <pc:spChg chg="mod">
          <ac:chgData name="Nada Farshoukh" userId="cd36c589a2108c71" providerId="LiveId" clId="{324A19A2-4CFB-4355-BB7F-F269DE0856F7}" dt="2021-04-25T10:06:33.133" v="329" actId="571"/>
          <ac:spMkLst>
            <pc:docMk/>
            <pc:sldMk cId="3136684493" sldId="309"/>
            <ac:spMk id="62" creationId="{47954385-F554-4996-8762-83C7889D794B}"/>
          </ac:spMkLst>
        </pc:spChg>
        <pc:spChg chg="add mod">
          <ac:chgData name="Nada Farshoukh" userId="cd36c589a2108c71" providerId="LiveId" clId="{324A19A2-4CFB-4355-BB7F-F269DE0856F7}" dt="2021-04-25T14:06:44.699" v="1245" actId="20577"/>
          <ac:spMkLst>
            <pc:docMk/>
            <pc:sldMk cId="3136684493" sldId="309"/>
            <ac:spMk id="64" creationId="{056B3C84-01A3-488A-9E17-CC6C895AAE3C}"/>
          </ac:spMkLst>
        </pc:spChg>
        <pc:spChg chg="add mod">
          <ac:chgData name="Nada Farshoukh" userId="cd36c589a2108c71" providerId="LiveId" clId="{324A19A2-4CFB-4355-BB7F-F269DE0856F7}" dt="2021-04-25T10:10:56.132" v="374" actId="1076"/>
          <ac:spMkLst>
            <pc:docMk/>
            <pc:sldMk cId="3136684493" sldId="309"/>
            <ac:spMk id="65" creationId="{F12619BA-B625-469C-B957-5FA24C10E575}"/>
          </ac:spMkLst>
        </pc:spChg>
        <pc:spChg chg="mod">
          <ac:chgData name="Nada Farshoukh" userId="cd36c589a2108c71" providerId="LiveId" clId="{324A19A2-4CFB-4355-BB7F-F269DE0856F7}" dt="2021-04-25T11:24:42.345" v="775" actId="571"/>
          <ac:spMkLst>
            <pc:docMk/>
            <pc:sldMk cId="3136684493" sldId="309"/>
            <ac:spMk id="84" creationId="{F7C3358F-5A44-4F12-833A-5B9B4A6C2CA3}"/>
          </ac:spMkLst>
        </pc:spChg>
        <pc:spChg chg="mod">
          <ac:chgData name="Nada Farshoukh" userId="cd36c589a2108c71" providerId="LiveId" clId="{324A19A2-4CFB-4355-BB7F-F269DE0856F7}" dt="2021-04-25T11:24:42.345" v="775" actId="571"/>
          <ac:spMkLst>
            <pc:docMk/>
            <pc:sldMk cId="3136684493" sldId="309"/>
            <ac:spMk id="85" creationId="{90079E6F-5DB0-421F-B647-9B70AB85E812}"/>
          </ac:spMkLst>
        </pc:spChg>
        <pc:spChg chg="add mod">
          <ac:chgData name="Nada Farshoukh" userId="cd36c589a2108c71" providerId="LiveId" clId="{324A19A2-4CFB-4355-BB7F-F269DE0856F7}" dt="2021-04-25T14:11:01.797" v="1290" actId="20577"/>
          <ac:spMkLst>
            <pc:docMk/>
            <pc:sldMk cId="3136684493" sldId="309"/>
            <ac:spMk id="114" creationId="{B7A089D4-416E-4DC1-B232-A33FAA48CAE1}"/>
          </ac:spMkLst>
        </pc:spChg>
        <pc:spChg chg="mod">
          <ac:chgData name="Nada Farshoukh" userId="cd36c589a2108c71" providerId="LiveId" clId="{324A19A2-4CFB-4355-BB7F-F269DE0856F7}" dt="2021-04-25T09:56:45.338" v="258" actId="1076"/>
          <ac:spMkLst>
            <pc:docMk/>
            <pc:sldMk cId="3136684493" sldId="309"/>
            <ac:spMk id="739" creationId="{00000000-0000-0000-0000-000000000000}"/>
          </ac:spMkLst>
        </pc:spChg>
        <pc:spChg chg="del">
          <ac:chgData name="Nada Farshoukh" userId="cd36c589a2108c71" providerId="LiveId" clId="{324A19A2-4CFB-4355-BB7F-F269DE0856F7}" dt="2021-04-25T09:56:24.355" v="255" actId="478"/>
          <ac:spMkLst>
            <pc:docMk/>
            <pc:sldMk cId="3136684493" sldId="309"/>
            <ac:spMk id="740" creationId="{00000000-0000-0000-0000-000000000000}"/>
          </ac:spMkLst>
        </pc:spChg>
        <pc:spChg chg="del">
          <ac:chgData name="Nada Farshoukh" userId="cd36c589a2108c71" providerId="LiveId" clId="{324A19A2-4CFB-4355-BB7F-F269DE0856F7}" dt="2021-04-25T09:56:24.355" v="255" actId="478"/>
          <ac:spMkLst>
            <pc:docMk/>
            <pc:sldMk cId="3136684493" sldId="309"/>
            <ac:spMk id="742" creationId="{00000000-0000-0000-0000-000000000000}"/>
          </ac:spMkLst>
        </pc:spChg>
        <pc:spChg chg="del">
          <ac:chgData name="Nada Farshoukh" userId="cd36c589a2108c71" providerId="LiveId" clId="{324A19A2-4CFB-4355-BB7F-F269DE0856F7}" dt="2021-04-25T09:56:24.355" v="255" actId="478"/>
          <ac:spMkLst>
            <pc:docMk/>
            <pc:sldMk cId="3136684493" sldId="309"/>
            <ac:spMk id="743" creationId="{00000000-0000-0000-0000-000000000000}"/>
          </ac:spMkLst>
        </pc:spChg>
        <pc:spChg chg="del">
          <ac:chgData name="Nada Farshoukh" userId="cd36c589a2108c71" providerId="LiveId" clId="{324A19A2-4CFB-4355-BB7F-F269DE0856F7}" dt="2021-04-25T09:56:20.932" v="254" actId="21"/>
          <ac:spMkLst>
            <pc:docMk/>
            <pc:sldMk cId="3136684493" sldId="309"/>
            <ac:spMk id="744" creationId="{00000000-0000-0000-0000-000000000000}"/>
          </ac:spMkLst>
        </pc:spChg>
        <pc:spChg chg="del">
          <ac:chgData name="Nada Farshoukh" userId="cd36c589a2108c71" providerId="LiveId" clId="{324A19A2-4CFB-4355-BB7F-F269DE0856F7}" dt="2021-04-25T09:55:33.695" v="245" actId="21"/>
          <ac:spMkLst>
            <pc:docMk/>
            <pc:sldMk cId="3136684493" sldId="309"/>
            <ac:spMk id="745" creationId="{00000000-0000-0000-0000-000000000000}"/>
          </ac:spMkLst>
        </pc:spChg>
        <pc:spChg chg="del">
          <ac:chgData name="Nada Farshoukh" userId="cd36c589a2108c71" providerId="LiveId" clId="{324A19A2-4CFB-4355-BB7F-F269DE0856F7}" dt="2021-04-25T09:56:24.355" v="255" actId="478"/>
          <ac:spMkLst>
            <pc:docMk/>
            <pc:sldMk cId="3136684493" sldId="309"/>
            <ac:spMk id="746" creationId="{00000000-0000-0000-0000-000000000000}"/>
          </ac:spMkLst>
        </pc:spChg>
        <pc:spChg chg="del">
          <ac:chgData name="Nada Farshoukh" userId="cd36c589a2108c71" providerId="LiveId" clId="{324A19A2-4CFB-4355-BB7F-F269DE0856F7}" dt="2021-04-25T09:55:39.865" v="247" actId="21"/>
          <ac:spMkLst>
            <pc:docMk/>
            <pc:sldMk cId="3136684493" sldId="309"/>
            <ac:spMk id="747" creationId="{00000000-0000-0000-0000-000000000000}"/>
          </ac:spMkLst>
        </pc:spChg>
        <pc:spChg chg="del">
          <ac:chgData name="Nada Farshoukh" userId="cd36c589a2108c71" providerId="LiveId" clId="{324A19A2-4CFB-4355-BB7F-F269DE0856F7}" dt="2021-04-25T09:56:10.493" v="251" actId="21"/>
          <ac:spMkLst>
            <pc:docMk/>
            <pc:sldMk cId="3136684493" sldId="309"/>
            <ac:spMk id="751" creationId="{00000000-0000-0000-0000-000000000000}"/>
          </ac:spMkLst>
        </pc:spChg>
        <pc:spChg chg="mod">
          <ac:chgData name="Nada Farshoukh" userId="cd36c589a2108c71" providerId="LiveId" clId="{324A19A2-4CFB-4355-BB7F-F269DE0856F7}" dt="2021-04-25T09:56:01.511" v="249" actId="1076"/>
          <ac:spMkLst>
            <pc:docMk/>
            <pc:sldMk cId="3136684493" sldId="309"/>
            <ac:spMk id="752" creationId="{00000000-0000-0000-0000-000000000000}"/>
          </ac:spMkLst>
        </pc:spChg>
        <pc:spChg chg="del">
          <ac:chgData name="Nada Farshoukh" userId="cd36c589a2108c71" providerId="LiveId" clId="{324A19A2-4CFB-4355-BB7F-F269DE0856F7}" dt="2021-04-25T09:55:36.194" v="246" actId="21"/>
          <ac:spMkLst>
            <pc:docMk/>
            <pc:sldMk cId="3136684493" sldId="309"/>
            <ac:spMk id="759" creationId="{00000000-0000-0000-0000-000000000000}"/>
          </ac:spMkLst>
        </pc:spChg>
        <pc:grpChg chg="add mod">
          <ac:chgData name="Nada Farshoukh" userId="cd36c589a2108c71" providerId="LiveId" clId="{324A19A2-4CFB-4355-BB7F-F269DE0856F7}" dt="2021-04-25T11:25:50.668" v="788" actId="1076"/>
          <ac:grpSpMkLst>
            <pc:docMk/>
            <pc:sldMk cId="3136684493" sldId="309"/>
            <ac:grpSpMk id="20" creationId="{1B760266-8967-486D-BEA8-35070DA9972E}"/>
          </ac:grpSpMkLst>
        </pc:grpChg>
        <pc:grpChg chg="add del mod">
          <ac:chgData name="Nada Farshoukh" userId="cd36c589a2108c71" providerId="LiveId" clId="{324A19A2-4CFB-4355-BB7F-F269DE0856F7}" dt="2021-04-25T10:06:39.022" v="330" actId="478"/>
          <ac:grpSpMkLst>
            <pc:docMk/>
            <pc:sldMk cId="3136684493" sldId="309"/>
            <ac:grpSpMk id="60" creationId="{FCF1F837-8AA7-4615-B08A-36368FFE1FBC}"/>
          </ac:grpSpMkLst>
        </pc:grpChg>
        <pc:grpChg chg="add mod">
          <ac:chgData name="Nada Farshoukh" userId="cd36c589a2108c71" providerId="LiveId" clId="{324A19A2-4CFB-4355-BB7F-F269DE0856F7}" dt="2021-04-25T11:25:50.668" v="788" actId="1076"/>
          <ac:grpSpMkLst>
            <pc:docMk/>
            <pc:sldMk cId="3136684493" sldId="309"/>
            <ac:grpSpMk id="83" creationId="{C1672437-CE4B-4D36-BBFC-ED0CCD502378}"/>
          </ac:grpSpMkLst>
        </pc:grpChg>
        <pc:grpChg chg="mod">
          <ac:chgData name="Nada Farshoukh" userId="cd36c589a2108c71" providerId="LiveId" clId="{324A19A2-4CFB-4355-BB7F-F269DE0856F7}" dt="2021-04-25T09:56:01.511" v="249" actId="1076"/>
          <ac:grpSpMkLst>
            <pc:docMk/>
            <pc:sldMk cId="3136684493" sldId="309"/>
            <ac:grpSpMk id="736" creationId="{00000000-0000-0000-0000-000000000000}"/>
          </ac:grpSpMkLst>
        </pc:grpChg>
        <pc:grpChg chg="del">
          <ac:chgData name="Nada Farshoukh" userId="cd36c589a2108c71" providerId="LiveId" clId="{324A19A2-4CFB-4355-BB7F-F269DE0856F7}" dt="2021-04-25T09:56:05.822" v="250" actId="21"/>
          <ac:grpSpMkLst>
            <pc:docMk/>
            <pc:sldMk cId="3136684493" sldId="309"/>
            <ac:grpSpMk id="748" creationId="{00000000-0000-0000-0000-000000000000}"/>
          </ac:grpSpMkLst>
        </pc:grpChg>
        <pc:grpChg chg="mod">
          <ac:chgData name="Nada Farshoukh" userId="cd36c589a2108c71" providerId="LiveId" clId="{324A19A2-4CFB-4355-BB7F-F269DE0856F7}" dt="2021-04-25T09:56:01.511" v="249" actId="1076"/>
          <ac:grpSpMkLst>
            <pc:docMk/>
            <pc:sldMk cId="3136684493" sldId="309"/>
            <ac:grpSpMk id="753" creationId="{00000000-0000-0000-0000-000000000000}"/>
          </ac:grpSpMkLst>
        </pc:grpChg>
        <pc:grpChg chg="del">
          <ac:chgData name="Nada Farshoukh" userId="cd36c589a2108c71" providerId="LiveId" clId="{324A19A2-4CFB-4355-BB7F-F269DE0856F7}" dt="2021-04-25T09:56:12.823" v="252" actId="21"/>
          <ac:grpSpMkLst>
            <pc:docMk/>
            <pc:sldMk cId="3136684493" sldId="309"/>
            <ac:grpSpMk id="760" creationId="{00000000-0000-0000-0000-000000000000}"/>
          </ac:grpSpMkLst>
        </pc:grpChg>
        <pc:picChg chg="add mod">
          <ac:chgData name="Nada Farshoukh" userId="cd36c589a2108c71" providerId="LiveId" clId="{324A19A2-4CFB-4355-BB7F-F269DE0856F7}" dt="2021-04-25T14:06:24.839" v="1237" actId="207"/>
          <ac:picMkLst>
            <pc:docMk/>
            <pc:sldMk cId="3136684493" sldId="309"/>
            <ac:picMk id="24" creationId="{6AA675D9-87F3-4C05-9E64-0665C52B8528}"/>
          </ac:picMkLst>
        </pc:picChg>
        <pc:picChg chg="add del mod">
          <ac:chgData name="Nada Farshoukh" userId="cd36c589a2108c71" providerId="LiveId" clId="{324A19A2-4CFB-4355-BB7F-F269DE0856F7}" dt="2021-04-25T11:07:30.211" v="648" actId="478"/>
          <ac:picMkLst>
            <pc:docMk/>
            <pc:sldMk cId="3136684493" sldId="309"/>
            <ac:picMk id="46" creationId="{A8A10C48-CA9F-4C12-9F7C-E4872CC810C3}"/>
          </ac:picMkLst>
        </pc:picChg>
        <pc:picChg chg="add del mod">
          <ac:chgData name="Nada Farshoukh" userId="cd36c589a2108c71" providerId="LiveId" clId="{324A19A2-4CFB-4355-BB7F-F269DE0856F7}" dt="2021-04-25T11:07:28.258" v="643" actId="478"/>
          <ac:picMkLst>
            <pc:docMk/>
            <pc:sldMk cId="3136684493" sldId="309"/>
            <ac:picMk id="47" creationId="{1084038D-ABA7-4CCE-9A93-9405AC76FB45}"/>
          </ac:picMkLst>
        </pc:picChg>
        <pc:picChg chg="add del mod">
          <ac:chgData name="Nada Farshoukh" userId="cd36c589a2108c71" providerId="LiveId" clId="{324A19A2-4CFB-4355-BB7F-F269DE0856F7}" dt="2021-04-25T11:09:33.795" v="651" actId="478"/>
          <ac:picMkLst>
            <pc:docMk/>
            <pc:sldMk cId="3136684493" sldId="309"/>
            <ac:picMk id="48" creationId="{891CDB00-E748-412C-B24B-6905637B7A81}"/>
          </ac:picMkLst>
        </pc:picChg>
        <pc:picChg chg="add del mod">
          <ac:chgData name="Nada Farshoukh" userId="cd36c589a2108c71" providerId="LiveId" clId="{324A19A2-4CFB-4355-BB7F-F269DE0856F7}" dt="2021-04-25T11:07:29.117" v="645" actId="478"/>
          <ac:picMkLst>
            <pc:docMk/>
            <pc:sldMk cId="3136684493" sldId="309"/>
            <ac:picMk id="49" creationId="{2E904E19-D7A8-4796-A29B-BB8438032F41}"/>
          </ac:picMkLst>
        </pc:picChg>
        <pc:picChg chg="add del mod">
          <ac:chgData name="Nada Farshoukh" userId="cd36c589a2108c71" providerId="LiveId" clId="{324A19A2-4CFB-4355-BB7F-F269DE0856F7}" dt="2021-04-25T11:07:26.868" v="642" actId="478"/>
          <ac:picMkLst>
            <pc:docMk/>
            <pc:sldMk cId="3136684493" sldId="309"/>
            <ac:picMk id="50" creationId="{D8BB7B63-28C5-4809-AA51-34BF0141E675}"/>
          </ac:picMkLst>
        </pc:picChg>
        <pc:picChg chg="add del mod">
          <ac:chgData name="Nada Farshoukh" userId="cd36c589a2108c71" providerId="LiveId" clId="{324A19A2-4CFB-4355-BB7F-F269DE0856F7}" dt="2021-04-25T11:07:29.445" v="646" actId="478"/>
          <ac:picMkLst>
            <pc:docMk/>
            <pc:sldMk cId="3136684493" sldId="309"/>
            <ac:picMk id="51" creationId="{2BE192AF-7FFA-4AD0-B2BE-DF5D0765C933}"/>
          </ac:picMkLst>
        </pc:picChg>
        <pc:picChg chg="add del mod">
          <ac:chgData name="Nada Farshoukh" userId="cd36c589a2108c71" providerId="LiveId" clId="{324A19A2-4CFB-4355-BB7F-F269DE0856F7}" dt="2021-04-25T11:07:28.774" v="644" actId="478"/>
          <ac:picMkLst>
            <pc:docMk/>
            <pc:sldMk cId="3136684493" sldId="309"/>
            <ac:picMk id="52" creationId="{1CF47A61-A887-4744-8DB0-76E3C6A5E3E1}"/>
          </ac:picMkLst>
        </pc:picChg>
        <pc:picChg chg="add del mod">
          <ac:chgData name="Nada Farshoukh" userId="cd36c589a2108c71" providerId="LiveId" clId="{324A19A2-4CFB-4355-BB7F-F269DE0856F7}" dt="2021-04-25T11:07:26.868" v="642" actId="478"/>
          <ac:picMkLst>
            <pc:docMk/>
            <pc:sldMk cId="3136684493" sldId="309"/>
            <ac:picMk id="66" creationId="{B1E216F9-C602-47FA-A2B7-5F322481304A}"/>
          </ac:picMkLst>
        </pc:picChg>
        <pc:picChg chg="add del mod">
          <ac:chgData name="Nada Farshoukh" userId="cd36c589a2108c71" providerId="LiveId" clId="{324A19A2-4CFB-4355-BB7F-F269DE0856F7}" dt="2021-04-25T11:07:26.868" v="642" actId="478"/>
          <ac:picMkLst>
            <pc:docMk/>
            <pc:sldMk cId="3136684493" sldId="309"/>
            <ac:picMk id="67" creationId="{7CA04311-BD7C-4377-92D9-82DB2BFCC5A0}"/>
          </ac:picMkLst>
        </pc:picChg>
        <pc:picChg chg="add del mod">
          <ac:chgData name="Nada Farshoukh" userId="cd36c589a2108c71" providerId="LiveId" clId="{324A19A2-4CFB-4355-BB7F-F269DE0856F7}" dt="2021-04-25T11:07:26.868" v="642" actId="478"/>
          <ac:picMkLst>
            <pc:docMk/>
            <pc:sldMk cId="3136684493" sldId="309"/>
            <ac:picMk id="68" creationId="{3E2767F7-CB31-4FB6-8A36-5236E2BD32E9}"/>
          </ac:picMkLst>
        </pc:picChg>
        <pc:picChg chg="add del mod">
          <ac:chgData name="Nada Farshoukh" userId="cd36c589a2108c71" providerId="LiveId" clId="{324A19A2-4CFB-4355-BB7F-F269DE0856F7}" dt="2021-04-25T11:07:26.868" v="642" actId="478"/>
          <ac:picMkLst>
            <pc:docMk/>
            <pc:sldMk cId="3136684493" sldId="309"/>
            <ac:picMk id="69" creationId="{F9F48DCC-0858-4D69-9783-5EC3973504F8}"/>
          </ac:picMkLst>
        </pc:picChg>
        <pc:picChg chg="add del mod">
          <ac:chgData name="Nada Farshoukh" userId="cd36c589a2108c71" providerId="LiveId" clId="{324A19A2-4CFB-4355-BB7F-F269DE0856F7}" dt="2021-04-25T11:07:26.868" v="642" actId="478"/>
          <ac:picMkLst>
            <pc:docMk/>
            <pc:sldMk cId="3136684493" sldId="309"/>
            <ac:picMk id="70" creationId="{1B4E6727-8BC7-4905-A7CE-DAF710E5553C}"/>
          </ac:picMkLst>
        </pc:picChg>
        <pc:picChg chg="add del mod">
          <ac:chgData name="Nada Farshoukh" userId="cd36c589a2108c71" providerId="LiveId" clId="{324A19A2-4CFB-4355-BB7F-F269DE0856F7}" dt="2021-04-25T11:07:26.868" v="642" actId="478"/>
          <ac:picMkLst>
            <pc:docMk/>
            <pc:sldMk cId="3136684493" sldId="309"/>
            <ac:picMk id="71" creationId="{6136712C-2133-47EA-AC2A-BFD49CB385C1}"/>
          </ac:picMkLst>
        </pc:picChg>
        <pc:picChg chg="add del mod">
          <ac:chgData name="Nada Farshoukh" userId="cd36c589a2108c71" providerId="LiveId" clId="{324A19A2-4CFB-4355-BB7F-F269DE0856F7}" dt="2021-04-25T11:07:26.868" v="642" actId="478"/>
          <ac:picMkLst>
            <pc:docMk/>
            <pc:sldMk cId="3136684493" sldId="309"/>
            <ac:picMk id="72" creationId="{3DAD6413-FA13-49B2-BD93-5C359B939B26}"/>
          </ac:picMkLst>
        </pc:picChg>
        <pc:picChg chg="add del mod">
          <ac:chgData name="Nada Farshoukh" userId="cd36c589a2108c71" providerId="LiveId" clId="{324A19A2-4CFB-4355-BB7F-F269DE0856F7}" dt="2021-04-25T11:37:57.251" v="911" actId="478"/>
          <ac:picMkLst>
            <pc:docMk/>
            <pc:sldMk cId="3136684493" sldId="309"/>
            <ac:picMk id="76" creationId="{980C21F5-346E-4416-994C-B551E1B627EA}"/>
          </ac:picMkLst>
        </pc:picChg>
        <pc:picChg chg="add del mod">
          <ac:chgData name="Nada Farshoukh" userId="cd36c589a2108c71" providerId="LiveId" clId="{324A19A2-4CFB-4355-BB7F-F269DE0856F7}" dt="2021-04-25T11:37:57.251" v="911" actId="478"/>
          <ac:picMkLst>
            <pc:docMk/>
            <pc:sldMk cId="3136684493" sldId="309"/>
            <ac:picMk id="77" creationId="{BBEF5398-1652-43AF-AF38-04BA550D3444}"/>
          </ac:picMkLst>
        </pc:picChg>
        <pc:picChg chg="add del mod">
          <ac:chgData name="Nada Farshoukh" userId="cd36c589a2108c71" providerId="LiveId" clId="{324A19A2-4CFB-4355-BB7F-F269DE0856F7}" dt="2021-04-25T11:37:57.251" v="911" actId="478"/>
          <ac:picMkLst>
            <pc:docMk/>
            <pc:sldMk cId="3136684493" sldId="309"/>
            <ac:picMk id="78" creationId="{7068154E-FE4D-4D23-8E88-873FCFB8DEE1}"/>
          </ac:picMkLst>
        </pc:picChg>
        <pc:picChg chg="add del mod">
          <ac:chgData name="Nada Farshoukh" userId="cd36c589a2108c71" providerId="LiveId" clId="{324A19A2-4CFB-4355-BB7F-F269DE0856F7}" dt="2021-04-25T11:37:57.251" v="911" actId="478"/>
          <ac:picMkLst>
            <pc:docMk/>
            <pc:sldMk cId="3136684493" sldId="309"/>
            <ac:picMk id="79" creationId="{8F384AF0-BD9D-43CB-BF65-E15DF053016F}"/>
          </ac:picMkLst>
        </pc:picChg>
        <pc:picChg chg="add del mod">
          <ac:chgData name="Nada Farshoukh" userId="cd36c589a2108c71" providerId="LiveId" clId="{324A19A2-4CFB-4355-BB7F-F269DE0856F7}" dt="2021-04-25T11:37:57.251" v="911" actId="478"/>
          <ac:picMkLst>
            <pc:docMk/>
            <pc:sldMk cId="3136684493" sldId="309"/>
            <ac:picMk id="80" creationId="{38379C43-77C6-4FD1-8377-501712A1554F}"/>
          </ac:picMkLst>
        </pc:picChg>
        <pc:picChg chg="add del mod">
          <ac:chgData name="Nada Farshoukh" userId="cd36c589a2108c71" providerId="LiveId" clId="{324A19A2-4CFB-4355-BB7F-F269DE0856F7}" dt="2021-04-25T11:37:57.251" v="911" actId="478"/>
          <ac:picMkLst>
            <pc:docMk/>
            <pc:sldMk cId="3136684493" sldId="309"/>
            <ac:picMk id="81" creationId="{D114172D-17B8-45C1-9A96-6777005197FF}"/>
          </ac:picMkLst>
        </pc:picChg>
        <pc:picChg chg="add del mod">
          <ac:chgData name="Nada Farshoukh" userId="cd36c589a2108c71" providerId="LiveId" clId="{324A19A2-4CFB-4355-BB7F-F269DE0856F7}" dt="2021-04-25T11:37:57.251" v="911" actId="478"/>
          <ac:picMkLst>
            <pc:docMk/>
            <pc:sldMk cId="3136684493" sldId="309"/>
            <ac:picMk id="82" creationId="{35D2F241-6A13-46C5-A7E5-3EF65ABCBEB4}"/>
          </ac:picMkLst>
        </pc:picChg>
        <pc:picChg chg="add del mod">
          <ac:chgData name="Nada Farshoukh" userId="cd36c589a2108c71" providerId="LiveId" clId="{324A19A2-4CFB-4355-BB7F-F269DE0856F7}" dt="2021-04-25T14:04:41.335" v="1219" actId="478"/>
          <ac:picMkLst>
            <pc:docMk/>
            <pc:sldMk cId="3136684493" sldId="309"/>
            <ac:picMk id="93" creationId="{F468584A-C66B-437E-B959-2F0A70495465}"/>
          </ac:picMkLst>
        </pc:picChg>
        <pc:picChg chg="add del mod">
          <ac:chgData name="Nada Farshoukh" userId="cd36c589a2108c71" providerId="LiveId" clId="{324A19A2-4CFB-4355-BB7F-F269DE0856F7}" dt="2021-04-25T14:04:41.335" v="1219" actId="478"/>
          <ac:picMkLst>
            <pc:docMk/>
            <pc:sldMk cId="3136684493" sldId="309"/>
            <ac:picMk id="94" creationId="{4DCCA9AF-33FC-496A-8C59-955D929BB5B6}"/>
          </ac:picMkLst>
        </pc:picChg>
        <pc:picChg chg="add mod">
          <ac:chgData name="Nada Farshoukh" userId="cd36c589a2108c71" providerId="LiveId" clId="{324A19A2-4CFB-4355-BB7F-F269DE0856F7}" dt="2021-04-25T14:06:24.839" v="1237" actId="207"/>
          <ac:picMkLst>
            <pc:docMk/>
            <pc:sldMk cId="3136684493" sldId="309"/>
            <ac:picMk id="97" creationId="{732EDE3E-83F0-4540-9B09-47EAD4B13CA0}"/>
          </ac:picMkLst>
        </pc:picChg>
        <pc:picChg chg="add del mod">
          <ac:chgData name="Nada Farshoukh" userId="cd36c589a2108c71" providerId="LiveId" clId="{324A19A2-4CFB-4355-BB7F-F269DE0856F7}" dt="2021-04-25T14:05:32.379" v="1231" actId="478"/>
          <ac:picMkLst>
            <pc:docMk/>
            <pc:sldMk cId="3136684493" sldId="309"/>
            <ac:picMk id="98" creationId="{564C817A-E6EE-411A-B29A-6EADEBB39EAC}"/>
          </ac:picMkLst>
        </pc:picChg>
        <pc:picChg chg="add mod">
          <ac:chgData name="Nada Farshoukh" userId="cd36c589a2108c71" providerId="LiveId" clId="{324A19A2-4CFB-4355-BB7F-F269DE0856F7}" dt="2021-04-25T14:06:24.839" v="1237" actId="207"/>
          <ac:picMkLst>
            <pc:docMk/>
            <pc:sldMk cId="3136684493" sldId="309"/>
            <ac:picMk id="99" creationId="{F866584D-779E-4DFB-BAFE-36DEFD2FB42D}"/>
          </ac:picMkLst>
        </pc:picChg>
        <pc:picChg chg="add del mod">
          <ac:chgData name="Nada Farshoukh" userId="cd36c589a2108c71" providerId="LiveId" clId="{324A19A2-4CFB-4355-BB7F-F269DE0856F7}" dt="2021-04-25T14:05:32.379" v="1231" actId="478"/>
          <ac:picMkLst>
            <pc:docMk/>
            <pc:sldMk cId="3136684493" sldId="309"/>
            <ac:picMk id="100" creationId="{BD30B19C-06EF-4CA5-84D0-A0E7514ACD98}"/>
          </ac:picMkLst>
        </pc:picChg>
        <pc:picChg chg="add del mod">
          <ac:chgData name="Nada Farshoukh" userId="cd36c589a2108c71" providerId="LiveId" clId="{324A19A2-4CFB-4355-BB7F-F269DE0856F7}" dt="2021-04-25T14:05:32.379" v="1231" actId="478"/>
          <ac:picMkLst>
            <pc:docMk/>
            <pc:sldMk cId="3136684493" sldId="309"/>
            <ac:picMk id="101" creationId="{F6466295-3118-46BA-939D-C9F69DAF9325}"/>
          </ac:picMkLst>
        </pc:picChg>
        <pc:picChg chg="add mod">
          <ac:chgData name="Nada Farshoukh" userId="cd36c589a2108c71" providerId="LiveId" clId="{324A19A2-4CFB-4355-BB7F-F269DE0856F7}" dt="2021-04-25T14:06:24.839" v="1237" actId="207"/>
          <ac:picMkLst>
            <pc:docMk/>
            <pc:sldMk cId="3136684493" sldId="309"/>
            <ac:picMk id="102" creationId="{73C76813-CB38-47E4-A218-18BFFCE5E21B}"/>
          </ac:picMkLst>
        </pc:picChg>
        <pc:picChg chg="add del mod">
          <ac:chgData name="Nada Farshoukh" userId="cd36c589a2108c71" providerId="LiveId" clId="{324A19A2-4CFB-4355-BB7F-F269DE0856F7}" dt="2021-04-25T14:05:32.379" v="1231" actId="478"/>
          <ac:picMkLst>
            <pc:docMk/>
            <pc:sldMk cId="3136684493" sldId="309"/>
            <ac:picMk id="103" creationId="{4F6A204F-1CC6-4CA9-B19E-1F5A4D5E4836}"/>
          </ac:picMkLst>
        </pc:picChg>
        <pc:picChg chg="add del mod">
          <ac:chgData name="Nada Farshoukh" userId="cd36c589a2108c71" providerId="LiveId" clId="{324A19A2-4CFB-4355-BB7F-F269DE0856F7}" dt="2021-04-25T14:05:07.582" v="1226" actId="21"/>
          <ac:picMkLst>
            <pc:docMk/>
            <pc:sldMk cId="3136684493" sldId="309"/>
            <ac:picMk id="104" creationId="{63A12904-73A3-4FF2-A1B9-8D96E286DDB5}"/>
          </ac:picMkLst>
        </pc:picChg>
        <pc:picChg chg="add del mod">
          <ac:chgData name="Nada Farshoukh" userId="cd36c589a2108c71" providerId="LiveId" clId="{324A19A2-4CFB-4355-BB7F-F269DE0856F7}" dt="2021-04-25T14:05:32.379" v="1231" actId="478"/>
          <ac:picMkLst>
            <pc:docMk/>
            <pc:sldMk cId="3136684493" sldId="309"/>
            <ac:picMk id="105" creationId="{2D1B538B-0191-4594-BA3F-59B415320528}"/>
          </ac:picMkLst>
        </pc:picChg>
        <pc:picChg chg="add mod">
          <ac:chgData name="Nada Farshoukh" userId="cd36c589a2108c71" providerId="LiveId" clId="{324A19A2-4CFB-4355-BB7F-F269DE0856F7}" dt="2021-04-25T14:06:24.839" v="1237" actId="207"/>
          <ac:picMkLst>
            <pc:docMk/>
            <pc:sldMk cId="3136684493" sldId="309"/>
            <ac:picMk id="106" creationId="{3EA2601F-9648-4C66-8D3A-ABF98F3DA27F}"/>
          </ac:picMkLst>
        </pc:picChg>
        <pc:picChg chg="add mod">
          <ac:chgData name="Nada Farshoukh" userId="cd36c589a2108c71" providerId="LiveId" clId="{324A19A2-4CFB-4355-BB7F-F269DE0856F7}" dt="2021-04-25T14:06:24.839" v="1237" actId="207"/>
          <ac:picMkLst>
            <pc:docMk/>
            <pc:sldMk cId="3136684493" sldId="309"/>
            <ac:picMk id="107" creationId="{993AB53D-4142-4FF6-874D-61668A524614}"/>
          </ac:picMkLst>
        </pc:picChg>
        <pc:picChg chg="add mod">
          <ac:chgData name="Nada Farshoukh" userId="cd36c589a2108c71" providerId="LiveId" clId="{324A19A2-4CFB-4355-BB7F-F269DE0856F7}" dt="2021-04-25T14:06:24.839" v="1237" actId="207"/>
          <ac:picMkLst>
            <pc:docMk/>
            <pc:sldMk cId="3136684493" sldId="309"/>
            <ac:picMk id="108" creationId="{859C1A57-44EF-46F1-9282-EFDAF719907B}"/>
          </ac:picMkLst>
        </pc:picChg>
        <pc:picChg chg="add mod">
          <ac:chgData name="Nada Farshoukh" userId="cd36c589a2108c71" providerId="LiveId" clId="{324A19A2-4CFB-4355-BB7F-F269DE0856F7}" dt="2021-04-25T14:06:24.839" v="1237" actId="207"/>
          <ac:picMkLst>
            <pc:docMk/>
            <pc:sldMk cId="3136684493" sldId="309"/>
            <ac:picMk id="109" creationId="{E09D2E42-11A1-4AE9-B4C4-CB07DD09F0AB}"/>
          </ac:picMkLst>
        </pc:picChg>
        <pc:picChg chg="add mod">
          <ac:chgData name="Nada Farshoukh" userId="cd36c589a2108c71" providerId="LiveId" clId="{324A19A2-4CFB-4355-BB7F-F269DE0856F7}" dt="2021-04-25T14:10:15.776" v="1280" actId="1076"/>
          <ac:picMkLst>
            <pc:docMk/>
            <pc:sldMk cId="3136684493" sldId="309"/>
            <ac:picMk id="110" creationId="{C67959F7-747D-4994-BAB0-32FFADB63069}"/>
          </ac:picMkLst>
        </pc:picChg>
        <pc:picChg chg="add mod">
          <ac:chgData name="Nada Farshoukh" userId="cd36c589a2108c71" providerId="LiveId" clId="{324A19A2-4CFB-4355-BB7F-F269DE0856F7}" dt="2021-04-25T14:10:15.776" v="1280" actId="1076"/>
          <ac:picMkLst>
            <pc:docMk/>
            <pc:sldMk cId="3136684493" sldId="309"/>
            <ac:picMk id="111" creationId="{B5FE3CE9-3051-4AA7-8C3E-541A729508A8}"/>
          </ac:picMkLst>
        </pc:picChg>
        <pc:picChg chg="add mod">
          <ac:chgData name="Nada Farshoukh" userId="cd36c589a2108c71" providerId="LiveId" clId="{324A19A2-4CFB-4355-BB7F-F269DE0856F7}" dt="2021-04-25T14:10:15.776" v="1280" actId="1076"/>
          <ac:picMkLst>
            <pc:docMk/>
            <pc:sldMk cId="3136684493" sldId="309"/>
            <ac:picMk id="112" creationId="{3BD192A9-D42F-4ED0-8A05-5D22D27AA06D}"/>
          </ac:picMkLst>
        </pc:picChg>
        <pc:picChg chg="add mod">
          <ac:chgData name="Nada Farshoukh" userId="cd36c589a2108c71" providerId="LiveId" clId="{324A19A2-4CFB-4355-BB7F-F269DE0856F7}" dt="2021-04-25T14:10:15.776" v="1280" actId="1076"/>
          <ac:picMkLst>
            <pc:docMk/>
            <pc:sldMk cId="3136684493" sldId="309"/>
            <ac:picMk id="113" creationId="{0053577A-DB46-47BC-93F8-750C40AA0F8A}"/>
          </ac:picMkLst>
        </pc:picChg>
        <pc:picChg chg="add del mod">
          <ac:chgData name="Nada Farshoukh" userId="cd36c589a2108c71" providerId="LiveId" clId="{324A19A2-4CFB-4355-BB7F-F269DE0856F7}" dt="2021-04-25T11:07:29.898" v="647" actId="478"/>
          <ac:picMkLst>
            <pc:docMk/>
            <pc:sldMk cId="3136684493" sldId="309"/>
            <ac:picMk id="1026" creationId="{3A467647-20AA-444D-8F0B-CF12E3B56D51}"/>
          </ac:picMkLst>
        </pc:picChg>
        <pc:picChg chg="add del mod">
          <ac:chgData name="Nada Farshoukh" userId="cd36c589a2108c71" providerId="LiveId" clId="{324A19A2-4CFB-4355-BB7F-F269DE0856F7}" dt="2021-04-25T11:37:57.251" v="911" actId="478"/>
          <ac:picMkLst>
            <pc:docMk/>
            <pc:sldMk cId="3136684493" sldId="309"/>
            <ac:picMk id="1028" creationId="{BC441DFE-C60A-46DE-920E-D6FBEBE83198}"/>
          </ac:picMkLst>
        </pc:picChg>
        <pc:picChg chg="add del mod">
          <ac:chgData name="Nada Farshoukh" userId="cd36c589a2108c71" providerId="LiveId" clId="{324A19A2-4CFB-4355-BB7F-F269DE0856F7}" dt="2021-04-25T14:04:41.335" v="1219" actId="478"/>
          <ac:picMkLst>
            <pc:docMk/>
            <pc:sldMk cId="3136684493" sldId="309"/>
            <ac:picMk id="1030" creationId="{865D8377-6D10-4107-9490-92D8410055CF}"/>
          </ac:picMkLst>
        </pc:picChg>
        <pc:picChg chg="add del mod">
          <ac:chgData name="Nada Farshoukh" userId="cd36c589a2108c71" providerId="LiveId" clId="{324A19A2-4CFB-4355-BB7F-F269DE0856F7}" dt="2021-04-25T14:04:41.335" v="1219" actId="478"/>
          <ac:picMkLst>
            <pc:docMk/>
            <pc:sldMk cId="3136684493" sldId="309"/>
            <ac:picMk id="1032" creationId="{1C590B09-02F3-4D56-9BFB-7CA671393596}"/>
          </ac:picMkLst>
        </pc:picChg>
        <pc:picChg chg="add del mod">
          <ac:chgData name="Nada Farshoukh" userId="cd36c589a2108c71" providerId="LiveId" clId="{324A19A2-4CFB-4355-BB7F-F269DE0856F7}" dt="2021-04-25T14:04:41.335" v="1219" actId="478"/>
          <ac:picMkLst>
            <pc:docMk/>
            <pc:sldMk cId="3136684493" sldId="309"/>
            <ac:picMk id="1034" creationId="{C6EE6E8A-C9D8-4336-8801-FD3FE4B77CDE}"/>
          </ac:picMkLst>
        </pc:picChg>
        <pc:picChg chg="add del mod">
          <ac:chgData name="Nada Farshoukh" userId="cd36c589a2108c71" providerId="LiveId" clId="{324A19A2-4CFB-4355-BB7F-F269DE0856F7}" dt="2021-04-25T14:04:41.335" v="1219" actId="478"/>
          <ac:picMkLst>
            <pc:docMk/>
            <pc:sldMk cId="3136684493" sldId="309"/>
            <ac:picMk id="1036" creationId="{2C74BF40-3BF8-493F-AD4F-607FFE8C7574}"/>
          </ac:picMkLst>
        </pc:picChg>
        <pc:picChg chg="add del mod">
          <ac:chgData name="Nada Farshoukh" userId="cd36c589a2108c71" providerId="LiveId" clId="{324A19A2-4CFB-4355-BB7F-F269DE0856F7}" dt="2021-04-25T14:04:41.335" v="1219" actId="478"/>
          <ac:picMkLst>
            <pc:docMk/>
            <pc:sldMk cId="3136684493" sldId="309"/>
            <ac:picMk id="1038" creationId="{8C4ECFF4-A153-4C00-ADC5-53011671E01C}"/>
          </ac:picMkLst>
        </pc:picChg>
        <pc:picChg chg="add del mod">
          <ac:chgData name="Nada Farshoukh" userId="cd36c589a2108c71" providerId="LiveId" clId="{324A19A2-4CFB-4355-BB7F-F269DE0856F7}" dt="2021-04-25T14:04:41.335" v="1219" actId="478"/>
          <ac:picMkLst>
            <pc:docMk/>
            <pc:sldMk cId="3136684493" sldId="309"/>
            <ac:picMk id="1040" creationId="{B5B04144-DE61-427F-921C-B49633B6763B}"/>
          </ac:picMkLst>
        </pc:picChg>
        <pc:cxnChg chg="add mod">
          <ac:chgData name="Nada Farshoukh" userId="cd36c589a2108c71" providerId="LiveId" clId="{324A19A2-4CFB-4355-BB7F-F269DE0856F7}" dt="2021-04-25T10:06:29.993" v="328" actId="164"/>
          <ac:cxnSpMkLst>
            <pc:docMk/>
            <pc:sldMk cId="3136684493" sldId="309"/>
            <ac:cxnSpMk id="17" creationId="{5CC5593E-36C2-4897-BFB6-4EF1DC33C4E4}"/>
          </ac:cxnSpMkLst>
        </pc:cxnChg>
        <pc:cxnChg chg="mod">
          <ac:chgData name="Nada Farshoukh" userId="cd36c589a2108c71" providerId="LiveId" clId="{324A19A2-4CFB-4355-BB7F-F269DE0856F7}" dt="2021-04-25T10:06:33.133" v="329" actId="571"/>
          <ac:cxnSpMkLst>
            <pc:docMk/>
            <pc:sldMk cId="3136684493" sldId="309"/>
            <ac:cxnSpMk id="63" creationId="{F051732D-11DF-41A9-B59C-5A254C9103EA}"/>
          </ac:cxnSpMkLst>
        </pc:cxnChg>
        <pc:cxnChg chg="mod">
          <ac:chgData name="Nada Farshoukh" userId="cd36c589a2108c71" providerId="LiveId" clId="{324A19A2-4CFB-4355-BB7F-F269DE0856F7}" dt="2021-04-25T11:24:42.345" v="775" actId="571"/>
          <ac:cxnSpMkLst>
            <pc:docMk/>
            <pc:sldMk cId="3136684493" sldId="309"/>
            <ac:cxnSpMk id="86" creationId="{E2581777-B7DB-48C9-AD54-B522EA3DAB9F}"/>
          </ac:cxnSpMkLst>
        </pc:cxnChg>
      </pc:sldChg>
      <pc:sldChg chg="addSp delSp modSp add del mod modTransition modAnim">
        <pc:chgData name="Nada Farshoukh" userId="cd36c589a2108c71" providerId="LiveId" clId="{324A19A2-4CFB-4355-BB7F-F269DE0856F7}" dt="2021-04-25T14:15:28.207" v="1350" actId="2696"/>
        <pc:sldMkLst>
          <pc:docMk/>
          <pc:sldMk cId="335887788" sldId="310"/>
        </pc:sldMkLst>
        <pc:spChg chg="add mod">
          <ac:chgData name="Nada Farshoukh" userId="cd36c589a2108c71" providerId="LiveId" clId="{324A19A2-4CFB-4355-BB7F-F269DE0856F7}" dt="2021-04-25T11:32:51.339" v="852" actId="207"/>
          <ac:spMkLst>
            <pc:docMk/>
            <pc:sldMk cId="335887788" sldId="310"/>
            <ac:spMk id="31" creationId="{87C2B4A8-AB4A-485D-A7F2-1E924E68527E}"/>
          </ac:spMkLst>
        </pc:spChg>
        <pc:spChg chg="add mod">
          <ac:chgData name="Nada Farshoukh" userId="cd36c589a2108c71" providerId="LiveId" clId="{324A19A2-4CFB-4355-BB7F-F269DE0856F7}" dt="2021-04-25T14:06:39.756" v="1241" actId="14100"/>
          <ac:spMkLst>
            <pc:docMk/>
            <pc:sldMk cId="335887788" sldId="310"/>
            <ac:spMk id="32" creationId="{D3064DBD-03E1-4FE3-9383-F3DA74AE5094}"/>
          </ac:spMkLst>
        </pc:spChg>
        <pc:spChg chg="add del mod">
          <ac:chgData name="Nada Farshoukh" userId="cd36c589a2108c71" providerId="LiveId" clId="{324A19A2-4CFB-4355-BB7F-F269DE0856F7}" dt="2021-04-25T11:33:13.118" v="855" actId="478"/>
          <ac:spMkLst>
            <pc:docMk/>
            <pc:sldMk cId="335887788" sldId="310"/>
            <ac:spMk id="33" creationId="{9B13134A-6962-4F27-94CA-BD9F020ADDAC}"/>
          </ac:spMkLst>
        </pc:spChg>
        <pc:spChg chg="add mod">
          <ac:chgData name="Nada Farshoukh" userId="cd36c589a2108c71" providerId="LiveId" clId="{324A19A2-4CFB-4355-BB7F-F269DE0856F7}" dt="2021-04-25T11:32:58.973" v="853" actId="571"/>
          <ac:spMkLst>
            <pc:docMk/>
            <pc:sldMk cId="335887788" sldId="310"/>
            <ac:spMk id="34" creationId="{5B10D3F9-C3F8-40D6-BCEA-4A1B6357AE77}"/>
          </ac:spMkLst>
        </pc:spChg>
        <pc:spChg chg="add mod">
          <ac:chgData name="Nada Farshoukh" userId="cd36c589a2108c71" providerId="LiveId" clId="{324A19A2-4CFB-4355-BB7F-F269DE0856F7}" dt="2021-04-25T11:33:02.269" v="854" actId="571"/>
          <ac:spMkLst>
            <pc:docMk/>
            <pc:sldMk cId="335887788" sldId="310"/>
            <ac:spMk id="35" creationId="{5317C70E-9BF6-48ED-868F-50D84C3DC68F}"/>
          </ac:spMkLst>
        </pc:spChg>
        <pc:spChg chg="add mod">
          <ac:chgData name="Nada Farshoukh" userId="cd36c589a2108c71" providerId="LiveId" clId="{324A19A2-4CFB-4355-BB7F-F269DE0856F7}" dt="2021-04-25T14:06:51.996" v="1249" actId="20577"/>
          <ac:spMkLst>
            <pc:docMk/>
            <pc:sldMk cId="335887788" sldId="310"/>
            <ac:spMk id="44" creationId="{EED1CF5C-8EA6-478D-86A6-06787059FA18}"/>
          </ac:spMkLst>
        </pc:spChg>
        <pc:spChg chg="del">
          <ac:chgData name="Nada Farshoukh" userId="cd36c589a2108c71" providerId="LiveId" clId="{324A19A2-4CFB-4355-BB7F-F269DE0856F7}" dt="2021-04-25T11:47:36.901" v="982" actId="478"/>
          <ac:spMkLst>
            <pc:docMk/>
            <pc:sldMk cId="335887788" sldId="310"/>
            <ac:spMk id="64" creationId="{056B3C84-01A3-488A-9E17-CC6C895AAE3C}"/>
          </ac:spMkLst>
        </pc:spChg>
        <pc:spChg chg="mod">
          <ac:chgData name="Nada Farshoukh" userId="cd36c589a2108c71" providerId="LiveId" clId="{324A19A2-4CFB-4355-BB7F-F269DE0856F7}" dt="2021-04-25T11:32:47.084" v="851" actId="207"/>
          <ac:spMkLst>
            <pc:docMk/>
            <pc:sldMk cId="335887788" sldId="310"/>
            <ac:spMk id="65" creationId="{F12619BA-B625-469C-B957-5FA24C10E575}"/>
          </ac:spMkLst>
        </pc:spChg>
        <pc:spChg chg="mod">
          <ac:chgData name="Nada Farshoukh" userId="cd36c589a2108c71" providerId="LiveId" clId="{324A19A2-4CFB-4355-BB7F-F269DE0856F7}" dt="2021-04-25T11:35:34.745" v="882" actId="1076"/>
          <ac:spMkLst>
            <pc:docMk/>
            <pc:sldMk cId="335887788" sldId="310"/>
            <ac:spMk id="752" creationId="{00000000-0000-0000-0000-000000000000}"/>
          </ac:spMkLst>
        </pc:spChg>
        <pc:grpChg chg="mod">
          <ac:chgData name="Nada Farshoukh" userId="cd36c589a2108c71" providerId="LiveId" clId="{324A19A2-4CFB-4355-BB7F-F269DE0856F7}" dt="2021-04-25T11:31:50.792" v="846" actId="1036"/>
          <ac:grpSpMkLst>
            <pc:docMk/>
            <pc:sldMk cId="335887788" sldId="310"/>
            <ac:grpSpMk id="83" creationId="{C1672437-CE4B-4D36-BBFC-ED0CCD502378}"/>
          </ac:grpSpMkLst>
        </pc:grpChg>
        <pc:grpChg chg="mod">
          <ac:chgData name="Nada Farshoukh" userId="cd36c589a2108c71" providerId="LiveId" clId="{324A19A2-4CFB-4355-BB7F-F269DE0856F7}" dt="2021-04-25T11:35:34.745" v="882" actId="1076"/>
          <ac:grpSpMkLst>
            <pc:docMk/>
            <pc:sldMk cId="335887788" sldId="310"/>
            <ac:grpSpMk id="736" creationId="{00000000-0000-0000-0000-000000000000}"/>
          </ac:grpSpMkLst>
        </pc:grpChg>
        <pc:grpChg chg="mod">
          <ac:chgData name="Nada Farshoukh" userId="cd36c589a2108c71" providerId="LiveId" clId="{324A19A2-4CFB-4355-BB7F-F269DE0856F7}" dt="2021-04-25T11:35:34.745" v="882" actId="1076"/>
          <ac:grpSpMkLst>
            <pc:docMk/>
            <pc:sldMk cId="335887788" sldId="310"/>
            <ac:grpSpMk id="753" creationId="{00000000-0000-0000-0000-000000000000}"/>
          </ac:grpSpMkLst>
        </pc:grpChg>
        <pc:picChg chg="add del mod">
          <ac:chgData name="Nada Farshoukh" userId="cd36c589a2108c71" providerId="LiveId" clId="{324A19A2-4CFB-4355-BB7F-F269DE0856F7}" dt="2021-04-25T13:20:23.995" v="1170" actId="478"/>
          <ac:picMkLst>
            <pc:docMk/>
            <pc:sldMk cId="335887788" sldId="310"/>
            <ac:picMk id="36" creationId="{6FC19EAD-0D48-469B-95E6-0B45AFB7C2EC}"/>
          </ac:picMkLst>
        </pc:picChg>
        <pc:picChg chg="add del mod">
          <ac:chgData name="Nada Farshoukh" userId="cd36c589a2108c71" providerId="LiveId" clId="{324A19A2-4CFB-4355-BB7F-F269DE0856F7}" dt="2021-04-25T13:20:23.995" v="1170" actId="478"/>
          <ac:picMkLst>
            <pc:docMk/>
            <pc:sldMk cId="335887788" sldId="310"/>
            <ac:picMk id="37" creationId="{E30712A4-E1D6-4C0D-8491-AD751A6900F8}"/>
          </ac:picMkLst>
        </pc:picChg>
        <pc:picChg chg="add del mod">
          <ac:chgData name="Nada Farshoukh" userId="cd36c589a2108c71" providerId="LiveId" clId="{324A19A2-4CFB-4355-BB7F-F269DE0856F7}" dt="2021-04-25T13:20:24.685" v="1171" actId="478"/>
          <ac:picMkLst>
            <pc:docMk/>
            <pc:sldMk cId="335887788" sldId="310"/>
            <ac:picMk id="38" creationId="{D3CCB5E5-E20F-4125-ABA7-4384F1128FB1}"/>
          </ac:picMkLst>
        </pc:picChg>
        <pc:picChg chg="add del mod">
          <ac:chgData name="Nada Farshoukh" userId="cd36c589a2108c71" providerId="LiveId" clId="{324A19A2-4CFB-4355-BB7F-F269DE0856F7}" dt="2021-04-25T13:20:23.995" v="1170" actId="478"/>
          <ac:picMkLst>
            <pc:docMk/>
            <pc:sldMk cId="335887788" sldId="310"/>
            <ac:picMk id="39" creationId="{5AC9C265-B8BA-475E-AA03-CFC2932F148A}"/>
          </ac:picMkLst>
        </pc:picChg>
        <pc:picChg chg="add del mod">
          <ac:chgData name="Nada Farshoukh" userId="cd36c589a2108c71" providerId="LiveId" clId="{324A19A2-4CFB-4355-BB7F-F269DE0856F7}" dt="2021-04-25T13:20:23.995" v="1170" actId="478"/>
          <ac:picMkLst>
            <pc:docMk/>
            <pc:sldMk cId="335887788" sldId="310"/>
            <ac:picMk id="40" creationId="{555D2913-38BE-46B6-A489-CDF13211794D}"/>
          </ac:picMkLst>
        </pc:picChg>
        <pc:picChg chg="add del mod">
          <ac:chgData name="Nada Farshoukh" userId="cd36c589a2108c71" providerId="LiveId" clId="{324A19A2-4CFB-4355-BB7F-F269DE0856F7}" dt="2021-04-25T13:20:23.995" v="1170" actId="478"/>
          <ac:picMkLst>
            <pc:docMk/>
            <pc:sldMk cId="335887788" sldId="310"/>
            <ac:picMk id="41" creationId="{CA28F446-621E-4A1D-B6B3-DCD73D4529F6}"/>
          </ac:picMkLst>
        </pc:picChg>
        <pc:picChg chg="add del mod">
          <ac:chgData name="Nada Farshoukh" userId="cd36c589a2108c71" providerId="LiveId" clId="{324A19A2-4CFB-4355-BB7F-F269DE0856F7}" dt="2021-04-25T13:20:23.995" v="1170" actId="478"/>
          <ac:picMkLst>
            <pc:docMk/>
            <pc:sldMk cId="335887788" sldId="310"/>
            <ac:picMk id="42" creationId="{33305812-0500-4B4B-B503-6590F3FBA915}"/>
          </ac:picMkLst>
        </pc:picChg>
        <pc:picChg chg="add del mod">
          <ac:chgData name="Nada Farshoukh" userId="cd36c589a2108c71" providerId="LiveId" clId="{324A19A2-4CFB-4355-BB7F-F269DE0856F7}" dt="2021-04-25T13:20:23.995" v="1170" actId="478"/>
          <ac:picMkLst>
            <pc:docMk/>
            <pc:sldMk cId="335887788" sldId="310"/>
            <ac:picMk id="43" creationId="{FA97C20C-60FA-4E21-AF40-CC8C74EC9978}"/>
          </ac:picMkLst>
        </pc:picChg>
        <pc:picChg chg="add del mod">
          <ac:chgData name="Nada Farshoukh" userId="cd36c589a2108c71" providerId="LiveId" clId="{324A19A2-4CFB-4355-BB7F-F269DE0856F7}" dt="2021-04-25T14:05:53.006" v="1234" actId="478"/>
          <ac:picMkLst>
            <pc:docMk/>
            <pc:sldMk cId="335887788" sldId="310"/>
            <ac:picMk id="45" creationId="{E56D5C88-F185-4A8E-B790-E4FFCD8AAB71}"/>
          </ac:picMkLst>
        </pc:picChg>
        <pc:picChg chg="add del mod">
          <ac:chgData name="Nada Farshoukh" userId="cd36c589a2108c71" providerId="LiveId" clId="{324A19A2-4CFB-4355-BB7F-F269DE0856F7}" dt="2021-04-25T14:05:53.006" v="1234" actId="478"/>
          <ac:picMkLst>
            <pc:docMk/>
            <pc:sldMk cId="335887788" sldId="310"/>
            <ac:picMk id="46" creationId="{182FEE92-C911-4087-89F6-359CB2B1C000}"/>
          </ac:picMkLst>
        </pc:picChg>
        <pc:picChg chg="add del mod">
          <ac:chgData name="Nada Farshoukh" userId="cd36c589a2108c71" providerId="LiveId" clId="{324A19A2-4CFB-4355-BB7F-F269DE0856F7}" dt="2021-04-25T14:05:53.006" v="1234" actId="478"/>
          <ac:picMkLst>
            <pc:docMk/>
            <pc:sldMk cId="335887788" sldId="310"/>
            <ac:picMk id="47" creationId="{0AF91A7F-A22A-433E-80A2-7368A39F2DD1}"/>
          </ac:picMkLst>
        </pc:picChg>
        <pc:picChg chg="add del mod">
          <ac:chgData name="Nada Farshoukh" userId="cd36c589a2108c71" providerId="LiveId" clId="{324A19A2-4CFB-4355-BB7F-F269DE0856F7}" dt="2021-04-25T14:05:53.006" v="1234" actId="478"/>
          <ac:picMkLst>
            <pc:docMk/>
            <pc:sldMk cId="335887788" sldId="310"/>
            <ac:picMk id="48" creationId="{3AC45B82-6B52-4760-A772-F6C889C9A4A9}"/>
          </ac:picMkLst>
        </pc:picChg>
        <pc:picChg chg="add del mod">
          <ac:chgData name="Nada Farshoukh" userId="cd36c589a2108c71" providerId="LiveId" clId="{324A19A2-4CFB-4355-BB7F-F269DE0856F7}" dt="2021-04-25T14:05:53.006" v="1234" actId="478"/>
          <ac:picMkLst>
            <pc:docMk/>
            <pc:sldMk cId="335887788" sldId="310"/>
            <ac:picMk id="49" creationId="{496377BE-9700-4632-A8EB-02EEA7D4EB7F}"/>
          </ac:picMkLst>
        </pc:picChg>
        <pc:picChg chg="add del mod">
          <ac:chgData name="Nada Farshoukh" userId="cd36c589a2108c71" providerId="LiveId" clId="{324A19A2-4CFB-4355-BB7F-F269DE0856F7}" dt="2021-04-25T14:05:53.006" v="1234" actId="478"/>
          <ac:picMkLst>
            <pc:docMk/>
            <pc:sldMk cId="335887788" sldId="310"/>
            <ac:picMk id="50" creationId="{B50FAA63-653E-4069-9F08-823012AF6FBF}"/>
          </ac:picMkLst>
        </pc:picChg>
        <pc:picChg chg="add del mod">
          <ac:chgData name="Nada Farshoukh" userId="cd36c589a2108c71" providerId="LiveId" clId="{324A19A2-4CFB-4355-BB7F-F269DE0856F7}" dt="2021-04-25T14:05:53.006" v="1234" actId="478"/>
          <ac:picMkLst>
            <pc:docMk/>
            <pc:sldMk cId="335887788" sldId="310"/>
            <ac:picMk id="51" creationId="{E9A3DAF1-FC01-47A6-977F-42FCF781E803}"/>
          </ac:picMkLst>
        </pc:picChg>
        <pc:picChg chg="add del mod">
          <ac:chgData name="Nada Farshoukh" userId="cd36c589a2108c71" providerId="LiveId" clId="{324A19A2-4CFB-4355-BB7F-F269DE0856F7}" dt="2021-04-25T14:05:53.006" v="1234" actId="478"/>
          <ac:picMkLst>
            <pc:docMk/>
            <pc:sldMk cId="335887788" sldId="310"/>
            <ac:picMk id="52" creationId="{656E4609-9351-4105-A985-B8FA0E4E07B5}"/>
          </ac:picMkLst>
        </pc:picChg>
        <pc:picChg chg="add mod">
          <ac:chgData name="Nada Farshoukh" userId="cd36c589a2108c71" providerId="LiveId" clId="{324A19A2-4CFB-4355-BB7F-F269DE0856F7}" dt="2021-04-25T14:06:33.763" v="1238"/>
          <ac:picMkLst>
            <pc:docMk/>
            <pc:sldMk cId="335887788" sldId="310"/>
            <ac:picMk id="55" creationId="{E7E3631F-CF8B-4C53-A76E-E1C24BB67B10}"/>
          </ac:picMkLst>
        </pc:picChg>
        <pc:picChg chg="add mod">
          <ac:chgData name="Nada Farshoukh" userId="cd36c589a2108c71" providerId="LiveId" clId="{324A19A2-4CFB-4355-BB7F-F269DE0856F7}" dt="2021-04-25T14:06:33.763" v="1238"/>
          <ac:picMkLst>
            <pc:docMk/>
            <pc:sldMk cId="335887788" sldId="310"/>
            <ac:picMk id="56" creationId="{BE9E2932-9251-4895-971D-6CA0028E0354}"/>
          </ac:picMkLst>
        </pc:picChg>
        <pc:picChg chg="add mod">
          <ac:chgData name="Nada Farshoukh" userId="cd36c589a2108c71" providerId="LiveId" clId="{324A19A2-4CFB-4355-BB7F-F269DE0856F7}" dt="2021-04-25T14:06:33.763" v="1238"/>
          <ac:picMkLst>
            <pc:docMk/>
            <pc:sldMk cId="335887788" sldId="310"/>
            <ac:picMk id="57" creationId="{96F30D0E-C375-4D35-9062-AEC5401B1AE2}"/>
          </ac:picMkLst>
        </pc:picChg>
        <pc:picChg chg="add mod">
          <ac:chgData name="Nada Farshoukh" userId="cd36c589a2108c71" providerId="LiveId" clId="{324A19A2-4CFB-4355-BB7F-F269DE0856F7}" dt="2021-04-25T14:06:33.763" v="1238"/>
          <ac:picMkLst>
            <pc:docMk/>
            <pc:sldMk cId="335887788" sldId="310"/>
            <ac:picMk id="58" creationId="{6127DB44-16A9-4F16-AB74-AFB53AC723EC}"/>
          </ac:picMkLst>
        </pc:picChg>
        <pc:picChg chg="add mod">
          <ac:chgData name="Nada Farshoukh" userId="cd36c589a2108c71" providerId="LiveId" clId="{324A19A2-4CFB-4355-BB7F-F269DE0856F7}" dt="2021-04-25T14:06:33.763" v="1238"/>
          <ac:picMkLst>
            <pc:docMk/>
            <pc:sldMk cId="335887788" sldId="310"/>
            <ac:picMk id="59" creationId="{84B22864-527C-4AEA-8415-8608AE6CB659}"/>
          </ac:picMkLst>
        </pc:picChg>
        <pc:picChg chg="add mod">
          <ac:chgData name="Nada Farshoukh" userId="cd36c589a2108c71" providerId="LiveId" clId="{324A19A2-4CFB-4355-BB7F-F269DE0856F7}" dt="2021-04-25T14:06:33.763" v="1238"/>
          <ac:picMkLst>
            <pc:docMk/>
            <pc:sldMk cId="335887788" sldId="310"/>
            <ac:picMk id="60" creationId="{A4599219-7AC5-4F67-8CBE-9B53AD21DC9A}"/>
          </ac:picMkLst>
        </pc:picChg>
        <pc:picChg chg="add mod">
          <ac:chgData name="Nada Farshoukh" userId="cd36c589a2108c71" providerId="LiveId" clId="{324A19A2-4CFB-4355-BB7F-F269DE0856F7}" dt="2021-04-25T14:06:33.763" v="1238"/>
          <ac:picMkLst>
            <pc:docMk/>
            <pc:sldMk cId="335887788" sldId="310"/>
            <ac:picMk id="61" creationId="{3D0BA4E8-C9BC-4568-9427-4730393D5C4C}"/>
          </ac:picMkLst>
        </pc:picChg>
        <pc:picChg chg="add mod">
          <ac:chgData name="Nada Farshoukh" userId="cd36c589a2108c71" providerId="LiveId" clId="{324A19A2-4CFB-4355-BB7F-F269DE0856F7}" dt="2021-04-25T14:06:33.763" v="1238"/>
          <ac:picMkLst>
            <pc:docMk/>
            <pc:sldMk cId="335887788" sldId="310"/>
            <ac:picMk id="62" creationId="{6B101F24-DE01-414F-9D29-69D516417ABA}"/>
          </ac:picMkLst>
        </pc:picChg>
        <pc:picChg chg="add mod">
          <ac:chgData name="Nada Farshoukh" userId="cd36c589a2108c71" providerId="LiveId" clId="{324A19A2-4CFB-4355-BB7F-F269DE0856F7}" dt="2021-04-25T14:06:33.763" v="1238"/>
          <ac:picMkLst>
            <pc:docMk/>
            <pc:sldMk cId="335887788" sldId="310"/>
            <ac:picMk id="63" creationId="{D18D83C8-8553-41B2-AF9E-B20EB9900834}"/>
          </ac:picMkLst>
        </pc:picChg>
        <pc:picChg chg="add mod">
          <ac:chgData name="Nada Farshoukh" userId="cd36c589a2108c71" providerId="LiveId" clId="{324A19A2-4CFB-4355-BB7F-F269DE0856F7}" dt="2021-04-25T14:06:33.763" v="1238"/>
          <ac:picMkLst>
            <pc:docMk/>
            <pc:sldMk cId="335887788" sldId="310"/>
            <ac:picMk id="66" creationId="{91B9FD68-C6F1-4D69-9237-26B4AAA46865}"/>
          </ac:picMkLst>
        </pc:picChg>
        <pc:picChg chg="add mod">
          <ac:chgData name="Nada Farshoukh" userId="cd36c589a2108c71" providerId="LiveId" clId="{324A19A2-4CFB-4355-BB7F-F269DE0856F7}" dt="2021-04-25T14:06:33.763" v="1238"/>
          <ac:picMkLst>
            <pc:docMk/>
            <pc:sldMk cId="335887788" sldId="310"/>
            <ac:picMk id="67" creationId="{E5CED97C-1C25-47EE-B3A8-9628B6915979}"/>
          </ac:picMkLst>
        </pc:picChg>
        <pc:picChg chg="add mod">
          <ac:chgData name="Nada Farshoukh" userId="cd36c589a2108c71" providerId="LiveId" clId="{324A19A2-4CFB-4355-BB7F-F269DE0856F7}" dt="2021-04-25T14:06:33.763" v="1238"/>
          <ac:picMkLst>
            <pc:docMk/>
            <pc:sldMk cId="335887788" sldId="310"/>
            <ac:picMk id="68" creationId="{82129D69-A9E2-44F3-B0D1-A96969636AAF}"/>
          </ac:picMkLst>
        </pc:picChg>
        <pc:picChg chg="del">
          <ac:chgData name="Nada Farshoukh" userId="cd36c589a2108c71" providerId="LiveId" clId="{324A19A2-4CFB-4355-BB7F-F269DE0856F7}" dt="2021-04-25T11:37:52.243" v="910" actId="478"/>
          <ac:picMkLst>
            <pc:docMk/>
            <pc:sldMk cId="335887788" sldId="310"/>
            <ac:picMk id="76" creationId="{980C21F5-346E-4416-994C-B551E1B627EA}"/>
          </ac:picMkLst>
        </pc:picChg>
        <pc:picChg chg="del">
          <ac:chgData name="Nada Farshoukh" userId="cd36c589a2108c71" providerId="LiveId" clId="{324A19A2-4CFB-4355-BB7F-F269DE0856F7}" dt="2021-04-25T11:37:52.243" v="910" actId="478"/>
          <ac:picMkLst>
            <pc:docMk/>
            <pc:sldMk cId="335887788" sldId="310"/>
            <ac:picMk id="77" creationId="{BBEF5398-1652-43AF-AF38-04BA550D3444}"/>
          </ac:picMkLst>
        </pc:picChg>
        <pc:picChg chg="del">
          <ac:chgData name="Nada Farshoukh" userId="cd36c589a2108c71" providerId="LiveId" clId="{324A19A2-4CFB-4355-BB7F-F269DE0856F7}" dt="2021-04-25T11:37:52.243" v="910" actId="478"/>
          <ac:picMkLst>
            <pc:docMk/>
            <pc:sldMk cId="335887788" sldId="310"/>
            <ac:picMk id="78" creationId="{7068154E-FE4D-4D23-8E88-873FCFB8DEE1}"/>
          </ac:picMkLst>
        </pc:picChg>
        <pc:picChg chg="del">
          <ac:chgData name="Nada Farshoukh" userId="cd36c589a2108c71" providerId="LiveId" clId="{324A19A2-4CFB-4355-BB7F-F269DE0856F7}" dt="2021-04-25T11:37:52.243" v="910" actId="478"/>
          <ac:picMkLst>
            <pc:docMk/>
            <pc:sldMk cId="335887788" sldId="310"/>
            <ac:picMk id="79" creationId="{8F384AF0-BD9D-43CB-BF65-E15DF053016F}"/>
          </ac:picMkLst>
        </pc:picChg>
        <pc:picChg chg="del">
          <ac:chgData name="Nada Farshoukh" userId="cd36c589a2108c71" providerId="LiveId" clId="{324A19A2-4CFB-4355-BB7F-F269DE0856F7}" dt="2021-04-25T11:37:52.243" v="910" actId="478"/>
          <ac:picMkLst>
            <pc:docMk/>
            <pc:sldMk cId="335887788" sldId="310"/>
            <ac:picMk id="80" creationId="{38379C43-77C6-4FD1-8377-501712A1554F}"/>
          </ac:picMkLst>
        </pc:picChg>
        <pc:picChg chg="del">
          <ac:chgData name="Nada Farshoukh" userId="cd36c589a2108c71" providerId="LiveId" clId="{324A19A2-4CFB-4355-BB7F-F269DE0856F7}" dt="2021-04-25T11:37:52.243" v="910" actId="478"/>
          <ac:picMkLst>
            <pc:docMk/>
            <pc:sldMk cId="335887788" sldId="310"/>
            <ac:picMk id="81" creationId="{D114172D-17B8-45C1-9A96-6777005197FF}"/>
          </ac:picMkLst>
        </pc:picChg>
        <pc:picChg chg="del">
          <ac:chgData name="Nada Farshoukh" userId="cd36c589a2108c71" providerId="LiveId" clId="{324A19A2-4CFB-4355-BB7F-F269DE0856F7}" dt="2021-04-25T11:37:52.243" v="910" actId="478"/>
          <ac:picMkLst>
            <pc:docMk/>
            <pc:sldMk cId="335887788" sldId="310"/>
            <ac:picMk id="82" creationId="{35D2F241-6A13-46C5-A7E5-3EF65ABCBEB4}"/>
          </ac:picMkLst>
        </pc:picChg>
        <pc:picChg chg="del">
          <ac:chgData name="Nada Farshoukh" userId="cd36c589a2108c71" providerId="LiveId" clId="{324A19A2-4CFB-4355-BB7F-F269DE0856F7}" dt="2021-04-25T11:37:52.243" v="910" actId="478"/>
          <ac:picMkLst>
            <pc:docMk/>
            <pc:sldMk cId="335887788" sldId="310"/>
            <ac:picMk id="1028" creationId="{BC441DFE-C60A-46DE-920E-D6FBEBE83198}"/>
          </ac:picMkLst>
        </pc:picChg>
      </pc:sldChg>
      <pc:sldChg chg="add del">
        <pc:chgData name="Nada Farshoukh" userId="cd36c589a2108c71" providerId="LiveId" clId="{324A19A2-4CFB-4355-BB7F-F269DE0856F7}" dt="2021-04-25T10:10:06.641" v="366" actId="2696"/>
        <pc:sldMkLst>
          <pc:docMk/>
          <pc:sldMk cId="412162929" sldId="310"/>
        </pc:sldMkLst>
      </pc:sldChg>
      <pc:sldChg chg="modSp add del mod">
        <pc:chgData name="Nada Farshoukh" userId="cd36c589a2108c71" providerId="LiveId" clId="{324A19A2-4CFB-4355-BB7F-F269DE0856F7}" dt="2021-04-25T10:11:12.977" v="377" actId="2696"/>
        <pc:sldMkLst>
          <pc:docMk/>
          <pc:sldMk cId="1617878116" sldId="310"/>
        </pc:sldMkLst>
        <pc:spChg chg="mod">
          <ac:chgData name="Nada Farshoukh" userId="cd36c589a2108c71" providerId="LiveId" clId="{324A19A2-4CFB-4355-BB7F-F269DE0856F7}" dt="2021-04-25T10:10:27.582" v="368" actId="207"/>
          <ac:spMkLst>
            <pc:docMk/>
            <pc:sldMk cId="1617878116" sldId="310"/>
            <ac:spMk id="64" creationId="{056B3C84-01A3-488A-9E17-CC6C895AAE3C}"/>
          </ac:spMkLst>
        </pc:spChg>
      </pc:sldChg>
      <pc:sldChg chg="addSp delSp modSp new del mod">
        <pc:chgData name="Nada Farshoukh" userId="cd36c589a2108c71" providerId="LiveId" clId="{324A19A2-4CFB-4355-BB7F-F269DE0856F7}" dt="2021-04-25T11:03:58.034" v="640" actId="2696"/>
        <pc:sldMkLst>
          <pc:docMk/>
          <pc:sldMk cId="2267044498" sldId="310"/>
        </pc:sldMkLst>
        <pc:spChg chg="add mod ord">
          <ac:chgData name="Nada Farshoukh" userId="cd36c589a2108c71" providerId="LiveId" clId="{324A19A2-4CFB-4355-BB7F-F269DE0856F7}" dt="2021-04-25T11:01:10.911" v="639" actId="14100"/>
          <ac:spMkLst>
            <pc:docMk/>
            <pc:sldMk cId="2267044498" sldId="310"/>
            <ac:spMk id="2" creationId="{F84CE81D-6E94-4493-BE6F-2731662920C6}"/>
          </ac:spMkLst>
        </pc:spChg>
        <pc:picChg chg="add del mod">
          <ac:chgData name="Nada Farshoukh" userId="cd36c589a2108c71" providerId="LiveId" clId="{324A19A2-4CFB-4355-BB7F-F269DE0856F7}" dt="2021-04-25T11:00:09.576" v="628" actId="21"/>
          <ac:picMkLst>
            <pc:docMk/>
            <pc:sldMk cId="2267044498" sldId="310"/>
            <ac:picMk id="2050" creationId="{F7F66061-9D2C-4CD2-97C4-4E9FE876F071}"/>
          </ac:picMkLst>
        </pc:picChg>
      </pc:sldChg>
      <pc:sldChg chg="addSp modSp add del modTransition">
        <pc:chgData name="Nada Farshoukh" userId="cd36c589a2108c71" providerId="LiveId" clId="{324A19A2-4CFB-4355-BB7F-F269DE0856F7}" dt="2021-04-25T11:14:30.889" v="694" actId="2696"/>
        <pc:sldMkLst>
          <pc:docMk/>
          <pc:sldMk cId="2688171725" sldId="310"/>
        </pc:sldMkLst>
        <pc:picChg chg="add mod">
          <ac:chgData name="Nada Farshoukh" userId="cd36c589a2108c71" providerId="LiveId" clId="{324A19A2-4CFB-4355-BB7F-F269DE0856F7}" dt="2021-04-25T11:14:24.764" v="693" actId="1076"/>
          <ac:picMkLst>
            <pc:docMk/>
            <pc:sldMk cId="2688171725" sldId="310"/>
            <ac:picMk id="21" creationId="{9BE30EB9-823B-4157-9DB8-6EB56D92EA5D}"/>
          </ac:picMkLst>
        </pc:picChg>
        <pc:picChg chg="mod">
          <ac:chgData name="Nada Farshoukh" userId="cd36c589a2108c71" providerId="LiveId" clId="{324A19A2-4CFB-4355-BB7F-F269DE0856F7}" dt="2021-04-25T11:14:21.075" v="691" actId="14100"/>
          <ac:picMkLst>
            <pc:docMk/>
            <pc:sldMk cId="2688171725" sldId="310"/>
            <ac:picMk id="1028" creationId="{BC441DFE-C60A-46DE-920E-D6FBEBE83198}"/>
          </ac:picMkLst>
        </pc:picChg>
      </pc:sldChg>
      <pc:sldChg chg="modSp add del mod">
        <pc:chgData name="Nada Farshoukh" userId="cd36c589a2108c71" providerId="LiveId" clId="{324A19A2-4CFB-4355-BB7F-F269DE0856F7}" dt="2021-04-25T11:25:53.074" v="789" actId="2696"/>
        <pc:sldMkLst>
          <pc:docMk/>
          <pc:sldMk cId="3414382327" sldId="310"/>
        </pc:sldMkLst>
        <pc:spChg chg="mod">
          <ac:chgData name="Nada Farshoukh" userId="cd36c589a2108c71" providerId="LiveId" clId="{324A19A2-4CFB-4355-BB7F-F269DE0856F7}" dt="2021-04-25T11:25:19.721" v="787" actId="207"/>
          <ac:spMkLst>
            <pc:docMk/>
            <pc:sldMk cId="3414382327" sldId="310"/>
            <ac:spMk id="65" creationId="{F12619BA-B625-469C-B957-5FA24C10E575}"/>
          </ac:spMkLst>
        </pc:spChg>
        <pc:grpChg chg="mod">
          <ac:chgData name="Nada Farshoukh" userId="cd36c589a2108c71" providerId="LiveId" clId="{324A19A2-4CFB-4355-BB7F-F269DE0856F7}" dt="2021-04-25T11:25:17.242" v="786" actId="1076"/>
          <ac:grpSpMkLst>
            <pc:docMk/>
            <pc:sldMk cId="3414382327" sldId="310"/>
            <ac:grpSpMk id="83" creationId="{C1672437-CE4B-4D36-BBFC-ED0CCD502378}"/>
          </ac:grpSpMkLst>
        </pc:grpChg>
      </pc:sldChg>
      <pc:sldChg chg="addSp delSp modSp new del mod">
        <pc:chgData name="Nada Farshoukh" userId="cd36c589a2108c71" providerId="LiveId" clId="{324A19A2-4CFB-4355-BB7F-F269DE0856F7}" dt="2021-04-25T10:32:46.668" v="614" actId="2696"/>
        <pc:sldMkLst>
          <pc:docMk/>
          <pc:sldMk cId="3929497785" sldId="310"/>
        </pc:sldMkLst>
        <pc:spChg chg="add del mod">
          <ac:chgData name="Nada Farshoukh" userId="cd36c589a2108c71" providerId="LiveId" clId="{324A19A2-4CFB-4355-BB7F-F269DE0856F7}" dt="2021-04-25T10:14:57.899" v="385"/>
          <ac:spMkLst>
            <pc:docMk/>
            <pc:sldMk cId="3929497785" sldId="310"/>
            <ac:spMk id="3" creationId="{1FE9E55A-0CFD-4D59-AABF-67C62D2EF28A}"/>
          </ac:spMkLst>
        </pc:spChg>
        <pc:spChg chg="mod">
          <ac:chgData name="Nada Farshoukh" userId="cd36c589a2108c71" providerId="LiveId" clId="{324A19A2-4CFB-4355-BB7F-F269DE0856F7}" dt="2021-04-25T10:14:28.118" v="384"/>
          <ac:spMkLst>
            <pc:docMk/>
            <pc:sldMk cId="3929497785" sldId="310"/>
            <ac:spMk id="4" creationId="{CEE35CE4-601B-44F2-A990-82A94CDA2F40}"/>
          </ac:spMkLst>
        </pc:spChg>
        <pc:spChg chg="mod">
          <ac:chgData name="Nada Farshoukh" userId="cd36c589a2108c71" providerId="LiveId" clId="{324A19A2-4CFB-4355-BB7F-F269DE0856F7}" dt="2021-04-25T10:14:28.118" v="384"/>
          <ac:spMkLst>
            <pc:docMk/>
            <pc:sldMk cId="3929497785" sldId="310"/>
            <ac:spMk id="5" creationId="{6E55DC22-3D31-4CE7-964E-C228915C1B24}"/>
          </ac:spMkLst>
        </pc:spChg>
        <pc:spChg chg="del">
          <ac:chgData name="Nada Farshoukh" userId="cd36c589a2108c71" providerId="LiveId" clId="{324A19A2-4CFB-4355-BB7F-F269DE0856F7}" dt="2021-04-25T10:14:57.899" v="385"/>
          <ac:spMkLst>
            <pc:docMk/>
            <pc:sldMk cId="3929497785" sldId="310"/>
            <ac:spMk id="6" creationId="{039EEC89-B3AB-4DB2-AF60-73A01C77BF03}"/>
          </ac:spMkLst>
        </pc:spChg>
        <pc:spChg chg="add mod">
          <ac:chgData name="Nada Farshoukh" userId="cd36c589a2108c71" providerId="LiveId" clId="{324A19A2-4CFB-4355-BB7F-F269DE0856F7}" dt="2021-04-25T10:16:47.988" v="434" actId="1076"/>
          <ac:spMkLst>
            <pc:docMk/>
            <pc:sldMk cId="3929497785" sldId="310"/>
            <ac:spMk id="7" creationId="{F44BDFA6-826A-4080-B962-09F17B49D676}"/>
          </ac:spMkLst>
        </pc:spChg>
        <pc:spChg chg="add mod">
          <ac:chgData name="Nada Farshoukh" userId="cd36c589a2108c71" providerId="LiveId" clId="{324A19A2-4CFB-4355-BB7F-F269DE0856F7}" dt="2021-04-25T10:16:49.363" v="435" actId="1076"/>
          <ac:spMkLst>
            <pc:docMk/>
            <pc:sldMk cId="3929497785" sldId="310"/>
            <ac:spMk id="8" creationId="{A05386FF-FF9F-47E1-8CC8-CAE82FA79AE6}"/>
          </ac:spMkLst>
        </pc:spChg>
        <pc:spChg chg="add mod">
          <ac:chgData name="Nada Farshoukh" userId="cd36c589a2108c71" providerId="LiveId" clId="{324A19A2-4CFB-4355-BB7F-F269DE0856F7}" dt="2021-04-25T10:16:22.511" v="417" actId="14100"/>
          <ac:spMkLst>
            <pc:docMk/>
            <pc:sldMk cId="3929497785" sldId="310"/>
            <ac:spMk id="9" creationId="{A21DBD0E-8B59-4643-8EFA-6C1BB45D6B9D}"/>
          </ac:spMkLst>
        </pc:spChg>
        <pc:spChg chg="add mod">
          <ac:chgData name="Nada Farshoukh" userId="cd36c589a2108c71" providerId="LiveId" clId="{324A19A2-4CFB-4355-BB7F-F269DE0856F7}" dt="2021-04-25T10:16:22.511" v="417" actId="14100"/>
          <ac:spMkLst>
            <pc:docMk/>
            <pc:sldMk cId="3929497785" sldId="310"/>
            <ac:spMk id="10" creationId="{56380A3D-E263-4002-BC51-F4464542F271}"/>
          </ac:spMkLst>
        </pc:spChg>
        <pc:spChg chg="add mod">
          <ac:chgData name="Nada Farshoukh" userId="cd36c589a2108c71" providerId="LiveId" clId="{324A19A2-4CFB-4355-BB7F-F269DE0856F7}" dt="2021-04-25T10:16:22.511" v="417" actId="14100"/>
          <ac:spMkLst>
            <pc:docMk/>
            <pc:sldMk cId="3929497785" sldId="310"/>
            <ac:spMk id="11" creationId="{227C755C-59DB-482A-925A-247F406526EA}"/>
          </ac:spMkLst>
        </pc:spChg>
        <pc:spChg chg="add mod">
          <ac:chgData name="Nada Farshoukh" userId="cd36c589a2108c71" providerId="LiveId" clId="{324A19A2-4CFB-4355-BB7F-F269DE0856F7}" dt="2021-04-25T10:16:22.511" v="417" actId="14100"/>
          <ac:spMkLst>
            <pc:docMk/>
            <pc:sldMk cId="3929497785" sldId="310"/>
            <ac:spMk id="12" creationId="{6B0506C8-7005-4FA4-B340-F846897963C0}"/>
          </ac:spMkLst>
        </pc:spChg>
        <pc:spChg chg="add mod">
          <ac:chgData name="Nada Farshoukh" userId="cd36c589a2108c71" providerId="LiveId" clId="{324A19A2-4CFB-4355-BB7F-F269DE0856F7}" dt="2021-04-25T10:16:50.800" v="437" actId="1076"/>
          <ac:spMkLst>
            <pc:docMk/>
            <pc:sldMk cId="3929497785" sldId="310"/>
            <ac:spMk id="13" creationId="{4FE79ED1-40C7-4335-90B0-2E1C8A1E5839}"/>
          </ac:spMkLst>
        </pc:spChg>
        <pc:spChg chg="add mod">
          <ac:chgData name="Nada Farshoukh" userId="cd36c589a2108c71" providerId="LiveId" clId="{324A19A2-4CFB-4355-BB7F-F269DE0856F7}" dt="2021-04-25T10:16:29.902" v="421" actId="1076"/>
          <ac:spMkLst>
            <pc:docMk/>
            <pc:sldMk cId="3929497785" sldId="310"/>
            <ac:spMk id="14" creationId="{BC7C6F64-47DE-4F49-B340-B063F09AB3A1}"/>
          </ac:spMkLst>
        </pc:spChg>
        <pc:spChg chg="add mod">
          <ac:chgData name="Nada Farshoukh" userId="cd36c589a2108c71" providerId="LiveId" clId="{324A19A2-4CFB-4355-BB7F-F269DE0856F7}" dt="2021-04-25T10:16:28.442" v="420" actId="1076"/>
          <ac:spMkLst>
            <pc:docMk/>
            <pc:sldMk cId="3929497785" sldId="310"/>
            <ac:spMk id="15" creationId="{27BD2E37-41EF-4AFE-8452-B0870C7EC926}"/>
          </ac:spMkLst>
        </pc:spChg>
        <pc:spChg chg="add mod">
          <ac:chgData name="Nada Farshoukh" userId="cd36c589a2108c71" providerId="LiveId" clId="{324A19A2-4CFB-4355-BB7F-F269DE0856F7}" dt="2021-04-25T10:16:50.206" v="436" actId="1076"/>
          <ac:spMkLst>
            <pc:docMk/>
            <pc:sldMk cId="3929497785" sldId="310"/>
            <ac:spMk id="16" creationId="{87969ED9-E7A3-4910-9DC1-D647D83C68FF}"/>
          </ac:spMkLst>
        </pc:spChg>
        <pc:spChg chg="add mod">
          <ac:chgData name="Nada Farshoukh" userId="cd36c589a2108c71" providerId="LiveId" clId="{324A19A2-4CFB-4355-BB7F-F269DE0856F7}" dt="2021-04-25T10:16:31.043" v="422" actId="1076"/>
          <ac:spMkLst>
            <pc:docMk/>
            <pc:sldMk cId="3929497785" sldId="310"/>
            <ac:spMk id="17" creationId="{1411BB92-41C2-4597-8311-E2D3BEB692B9}"/>
          </ac:spMkLst>
        </pc:spChg>
        <pc:spChg chg="add mod">
          <ac:chgData name="Nada Farshoukh" userId="cd36c589a2108c71" providerId="LiveId" clId="{324A19A2-4CFB-4355-BB7F-F269DE0856F7}" dt="2021-04-25T10:16:32.073" v="423" actId="1076"/>
          <ac:spMkLst>
            <pc:docMk/>
            <pc:sldMk cId="3929497785" sldId="310"/>
            <ac:spMk id="18" creationId="{40CC9C42-D22D-4211-8369-86D741F86576}"/>
          </ac:spMkLst>
        </pc:spChg>
        <pc:spChg chg="add mod">
          <ac:chgData name="Nada Farshoukh" userId="cd36c589a2108c71" providerId="LiveId" clId="{324A19A2-4CFB-4355-BB7F-F269DE0856F7}" dt="2021-04-25T10:16:36.994" v="428" actId="1076"/>
          <ac:spMkLst>
            <pc:docMk/>
            <pc:sldMk cId="3929497785" sldId="310"/>
            <ac:spMk id="19" creationId="{FDF3FCE9-858E-4E85-8C5B-5EB996E8F6C9}"/>
          </ac:spMkLst>
        </pc:spChg>
        <pc:spChg chg="add mod">
          <ac:chgData name="Nada Farshoukh" userId="cd36c589a2108c71" providerId="LiveId" clId="{324A19A2-4CFB-4355-BB7F-F269DE0856F7}" dt="2021-04-25T10:17:14.429" v="457" actId="1076"/>
          <ac:spMkLst>
            <pc:docMk/>
            <pc:sldMk cId="3929497785" sldId="310"/>
            <ac:spMk id="20" creationId="{796EAA7E-4DB8-462A-8384-2109E5D41B28}"/>
          </ac:spMkLst>
        </pc:spChg>
        <pc:spChg chg="add mod">
          <ac:chgData name="Nada Farshoukh" userId="cd36c589a2108c71" providerId="LiveId" clId="{324A19A2-4CFB-4355-BB7F-F269DE0856F7}" dt="2021-04-25T10:16:35.776" v="427" actId="1076"/>
          <ac:spMkLst>
            <pc:docMk/>
            <pc:sldMk cId="3929497785" sldId="310"/>
            <ac:spMk id="21" creationId="{35DDBE6D-BD60-448D-B90C-D27E570573AE}"/>
          </ac:spMkLst>
        </pc:spChg>
        <pc:spChg chg="add mod">
          <ac:chgData name="Nada Farshoukh" userId="cd36c589a2108c71" providerId="LiveId" clId="{324A19A2-4CFB-4355-BB7F-F269DE0856F7}" dt="2021-04-25T10:16:57.439" v="439" actId="1076"/>
          <ac:spMkLst>
            <pc:docMk/>
            <pc:sldMk cId="3929497785" sldId="310"/>
            <ac:spMk id="22" creationId="{1CDFA6EF-0B1D-42ED-98EA-E09D07AD4327}"/>
          </ac:spMkLst>
        </pc:spChg>
        <pc:spChg chg="add mod">
          <ac:chgData name="Nada Farshoukh" userId="cd36c589a2108c71" providerId="LiveId" clId="{324A19A2-4CFB-4355-BB7F-F269DE0856F7}" dt="2021-04-25T10:16:33.995" v="425" actId="1076"/>
          <ac:spMkLst>
            <pc:docMk/>
            <pc:sldMk cId="3929497785" sldId="310"/>
            <ac:spMk id="23" creationId="{D417A2A4-6C6B-4F8B-A7B4-5CFB87B09E36}"/>
          </ac:spMkLst>
        </pc:spChg>
        <pc:spChg chg="add mod">
          <ac:chgData name="Nada Farshoukh" userId="cd36c589a2108c71" providerId="LiveId" clId="{324A19A2-4CFB-4355-BB7F-F269DE0856F7}" dt="2021-04-25T10:17:04.849" v="447" actId="1076"/>
          <ac:spMkLst>
            <pc:docMk/>
            <pc:sldMk cId="3929497785" sldId="310"/>
            <ac:spMk id="24" creationId="{64803937-F338-4FF8-9A97-AD8DADB535CE}"/>
          </ac:spMkLst>
        </pc:spChg>
        <pc:spChg chg="add del mod">
          <ac:chgData name="Nada Farshoukh" userId="cd36c589a2108c71" providerId="LiveId" clId="{324A19A2-4CFB-4355-BB7F-F269DE0856F7}" dt="2021-04-25T10:16:59.301" v="441" actId="478"/>
          <ac:spMkLst>
            <pc:docMk/>
            <pc:sldMk cId="3929497785" sldId="310"/>
            <ac:spMk id="25" creationId="{750873EE-C308-4993-808A-48000A845DDF}"/>
          </ac:spMkLst>
        </pc:spChg>
        <pc:spChg chg="add del mod">
          <ac:chgData name="Nada Farshoukh" userId="cd36c589a2108c71" providerId="LiveId" clId="{324A19A2-4CFB-4355-BB7F-F269DE0856F7}" dt="2021-04-25T10:17:02.319" v="444" actId="478"/>
          <ac:spMkLst>
            <pc:docMk/>
            <pc:sldMk cId="3929497785" sldId="310"/>
            <ac:spMk id="26" creationId="{FA28D8BB-5955-407B-ADFC-ACF2935D914C}"/>
          </ac:spMkLst>
        </pc:spChg>
        <pc:spChg chg="add del mod">
          <ac:chgData name="Nada Farshoukh" userId="cd36c589a2108c71" providerId="LiveId" clId="{324A19A2-4CFB-4355-BB7F-F269DE0856F7}" dt="2021-04-25T10:17:00.009" v="442" actId="478"/>
          <ac:spMkLst>
            <pc:docMk/>
            <pc:sldMk cId="3929497785" sldId="310"/>
            <ac:spMk id="27" creationId="{53598826-8183-4638-AC81-B0CE46C0BB98}"/>
          </ac:spMkLst>
        </pc:spChg>
        <pc:spChg chg="add del mod">
          <ac:chgData name="Nada Farshoukh" userId="cd36c589a2108c71" providerId="LiveId" clId="{324A19A2-4CFB-4355-BB7F-F269DE0856F7}" dt="2021-04-25T10:17:00.898" v="443" actId="478"/>
          <ac:spMkLst>
            <pc:docMk/>
            <pc:sldMk cId="3929497785" sldId="310"/>
            <ac:spMk id="28" creationId="{FB518827-D4D5-4925-8257-4318EE63B690}"/>
          </ac:spMkLst>
        </pc:spChg>
        <pc:spChg chg="add del mod">
          <ac:chgData name="Nada Farshoukh" userId="cd36c589a2108c71" providerId="LiveId" clId="{324A19A2-4CFB-4355-BB7F-F269DE0856F7}" dt="2021-04-25T10:17:02.920" v="445" actId="478"/>
          <ac:spMkLst>
            <pc:docMk/>
            <pc:sldMk cId="3929497785" sldId="310"/>
            <ac:spMk id="29" creationId="{288A2D6C-B436-489D-95BA-769E679AC1C5}"/>
          </ac:spMkLst>
        </pc:spChg>
        <pc:spChg chg="add del mod">
          <ac:chgData name="Nada Farshoukh" userId="cd36c589a2108c71" providerId="LiveId" clId="{324A19A2-4CFB-4355-BB7F-F269DE0856F7}" dt="2021-04-25T10:17:03.580" v="446" actId="478"/>
          <ac:spMkLst>
            <pc:docMk/>
            <pc:sldMk cId="3929497785" sldId="310"/>
            <ac:spMk id="30" creationId="{05B3F501-71BC-4DF0-B020-E7465FA40BE1}"/>
          </ac:spMkLst>
        </pc:spChg>
        <pc:spChg chg="add mod">
          <ac:chgData name="Nada Farshoukh" userId="cd36c589a2108c71" providerId="LiveId" clId="{324A19A2-4CFB-4355-BB7F-F269DE0856F7}" dt="2021-04-25T10:17:10.006" v="453" actId="1076"/>
          <ac:spMkLst>
            <pc:docMk/>
            <pc:sldMk cId="3929497785" sldId="310"/>
            <ac:spMk id="31" creationId="{0A03CA5E-FF15-4AE7-9B66-D1A256F6E287}"/>
          </ac:spMkLst>
        </pc:spChg>
        <pc:spChg chg="add mod">
          <ac:chgData name="Nada Farshoukh" userId="cd36c589a2108c71" providerId="LiveId" clId="{324A19A2-4CFB-4355-BB7F-F269DE0856F7}" dt="2021-04-25T10:17:13.458" v="456" actId="1076"/>
          <ac:spMkLst>
            <pc:docMk/>
            <pc:sldMk cId="3929497785" sldId="310"/>
            <ac:spMk id="32" creationId="{BE3D76AD-3185-43BD-AB67-BDD5CEB635A1}"/>
          </ac:spMkLst>
        </pc:spChg>
        <pc:spChg chg="add mod">
          <ac:chgData name="Nada Farshoukh" userId="cd36c589a2108c71" providerId="LiveId" clId="{324A19A2-4CFB-4355-BB7F-F269DE0856F7}" dt="2021-04-25T10:17:11.896" v="455" actId="1076"/>
          <ac:spMkLst>
            <pc:docMk/>
            <pc:sldMk cId="3929497785" sldId="310"/>
            <ac:spMk id="33" creationId="{F5E082E8-017B-47BD-9548-349674A7A528}"/>
          </ac:spMkLst>
        </pc:spChg>
        <pc:spChg chg="add mod">
          <ac:chgData name="Nada Farshoukh" userId="cd36c589a2108c71" providerId="LiveId" clId="{324A19A2-4CFB-4355-BB7F-F269DE0856F7}" dt="2021-04-25T10:17:08.645" v="451" actId="1076"/>
          <ac:spMkLst>
            <pc:docMk/>
            <pc:sldMk cId="3929497785" sldId="310"/>
            <ac:spMk id="34" creationId="{9208B542-7F67-487E-8B26-B173F9345A9D}"/>
          </ac:spMkLst>
        </pc:spChg>
        <pc:spChg chg="add mod">
          <ac:chgData name="Nada Farshoukh" userId="cd36c589a2108c71" providerId="LiveId" clId="{324A19A2-4CFB-4355-BB7F-F269DE0856F7}" dt="2021-04-25T10:17:15.600" v="458" actId="1076"/>
          <ac:spMkLst>
            <pc:docMk/>
            <pc:sldMk cId="3929497785" sldId="310"/>
            <ac:spMk id="35" creationId="{6CDD1326-60EE-4D0C-9FB0-3B0F10D3B35E}"/>
          </ac:spMkLst>
        </pc:spChg>
        <pc:spChg chg="add mod">
          <ac:chgData name="Nada Farshoukh" userId="cd36c589a2108c71" providerId="LiveId" clId="{324A19A2-4CFB-4355-BB7F-F269DE0856F7}" dt="2021-04-25T10:17:05.506" v="448" actId="1076"/>
          <ac:spMkLst>
            <pc:docMk/>
            <pc:sldMk cId="3929497785" sldId="310"/>
            <ac:spMk id="36" creationId="{F8F58CEF-1D5D-4C77-A9CD-3A04502C78F1}"/>
          </ac:spMkLst>
        </pc:spChg>
        <pc:spChg chg="add mod">
          <ac:chgData name="Nada Farshoukh" userId="cd36c589a2108c71" providerId="LiveId" clId="{324A19A2-4CFB-4355-BB7F-F269DE0856F7}" dt="2021-04-25T10:17:10.677" v="454" actId="1076"/>
          <ac:spMkLst>
            <pc:docMk/>
            <pc:sldMk cId="3929497785" sldId="310"/>
            <ac:spMk id="37" creationId="{F5821048-2D73-48AE-9010-726B28F9A98F}"/>
          </ac:spMkLst>
        </pc:spChg>
        <pc:spChg chg="add mod">
          <ac:chgData name="Nada Farshoukh" userId="cd36c589a2108c71" providerId="LiveId" clId="{324A19A2-4CFB-4355-BB7F-F269DE0856F7}" dt="2021-04-25T10:16:45.963" v="433" actId="571"/>
          <ac:spMkLst>
            <pc:docMk/>
            <pc:sldMk cId="3929497785" sldId="310"/>
            <ac:spMk id="38" creationId="{F0072B3C-72A8-4160-AFF7-92C284DC2BD1}"/>
          </ac:spMkLst>
        </pc:spChg>
        <pc:spChg chg="add mod">
          <ac:chgData name="Nada Farshoukh" userId="cd36c589a2108c71" providerId="LiveId" clId="{324A19A2-4CFB-4355-BB7F-F269DE0856F7}" dt="2021-04-25T10:16:45.963" v="433" actId="571"/>
          <ac:spMkLst>
            <pc:docMk/>
            <pc:sldMk cId="3929497785" sldId="310"/>
            <ac:spMk id="39" creationId="{194B0430-44DB-4226-822B-AEBE3F63A443}"/>
          </ac:spMkLst>
        </pc:spChg>
        <pc:spChg chg="add mod">
          <ac:chgData name="Nada Farshoukh" userId="cd36c589a2108c71" providerId="LiveId" clId="{324A19A2-4CFB-4355-BB7F-F269DE0856F7}" dt="2021-04-25T10:17:09.272" v="452" actId="1076"/>
          <ac:spMkLst>
            <pc:docMk/>
            <pc:sldMk cId="3929497785" sldId="310"/>
            <ac:spMk id="40" creationId="{9A400CF6-5712-4182-900B-0672E2BADBAD}"/>
          </ac:spMkLst>
        </pc:spChg>
        <pc:spChg chg="add mod">
          <ac:chgData name="Nada Farshoukh" userId="cd36c589a2108c71" providerId="LiveId" clId="{324A19A2-4CFB-4355-BB7F-F269DE0856F7}" dt="2021-04-25T10:17:07.661" v="450" actId="1076"/>
          <ac:spMkLst>
            <pc:docMk/>
            <pc:sldMk cId="3929497785" sldId="310"/>
            <ac:spMk id="41" creationId="{16BB87A6-4FD2-4521-9F67-4F11C958E45D}"/>
          </ac:spMkLst>
        </pc:spChg>
        <pc:spChg chg="add mod">
          <ac:chgData name="Nada Farshoukh" userId="cd36c589a2108c71" providerId="LiveId" clId="{324A19A2-4CFB-4355-BB7F-F269DE0856F7}" dt="2021-04-25T10:16:45.963" v="433" actId="571"/>
          <ac:spMkLst>
            <pc:docMk/>
            <pc:sldMk cId="3929497785" sldId="310"/>
            <ac:spMk id="42" creationId="{073AE6D7-307B-4CB1-BCAD-397EF9B1C0AE}"/>
          </ac:spMkLst>
        </pc:spChg>
        <pc:picChg chg="add del">
          <ac:chgData name="Nada Farshoukh" userId="cd36c589a2108c71" providerId="LiveId" clId="{324A19A2-4CFB-4355-BB7F-F269DE0856F7}" dt="2021-04-25T10:14:57.899" v="385"/>
          <ac:picMkLst>
            <pc:docMk/>
            <pc:sldMk cId="3929497785" sldId="310"/>
            <ac:picMk id="2" creationId="{7AD956AA-3DF3-4526-807D-4858023BED7C}"/>
          </ac:picMkLst>
        </pc:picChg>
      </pc:sldChg>
      <pc:sldChg chg="addSp delSp modSp add del mod modTransition delAnim modAnim">
        <pc:chgData name="Nada Farshoukh" userId="cd36c589a2108c71" providerId="LiveId" clId="{324A19A2-4CFB-4355-BB7F-F269DE0856F7}" dt="2021-04-25T14:15:28.207" v="1350" actId="2696"/>
        <pc:sldMkLst>
          <pc:docMk/>
          <pc:sldMk cId="3257245139" sldId="311"/>
        </pc:sldMkLst>
        <pc:spChg chg="add del mod">
          <ac:chgData name="Nada Farshoukh" userId="cd36c589a2108c71" providerId="LiveId" clId="{324A19A2-4CFB-4355-BB7F-F269DE0856F7}" dt="2021-04-25T11:35:55.656" v="884" actId="478"/>
          <ac:spMkLst>
            <pc:docMk/>
            <pc:sldMk cId="3257245139" sldId="311"/>
            <ac:spMk id="3" creationId="{1FF2115A-A88A-4EF1-AC15-CF559AFC09AA}"/>
          </ac:spMkLst>
        </pc:spChg>
        <pc:spChg chg="add del mod">
          <ac:chgData name="Nada Farshoukh" userId="cd36c589a2108c71" providerId="LiveId" clId="{324A19A2-4CFB-4355-BB7F-F269DE0856F7}" dt="2021-04-25T14:09:03.878" v="1266" actId="21"/>
          <ac:spMkLst>
            <pc:docMk/>
            <pc:sldMk cId="3257245139" sldId="311"/>
            <ac:spMk id="4" creationId="{78E5BCC3-E2FB-4A3E-9AB2-1A7CD89D3796}"/>
          </ac:spMkLst>
        </pc:spChg>
        <pc:spChg chg="del mod">
          <ac:chgData name="Nada Farshoukh" userId="cd36c589a2108c71" providerId="LiveId" clId="{324A19A2-4CFB-4355-BB7F-F269DE0856F7}" dt="2021-04-25T14:08:31.882" v="1262" actId="478"/>
          <ac:spMkLst>
            <pc:docMk/>
            <pc:sldMk cId="3257245139" sldId="311"/>
            <ac:spMk id="32" creationId="{D3064DBD-03E1-4FE3-9383-F3DA74AE5094}"/>
          </ac:spMkLst>
        </pc:spChg>
        <pc:spChg chg="add mod">
          <ac:chgData name="Nada Farshoukh" userId="cd36c589a2108c71" providerId="LiveId" clId="{324A19A2-4CFB-4355-BB7F-F269DE0856F7}" dt="2021-04-25T14:07:03.815" v="1257" actId="20577"/>
          <ac:spMkLst>
            <pc:docMk/>
            <pc:sldMk cId="3257245139" sldId="311"/>
            <ac:spMk id="63" creationId="{C63FBC5A-8BCC-4DBF-B45C-4CF8E4267DDE}"/>
          </ac:spMkLst>
        </pc:spChg>
        <pc:spChg chg="mod">
          <ac:chgData name="Nada Farshoukh" userId="cd36c589a2108c71" providerId="LiveId" clId="{324A19A2-4CFB-4355-BB7F-F269DE0856F7}" dt="2021-04-25T14:06:56.602" v="1253" actId="20577"/>
          <ac:spMkLst>
            <pc:docMk/>
            <pc:sldMk cId="3257245139" sldId="311"/>
            <ac:spMk id="64" creationId="{056B3C84-01A3-488A-9E17-CC6C895AAE3C}"/>
          </ac:spMkLst>
        </pc:spChg>
        <pc:spChg chg="add mod">
          <ac:chgData name="Nada Farshoukh" userId="cd36c589a2108c71" providerId="LiveId" clId="{324A19A2-4CFB-4355-BB7F-F269DE0856F7}" dt="2021-04-25T14:08:27.804" v="1261"/>
          <ac:spMkLst>
            <pc:docMk/>
            <pc:sldMk cId="3257245139" sldId="311"/>
            <ac:spMk id="74" creationId="{64175E4A-42DA-4497-8667-45C9DAA02360}"/>
          </ac:spMkLst>
        </pc:spChg>
        <pc:spChg chg="del">
          <ac:chgData name="Nada Farshoukh" userId="cd36c589a2108c71" providerId="LiveId" clId="{324A19A2-4CFB-4355-BB7F-F269DE0856F7}" dt="2021-04-25T11:35:50.239" v="883" actId="478"/>
          <ac:spMkLst>
            <pc:docMk/>
            <pc:sldMk cId="3257245139" sldId="311"/>
            <ac:spMk id="752" creationId="{00000000-0000-0000-0000-000000000000}"/>
          </ac:spMkLst>
        </pc:spChg>
        <pc:grpChg chg="del">
          <ac:chgData name="Nada Farshoukh" userId="cd36c589a2108c71" providerId="LiveId" clId="{324A19A2-4CFB-4355-BB7F-F269DE0856F7}" dt="2021-04-25T11:35:50.239" v="883" actId="478"/>
          <ac:grpSpMkLst>
            <pc:docMk/>
            <pc:sldMk cId="3257245139" sldId="311"/>
            <ac:grpSpMk id="736" creationId="{00000000-0000-0000-0000-000000000000}"/>
          </ac:grpSpMkLst>
        </pc:grpChg>
        <pc:grpChg chg="del">
          <ac:chgData name="Nada Farshoukh" userId="cd36c589a2108c71" providerId="LiveId" clId="{324A19A2-4CFB-4355-BB7F-F269DE0856F7}" dt="2021-04-25T11:35:50.239" v="883" actId="478"/>
          <ac:grpSpMkLst>
            <pc:docMk/>
            <pc:sldMk cId="3257245139" sldId="311"/>
            <ac:grpSpMk id="753" creationId="{00000000-0000-0000-0000-000000000000}"/>
          </ac:grpSpMkLst>
        </pc:grpChg>
        <pc:picChg chg="add del mod">
          <ac:chgData name="Nada Farshoukh" userId="cd36c589a2108c71" providerId="LiveId" clId="{324A19A2-4CFB-4355-BB7F-F269DE0856F7}" dt="2021-04-25T11:48:56.585" v="996" actId="478"/>
          <ac:picMkLst>
            <pc:docMk/>
            <pc:sldMk cId="3257245139" sldId="311"/>
            <ac:picMk id="37" creationId="{77AB4C03-72EC-4BD6-ACA3-580ECB47BF1E}"/>
          </ac:picMkLst>
        </pc:picChg>
        <pc:picChg chg="add del mod">
          <ac:chgData name="Nada Farshoukh" userId="cd36c589a2108c71" providerId="LiveId" clId="{324A19A2-4CFB-4355-BB7F-F269DE0856F7}" dt="2021-04-25T11:48:56.585" v="996" actId="478"/>
          <ac:picMkLst>
            <pc:docMk/>
            <pc:sldMk cId="3257245139" sldId="311"/>
            <ac:picMk id="38" creationId="{D618CC19-0817-482E-A213-7B9936A893B6}"/>
          </ac:picMkLst>
        </pc:picChg>
        <pc:picChg chg="add del mod">
          <ac:chgData name="Nada Farshoukh" userId="cd36c589a2108c71" providerId="LiveId" clId="{324A19A2-4CFB-4355-BB7F-F269DE0856F7}" dt="2021-04-25T11:48:56.585" v="996" actId="478"/>
          <ac:picMkLst>
            <pc:docMk/>
            <pc:sldMk cId="3257245139" sldId="311"/>
            <ac:picMk id="39" creationId="{843779E1-FCA0-4A5E-901C-E8C4E652E107}"/>
          </ac:picMkLst>
        </pc:picChg>
        <pc:picChg chg="add del mod">
          <ac:chgData name="Nada Farshoukh" userId="cd36c589a2108c71" providerId="LiveId" clId="{324A19A2-4CFB-4355-BB7F-F269DE0856F7}" dt="2021-04-25T11:48:56.585" v="996" actId="478"/>
          <ac:picMkLst>
            <pc:docMk/>
            <pc:sldMk cId="3257245139" sldId="311"/>
            <ac:picMk id="40" creationId="{5D84A87D-DDE6-4D94-AC54-7A4AED1C2D5E}"/>
          </ac:picMkLst>
        </pc:picChg>
        <pc:picChg chg="add del mod">
          <ac:chgData name="Nada Farshoukh" userId="cd36c589a2108c71" providerId="LiveId" clId="{324A19A2-4CFB-4355-BB7F-F269DE0856F7}" dt="2021-04-25T11:48:56.585" v="996" actId="478"/>
          <ac:picMkLst>
            <pc:docMk/>
            <pc:sldMk cId="3257245139" sldId="311"/>
            <ac:picMk id="41" creationId="{701A04C4-C114-4E21-8ABB-6006EA28C1BD}"/>
          </ac:picMkLst>
        </pc:picChg>
        <pc:picChg chg="add del mod">
          <ac:chgData name="Nada Farshoukh" userId="cd36c589a2108c71" providerId="LiveId" clId="{324A19A2-4CFB-4355-BB7F-F269DE0856F7}" dt="2021-04-25T11:48:56.585" v="996" actId="478"/>
          <ac:picMkLst>
            <pc:docMk/>
            <pc:sldMk cId="3257245139" sldId="311"/>
            <ac:picMk id="42" creationId="{DFD3D7B5-9D48-48D8-9C47-F03F639D13CF}"/>
          </ac:picMkLst>
        </pc:picChg>
        <pc:picChg chg="add del mod">
          <ac:chgData name="Nada Farshoukh" userId="cd36c589a2108c71" providerId="LiveId" clId="{324A19A2-4CFB-4355-BB7F-F269DE0856F7}" dt="2021-04-25T11:48:56.585" v="996" actId="478"/>
          <ac:picMkLst>
            <pc:docMk/>
            <pc:sldMk cId="3257245139" sldId="311"/>
            <ac:picMk id="43" creationId="{2B51045F-8ABC-4619-B49E-CA430F215A10}"/>
          </ac:picMkLst>
        </pc:picChg>
        <pc:picChg chg="add del mod">
          <ac:chgData name="Nada Farshoukh" userId="cd36c589a2108c71" providerId="LiveId" clId="{324A19A2-4CFB-4355-BB7F-F269DE0856F7}" dt="2021-04-25T11:48:56.585" v="996" actId="478"/>
          <ac:picMkLst>
            <pc:docMk/>
            <pc:sldMk cId="3257245139" sldId="311"/>
            <ac:picMk id="44" creationId="{4774A1A0-2CDE-4D50-BE4B-59A56F27B82B}"/>
          </ac:picMkLst>
        </pc:picChg>
        <pc:picChg chg="add del mod">
          <ac:chgData name="Nada Farshoukh" userId="cd36c589a2108c71" providerId="LiveId" clId="{324A19A2-4CFB-4355-BB7F-F269DE0856F7}" dt="2021-04-25T11:51:51.128" v="1022"/>
          <ac:picMkLst>
            <pc:docMk/>
            <pc:sldMk cId="3257245139" sldId="311"/>
            <ac:picMk id="45" creationId="{A38E70D7-AFD6-4105-9651-C2FCADBB2C60}"/>
          </ac:picMkLst>
        </pc:picChg>
        <pc:picChg chg="add del mod">
          <ac:chgData name="Nada Farshoukh" userId="cd36c589a2108c71" providerId="LiveId" clId="{324A19A2-4CFB-4355-BB7F-F269DE0856F7}" dt="2021-04-25T11:51:51.128" v="1022"/>
          <ac:picMkLst>
            <pc:docMk/>
            <pc:sldMk cId="3257245139" sldId="311"/>
            <ac:picMk id="46" creationId="{01861B45-9C28-415D-A80D-4846EF087787}"/>
          </ac:picMkLst>
        </pc:picChg>
        <pc:picChg chg="add del mod">
          <ac:chgData name="Nada Farshoukh" userId="cd36c589a2108c71" providerId="LiveId" clId="{324A19A2-4CFB-4355-BB7F-F269DE0856F7}" dt="2021-04-25T11:51:51.128" v="1022"/>
          <ac:picMkLst>
            <pc:docMk/>
            <pc:sldMk cId="3257245139" sldId="311"/>
            <ac:picMk id="47" creationId="{99273ED7-86ED-4E09-BE1E-C868AB0F35A9}"/>
          </ac:picMkLst>
        </pc:picChg>
        <pc:picChg chg="add del mod">
          <ac:chgData name="Nada Farshoukh" userId="cd36c589a2108c71" providerId="LiveId" clId="{324A19A2-4CFB-4355-BB7F-F269DE0856F7}" dt="2021-04-25T11:51:51.128" v="1022"/>
          <ac:picMkLst>
            <pc:docMk/>
            <pc:sldMk cId="3257245139" sldId="311"/>
            <ac:picMk id="48" creationId="{07B3CD88-BAA4-4A25-93E4-C87DF1E19ACE}"/>
          </ac:picMkLst>
        </pc:picChg>
        <pc:picChg chg="add del mod">
          <ac:chgData name="Nada Farshoukh" userId="cd36c589a2108c71" providerId="LiveId" clId="{324A19A2-4CFB-4355-BB7F-F269DE0856F7}" dt="2021-04-25T11:51:51.128" v="1022"/>
          <ac:picMkLst>
            <pc:docMk/>
            <pc:sldMk cId="3257245139" sldId="311"/>
            <ac:picMk id="49" creationId="{A3BCC66D-285A-4E37-994D-0755853E5B2E}"/>
          </ac:picMkLst>
        </pc:picChg>
        <pc:picChg chg="add del mod">
          <ac:chgData name="Nada Farshoukh" userId="cd36c589a2108c71" providerId="LiveId" clId="{324A19A2-4CFB-4355-BB7F-F269DE0856F7}" dt="2021-04-25T11:51:51.128" v="1022"/>
          <ac:picMkLst>
            <pc:docMk/>
            <pc:sldMk cId="3257245139" sldId="311"/>
            <ac:picMk id="50" creationId="{0065F0A0-3A9B-4D15-8A77-4CA78E868962}"/>
          </ac:picMkLst>
        </pc:picChg>
        <pc:picChg chg="add del mod">
          <ac:chgData name="Nada Farshoukh" userId="cd36c589a2108c71" providerId="LiveId" clId="{324A19A2-4CFB-4355-BB7F-F269DE0856F7}" dt="2021-04-25T11:51:51.128" v="1022"/>
          <ac:picMkLst>
            <pc:docMk/>
            <pc:sldMk cId="3257245139" sldId="311"/>
            <ac:picMk id="51" creationId="{5BC15D22-A86F-4EED-AC1D-859A1774879C}"/>
          </ac:picMkLst>
        </pc:picChg>
        <pc:picChg chg="add del mod">
          <ac:chgData name="Nada Farshoukh" userId="cd36c589a2108c71" providerId="LiveId" clId="{324A19A2-4CFB-4355-BB7F-F269DE0856F7}" dt="2021-04-25T11:51:51.128" v="1022"/>
          <ac:picMkLst>
            <pc:docMk/>
            <pc:sldMk cId="3257245139" sldId="311"/>
            <ac:picMk id="52" creationId="{566FE71F-6F03-4D76-BE37-9911C30FF111}"/>
          </ac:picMkLst>
        </pc:picChg>
        <pc:picChg chg="add del mod">
          <ac:chgData name="Nada Farshoukh" userId="cd36c589a2108c71" providerId="LiveId" clId="{324A19A2-4CFB-4355-BB7F-F269DE0856F7}" dt="2021-04-25T13:20:40.586" v="1173" actId="478"/>
          <ac:picMkLst>
            <pc:docMk/>
            <pc:sldMk cId="3257245139" sldId="311"/>
            <ac:picMk id="55" creationId="{21EF8B9E-9D43-452E-AAFC-C25CC20EB83E}"/>
          </ac:picMkLst>
        </pc:picChg>
        <pc:picChg chg="add del mod">
          <ac:chgData name="Nada Farshoukh" userId="cd36c589a2108c71" providerId="LiveId" clId="{324A19A2-4CFB-4355-BB7F-F269DE0856F7}" dt="2021-04-25T13:20:40.992" v="1174" actId="478"/>
          <ac:picMkLst>
            <pc:docMk/>
            <pc:sldMk cId="3257245139" sldId="311"/>
            <ac:picMk id="56" creationId="{D94554F8-1511-4955-A681-DDBEB6F13BBF}"/>
          </ac:picMkLst>
        </pc:picChg>
        <pc:picChg chg="add del mod">
          <ac:chgData name="Nada Farshoukh" userId="cd36c589a2108c71" providerId="LiveId" clId="{324A19A2-4CFB-4355-BB7F-F269DE0856F7}" dt="2021-04-25T13:20:42.876" v="1177" actId="478"/>
          <ac:picMkLst>
            <pc:docMk/>
            <pc:sldMk cId="3257245139" sldId="311"/>
            <ac:picMk id="57" creationId="{138D001F-4E5D-4520-9696-AA6CB56660AE}"/>
          </ac:picMkLst>
        </pc:picChg>
        <pc:picChg chg="add del mod">
          <ac:chgData name="Nada Farshoukh" userId="cd36c589a2108c71" providerId="LiveId" clId="{324A19A2-4CFB-4355-BB7F-F269DE0856F7}" dt="2021-04-25T13:20:42.166" v="1176" actId="478"/>
          <ac:picMkLst>
            <pc:docMk/>
            <pc:sldMk cId="3257245139" sldId="311"/>
            <ac:picMk id="58" creationId="{31E7A846-1562-467A-8329-C49511536906}"/>
          </ac:picMkLst>
        </pc:picChg>
        <pc:picChg chg="add del mod">
          <ac:chgData name="Nada Farshoukh" userId="cd36c589a2108c71" providerId="LiveId" clId="{324A19A2-4CFB-4355-BB7F-F269DE0856F7}" dt="2021-04-25T13:20:45" v="1180" actId="478"/>
          <ac:picMkLst>
            <pc:docMk/>
            <pc:sldMk cId="3257245139" sldId="311"/>
            <ac:picMk id="59" creationId="{778DA9F5-3400-4921-AFD1-6A2F5543EB24}"/>
          </ac:picMkLst>
        </pc:picChg>
        <pc:picChg chg="add del mod">
          <ac:chgData name="Nada Farshoukh" userId="cd36c589a2108c71" providerId="LiveId" clId="{324A19A2-4CFB-4355-BB7F-F269DE0856F7}" dt="2021-04-25T13:20:41.766" v="1175" actId="478"/>
          <ac:picMkLst>
            <pc:docMk/>
            <pc:sldMk cId="3257245139" sldId="311"/>
            <ac:picMk id="60" creationId="{A20DEEAB-A316-460F-A64D-612C305FF96F}"/>
          </ac:picMkLst>
        </pc:picChg>
        <pc:picChg chg="add del mod">
          <ac:chgData name="Nada Farshoukh" userId="cd36c589a2108c71" providerId="LiveId" clId="{324A19A2-4CFB-4355-BB7F-F269DE0856F7}" dt="2021-04-25T13:20:43.636" v="1178" actId="478"/>
          <ac:picMkLst>
            <pc:docMk/>
            <pc:sldMk cId="3257245139" sldId="311"/>
            <ac:picMk id="61" creationId="{A0AE0779-17EC-420E-B86B-38D8E1CAC79E}"/>
          </ac:picMkLst>
        </pc:picChg>
        <pc:picChg chg="add del mod">
          <ac:chgData name="Nada Farshoukh" userId="cd36c589a2108c71" providerId="LiveId" clId="{324A19A2-4CFB-4355-BB7F-F269DE0856F7}" dt="2021-04-25T13:20:44.375" v="1179" actId="478"/>
          <ac:picMkLst>
            <pc:docMk/>
            <pc:sldMk cId="3257245139" sldId="311"/>
            <ac:picMk id="62" creationId="{073C152F-9F78-44A7-BCC0-644D5AE54925}"/>
          </ac:picMkLst>
        </pc:picChg>
        <pc:picChg chg="add del mod">
          <ac:chgData name="Nada Farshoukh" userId="cd36c589a2108c71" providerId="LiveId" clId="{324A19A2-4CFB-4355-BB7F-F269DE0856F7}" dt="2021-04-25T14:05:59.691" v="1236" actId="478"/>
          <ac:picMkLst>
            <pc:docMk/>
            <pc:sldMk cId="3257245139" sldId="311"/>
            <ac:picMk id="66" creationId="{ED05B589-B39F-4562-B783-EB90C0632504}"/>
          </ac:picMkLst>
        </pc:picChg>
        <pc:picChg chg="add del mod">
          <ac:chgData name="Nada Farshoukh" userId="cd36c589a2108c71" providerId="LiveId" clId="{324A19A2-4CFB-4355-BB7F-F269DE0856F7}" dt="2021-04-25T14:05:59.691" v="1236" actId="478"/>
          <ac:picMkLst>
            <pc:docMk/>
            <pc:sldMk cId="3257245139" sldId="311"/>
            <ac:picMk id="67" creationId="{8995D7FB-842E-4F72-924B-DAAF1BC2E4C3}"/>
          </ac:picMkLst>
        </pc:picChg>
        <pc:picChg chg="add del mod">
          <ac:chgData name="Nada Farshoukh" userId="cd36c589a2108c71" providerId="LiveId" clId="{324A19A2-4CFB-4355-BB7F-F269DE0856F7}" dt="2021-04-25T14:05:59.691" v="1236" actId="478"/>
          <ac:picMkLst>
            <pc:docMk/>
            <pc:sldMk cId="3257245139" sldId="311"/>
            <ac:picMk id="68" creationId="{2642FDB5-C950-4A28-987E-A76F0D480EF3}"/>
          </ac:picMkLst>
        </pc:picChg>
        <pc:picChg chg="add del mod">
          <ac:chgData name="Nada Farshoukh" userId="cd36c589a2108c71" providerId="LiveId" clId="{324A19A2-4CFB-4355-BB7F-F269DE0856F7}" dt="2021-04-25T14:05:59.691" v="1236" actId="478"/>
          <ac:picMkLst>
            <pc:docMk/>
            <pc:sldMk cId="3257245139" sldId="311"/>
            <ac:picMk id="69" creationId="{ACA3386C-D966-46AA-BEAB-2D4263C8F89A}"/>
          </ac:picMkLst>
        </pc:picChg>
        <pc:picChg chg="add del mod">
          <ac:chgData name="Nada Farshoukh" userId="cd36c589a2108c71" providerId="LiveId" clId="{324A19A2-4CFB-4355-BB7F-F269DE0856F7}" dt="2021-04-25T14:05:59.691" v="1236" actId="478"/>
          <ac:picMkLst>
            <pc:docMk/>
            <pc:sldMk cId="3257245139" sldId="311"/>
            <ac:picMk id="70" creationId="{C56F85C0-D601-4D9D-B728-21D6E2DCB788}"/>
          </ac:picMkLst>
        </pc:picChg>
        <pc:picChg chg="add del mod">
          <ac:chgData name="Nada Farshoukh" userId="cd36c589a2108c71" providerId="LiveId" clId="{324A19A2-4CFB-4355-BB7F-F269DE0856F7}" dt="2021-04-25T14:05:59.691" v="1236" actId="478"/>
          <ac:picMkLst>
            <pc:docMk/>
            <pc:sldMk cId="3257245139" sldId="311"/>
            <ac:picMk id="71" creationId="{F9229DFA-F7E6-4633-BA22-4C0CADAAA724}"/>
          </ac:picMkLst>
        </pc:picChg>
        <pc:picChg chg="add del mod">
          <ac:chgData name="Nada Farshoukh" userId="cd36c589a2108c71" providerId="LiveId" clId="{324A19A2-4CFB-4355-BB7F-F269DE0856F7}" dt="2021-04-25T14:05:59.691" v="1236" actId="478"/>
          <ac:picMkLst>
            <pc:docMk/>
            <pc:sldMk cId="3257245139" sldId="311"/>
            <ac:picMk id="72" creationId="{3B1CE308-0C87-47DD-AD89-8C3211D16D20}"/>
          </ac:picMkLst>
        </pc:picChg>
        <pc:picChg chg="add del mod">
          <ac:chgData name="Nada Farshoukh" userId="cd36c589a2108c71" providerId="LiveId" clId="{324A19A2-4CFB-4355-BB7F-F269DE0856F7}" dt="2021-04-25T14:05:59.691" v="1236" actId="478"/>
          <ac:picMkLst>
            <pc:docMk/>
            <pc:sldMk cId="3257245139" sldId="311"/>
            <ac:picMk id="73" creationId="{4057524D-BE5A-4301-B4A0-D3D07CA5D27D}"/>
          </ac:picMkLst>
        </pc:picChg>
        <pc:picChg chg="del mod">
          <ac:chgData name="Nada Farshoukh" userId="cd36c589a2108c71" providerId="LiveId" clId="{324A19A2-4CFB-4355-BB7F-F269DE0856F7}" dt="2021-04-25T11:37:46.948" v="909" actId="478"/>
          <ac:picMkLst>
            <pc:docMk/>
            <pc:sldMk cId="3257245139" sldId="311"/>
            <ac:picMk id="76" creationId="{980C21F5-346E-4416-994C-B551E1B627EA}"/>
          </ac:picMkLst>
        </pc:picChg>
        <pc:picChg chg="del mod">
          <ac:chgData name="Nada Farshoukh" userId="cd36c589a2108c71" providerId="LiveId" clId="{324A19A2-4CFB-4355-BB7F-F269DE0856F7}" dt="2021-04-25T11:37:46.948" v="909" actId="478"/>
          <ac:picMkLst>
            <pc:docMk/>
            <pc:sldMk cId="3257245139" sldId="311"/>
            <ac:picMk id="77" creationId="{BBEF5398-1652-43AF-AF38-04BA550D3444}"/>
          </ac:picMkLst>
        </pc:picChg>
        <pc:picChg chg="del mod">
          <ac:chgData name="Nada Farshoukh" userId="cd36c589a2108c71" providerId="LiveId" clId="{324A19A2-4CFB-4355-BB7F-F269DE0856F7}" dt="2021-04-25T11:37:46.948" v="909" actId="478"/>
          <ac:picMkLst>
            <pc:docMk/>
            <pc:sldMk cId="3257245139" sldId="311"/>
            <ac:picMk id="78" creationId="{7068154E-FE4D-4D23-8E88-873FCFB8DEE1}"/>
          </ac:picMkLst>
        </pc:picChg>
        <pc:picChg chg="del mod">
          <ac:chgData name="Nada Farshoukh" userId="cd36c589a2108c71" providerId="LiveId" clId="{324A19A2-4CFB-4355-BB7F-F269DE0856F7}" dt="2021-04-25T11:37:46.948" v="909" actId="478"/>
          <ac:picMkLst>
            <pc:docMk/>
            <pc:sldMk cId="3257245139" sldId="311"/>
            <ac:picMk id="79" creationId="{8F384AF0-BD9D-43CB-BF65-E15DF053016F}"/>
          </ac:picMkLst>
        </pc:picChg>
        <pc:picChg chg="del mod">
          <ac:chgData name="Nada Farshoukh" userId="cd36c589a2108c71" providerId="LiveId" clId="{324A19A2-4CFB-4355-BB7F-F269DE0856F7}" dt="2021-04-25T11:37:46.948" v="909" actId="478"/>
          <ac:picMkLst>
            <pc:docMk/>
            <pc:sldMk cId="3257245139" sldId="311"/>
            <ac:picMk id="80" creationId="{38379C43-77C6-4FD1-8377-501712A1554F}"/>
          </ac:picMkLst>
        </pc:picChg>
        <pc:picChg chg="del mod">
          <ac:chgData name="Nada Farshoukh" userId="cd36c589a2108c71" providerId="LiveId" clId="{324A19A2-4CFB-4355-BB7F-F269DE0856F7}" dt="2021-04-25T11:37:46.948" v="909" actId="478"/>
          <ac:picMkLst>
            <pc:docMk/>
            <pc:sldMk cId="3257245139" sldId="311"/>
            <ac:picMk id="81" creationId="{D114172D-17B8-45C1-9A96-6777005197FF}"/>
          </ac:picMkLst>
        </pc:picChg>
        <pc:picChg chg="del mod">
          <ac:chgData name="Nada Farshoukh" userId="cd36c589a2108c71" providerId="LiveId" clId="{324A19A2-4CFB-4355-BB7F-F269DE0856F7}" dt="2021-04-25T11:37:46.948" v="909" actId="478"/>
          <ac:picMkLst>
            <pc:docMk/>
            <pc:sldMk cId="3257245139" sldId="311"/>
            <ac:picMk id="82" creationId="{35D2F241-6A13-46C5-A7E5-3EF65ABCBEB4}"/>
          </ac:picMkLst>
        </pc:picChg>
        <pc:picChg chg="del mod">
          <ac:chgData name="Nada Farshoukh" userId="cd36c589a2108c71" providerId="LiveId" clId="{324A19A2-4CFB-4355-BB7F-F269DE0856F7}" dt="2021-04-25T11:37:46.948" v="909" actId="478"/>
          <ac:picMkLst>
            <pc:docMk/>
            <pc:sldMk cId="3257245139" sldId="311"/>
            <ac:picMk id="1028" creationId="{BC441DFE-C60A-46DE-920E-D6FBEBE83198}"/>
          </ac:picMkLst>
        </pc:picChg>
      </pc:sldChg>
      <pc:sldChg chg="modSp add del mod modTransition">
        <pc:chgData name="Nada Farshoukh" userId="cd36c589a2108c71" providerId="LiveId" clId="{324A19A2-4CFB-4355-BB7F-F269DE0856F7}" dt="2021-04-25T10:32:46.668" v="614" actId="2696"/>
        <pc:sldMkLst>
          <pc:docMk/>
          <pc:sldMk cId="3725555817" sldId="311"/>
        </pc:sldMkLst>
        <pc:spChg chg="mod">
          <ac:chgData name="Nada Farshoukh" userId="cd36c589a2108c71" providerId="LiveId" clId="{324A19A2-4CFB-4355-BB7F-F269DE0856F7}" dt="2021-04-25T10:19:04.603" v="500" actId="1076"/>
          <ac:spMkLst>
            <pc:docMk/>
            <pc:sldMk cId="3725555817" sldId="311"/>
            <ac:spMk id="7" creationId="{F44BDFA6-826A-4080-B962-09F17B49D676}"/>
          </ac:spMkLst>
        </pc:spChg>
        <pc:spChg chg="mod">
          <ac:chgData name="Nada Farshoukh" userId="cd36c589a2108c71" providerId="LiveId" clId="{324A19A2-4CFB-4355-BB7F-F269DE0856F7}" dt="2021-04-25T10:19:02.479" v="499" actId="1076"/>
          <ac:spMkLst>
            <pc:docMk/>
            <pc:sldMk cId="3725555817" sldId="311"/>
            <ac:spMk id="8" creationId="{A05386FF-FF9F-47E1-8CC8-CAE82FA79AE6}"/>
          </ac:spMkLst>
        </pc:spChg>
        <pc:spChg chg="mod">
          <ac:chgData name="Nada Farshoukh" userId="cd36c589a2108c71" providerId="LiveId" clId="{324A19A2-4CFB-4355-BB7F-F269DE0856F7}" dt="2021-04-25T10:19:00.620" v="498" actId="1076"/>
          <ac:spMkLst>
            <pc:docMk/>
            <pc:sldMk cId="3725555817" sldId="311"/>
            <ac:spMk id="9" creationId="{A21DBD0E-8B59-4643-8EFA-6C1BB45D6B9D}"/>
          </ac:spMkLst>
        </pc:spChg>
        <pc:spChg chg="mod">
          <ac:chgData name="Nada Farshoukh" userId="cd36c589a2108c71" providerId="LiveId" clId="{324A19A2-4CFB-4355-BB7F-F269DE0856F7}" dt="2021-04-25T10:18:58.902" v="497" actId="1076"/>
          <ac:spMkLst>
            <pc:docMk/>
            <pc:sldMk cId="3725555817" sldId="311"/>
            <ac:spMk id="10" creationId="{56380A3D-E263-4002-BC51-F4464542F271}"/>
          </ac:spMkLst>
        </pc:spChg>
        <pc:spChg chg="mod">
          <ac:chgData name="Nada Farshoukh" userId="cd36c589a2108c71" providerId="LiveId" clId="{324A19A2-4CFB-4355-BB7F-F269DE0856F7}" dt="2021-04-25T10:18:57.480" v="496" actId="1076"/>
          <ac:spMkLst>
            <pc:docMk/>
            <pc:sldMk cId="3725555817" sldId="311"/>
            <ac:spMk id="11" creationId="{227C755C-59DB-482A-925A-247F406526EA}"/>
          </ac:spMkLst>
        </pc:spChg>
        <pc:spChg chg="mod">
          <ac:chgData name="Nada Farshoukh" userId="cd36c589a2108c71" providerId="LiveId" clId="{324A19A2-4CFB-4355-BB7F-F269DE0856F7}" dt="2021-04-25T10:18:56.231" v="495" actId="1076"/>
          <ac:spMkLst>
            <pc:docMk/>
            <pc:sldMk cId="3725555817" sldId="311"/>
            <ac:spMk id="12" creationId="{6B0506C8-7005-4FA4-B340-F846897963C0}"/>
          </ac:spMkLst>
        </pc:spChg>
        <pc:spChg chg="mod">
          <ac:chgData name="Nada Farshoukh" userId="cd36c589a2108c71" providerId="LiveId" clId="{324A19A2-4CFB-4355-BB7F-F269DE0856F7}" dt="2021-04-25T10:18:53.981" v="494" actId="1076"/>
          <ac:spMkLst>
            <pc:docMk/>
            <pc:sldMk cId="3725555817" sldId="311"/>
            <ac:spMk id="13" creationId="{4FE79ED1-40C7-4335-90B0-2E1C8A1E5839}"/>
          </ac:spMkLst>
        </pc:spChg>
        <pc:spChg chg="mod">
          <ac:chgData name="Nada Farshoukh" userId="cd36c589a2108c71" providerId="LiveId" clId="{324A19A2-4CFB-4355-BB7F-F269DE0856F7}" dt="2021-04-25T10:18:51.620" v="493" actId="1076"/>
          <ac:spMkLst>
            <pc:docMk/>
            <pc:sldMk cId="3725555817" sldId="311"/>
            <ac:spMk id="14" creationId="{BC7C6F64-47DE-4F49-B340-B063F09AB3A1}"/>
          </ac:spMkLst>
        </pc:spChg>
        <pc:spChg chg="mod">
          <ac:chgData name="Nada Farshoukh" userId="cd36c589a2108c71" providerId="LiveId" clId="{324A19A2-4CFB-4355-BB7F-F269DE0856F7}" dt="2021-04-25T10:18:49.604" v="492" actId="1076"/>
          <ac:spMkLst>
            <pc:docMk/>
            <pc:sldMk cId="3725555817" sldId="311"/>
            <ac:spMk id="15" creationId="{27BD2E37-41EF-4AFE-8452-B0870C7EC926}"/>
          </ac:spMkLst>
        </pc:spChg>
        <pc:spChg chg="mod">
          <ac:chgData name="Nada Farshoukh" userId="cd36c589a2108c71" providerId="LiveId" clId="{324A19A2-4CFB-4355-BB7F-F269DE0856F7}" dt="2021-04-25T10:18:48.042" v="491" actId="1076"/>
          <ac:spMkLst>
            <pc:docMk/>
            <pc:sldMk cId="3725555817" sldId="311"/>
            <ac:spMk id="16" creationId="{87969ED9-E7A3-4910-9DC1-D647D83C68FF}"/>
          </ac:spMkLst>
        </pc:spChg>
        <pc:spChg chg="mod">
          <ac:chgData name="Nada Farshoukh" userId="cd36c589a2108c71" providerId="LiveId" clId="{324A19A2-4CFB-4355-BB7F-F269DE0856F7}" dt="2021-04-25T10:18:46.215" v="490" actId="1076"/>
          <ac:spMkLst>
            <pc:docMk/>
            <pc:sldMk cId="3725555817" sldId="311"/>
            <ac:spMk id="17" creationId="{1411BB92-41C2-4597-8311-E2D3BEB692B9}"/>
          </ac:spMkLst>
        </pc:spChg>
        <pc:spChg chg="mod">
          <ac:chgData name="Nada Farshoukh" userId="cd36c589a2108c71" providerId="LiveId" clId="{324A19A2-4CFB-4355-BB7F-F269DE0856F7}" dt="2021-04-25T10:18:39.448" v="489" actId="1076"/>
          <ac:spMkLst>
            <pc:docMk/>
            <pc:sldMk cId="3725555817" sldId="311"/>
            <ac:spMk id="18" creationId="{40CC9C42-D22D-4211-8369-86D741F86576}"/>
          </ac:spMkLst>
        </pc:spChg>
        <pc:spChg chg="mod">
          <ac:chgData name="Nada Farshoukh" userId="cd36c589a2108c71" providerId="LiveId" clId="{324A19A2-4CFB-4355-BB7F-F269DE0856F7}" dt="2021-04-25T10:19:07.431" v="501" actId="1076"/>
          <ac:spMkLst>
            <pc:docMk/>
            <pc:sldMk cId="3725555817" sldId="311"/>
            <ac:spMk id="19" creationId="{FDF3FCE9-858E-4E85-8C5B-5EB996E8F6C9}"/>
          </ac:spMkLst>
        </pc:spChg>
        <pc:spChg chg="mod">
          <ac:chgData name="Nada Farshoukh" userId="cd36c589a2108c71" providerId="LiveId" clId="{324A19A2-4CFB-4355-BB7F-F269DE0856F7}" dt="2021-04-25T10:18:35.464" v="487" actId="1076"/>
          <ac:spMkLst>
            <pc:docMk/>
            <pc:sldMk cId="3725555817" sldId="311"/>
            <ac:spMk id="20" creationId="{796EAA7E-4DB8-462A-8384-2109E5D41B28}"/>
          </ac:spMkLst>
        </pc:spChg>
        <pc:spChg chg="mod">
          <ac:chgData name="Nada Farshoukh" userId="cd36c589a2108c71" providerId="LiveId" clId="{324A19A2-4CFB-4355-BB7F-F269DE0856F7}" dt="2021-04-25T10:18:29.184" v="485" actId="1076"/>
          <ac:spMkLst>
            <pc:docMk/>
            <pc:sldMk cId="3725555817" sldId="311"/>
            <ac:spMk id="21" creationId="{35DDBE6D-BD60-448D-B90C-D27E570573AE}"/>
          </ac:spMkLst>
        </pc:spChg>
        <pc:spChg chg="mod">
          <ac:chgData name="Nada Farshoukh" userId="cd36c589a2108c71" providerId="LiveId" clId="{324A19A2-4CFB-4355-BB7F-F269DE0856F7}" dt="2021-04-25T10:18:29.184" v="485" actId="1076"/>
          <ac:spMkLst>
            <pc:docMk/>
            <pc:sldMk cId="3725555817" sldId="311"/>
            <ac:spMk id="22" creationId="{1CDFA6EF-0B1D-42ED-98EA-E09D07AD4327}"/>
          </ac:spMkLst>
        </pc:spChg>
        <pc:spChg chg="mod">
          <ac:chgData name="Nada Farshoukh" userId="cd36c589a2108c71" providerId="LiveId" clId="{324A19A2-4CFB-4355-BB7F-F269DE0856F7}" dt="2021-04-25T10:18:29.184" v="485" actId="1076"/>
          <ac:spMkLst>
            <pc:docMk/>
            <pc:sldMk cId="3725555817" sldId="311"/>
            <ac:spMk id="23" creationId="{D417A2A4-6C6B-4F8B-A7B4-5CFB87B09E36}"/>
          </ac:spMkLst>
        </pc:spChg>
        <pc:spChg chg="mod">
          <ac:chgData name="Nada Farshoukh" userId="cd36c589a2108c71" providerId="LiveId" clId="{324A19A2-4CFB-4355-BB7F-F269DE0856F7}" dt="2021-04-25T10:18:29.184" v="485" actId="1076"/>
          <ac:spMkLst>
            <pc:docMk/>
            <pc:sldMk cId="3725555817" sldId="311"/>
            <ac:spMk id="24" creationId="{64803937-F338-4FF8-9A97-AD8DADB535CE}"/>
          </ac:spMkLst>
        </pc:spChg>
        <pc:spChg chg="mod">
          <ac:chgData name="Nada Farshoukh" userId="cd36c589a2108c71" providerId="LiveId" clId="{324A19A2-4CFB-4355-BB7F-F269DE0856F7}" dt="2021-04-25T10:19:20.917" v="512" actId="1076"/>
          <ac:spMkLst>
            <pc:docMk/>
            <pc:sldMk cId="3725555817" sldId="311"/>
            <ac:spMk id="31" creationId="{0A03CA5E-FF15-4AE7-9B66-D1A256F6E287}"/>
          </ac:spMkLst>
        </pc:spChg>
        <pc:spChg chg="mod">
          <ac:chgData name="Nada Farshoukh" userId="cd36c589a2108c71" providerId="LiveId" clId="{324A19A2-4CFB-4355-BB7F-F269DE0856F7}" dt="2021-04-25T10:19:18.589" v="510" actId="1076"/>
          <ac:spMkLst>
            <pc:docMk/>
            <pc:sldMk cId="3725555817" sldId="311"/>
            <ac:spMk id="32" creationId="{BE3D76AD-3185-43BD-AB67-BDD5CEB635A1}"/>
          </ac:spMkLst>
        </pc:spChg>
        <pc:spChg chg="mod">
          <ac:chgData name="Nada Farshoukh" userId="cd36c589a2108c71" providerId="LiveId" clId="{324A19A2-4CFB-4355-BB7F-F269DE0856F7}" dt="2021-04-25T10:19:16.152" v="508" actId="1076"/>
          <ac:spMkLst>
            <pc:docMk/>
            <pc:sldMk cId="3725555817" sldId="311"/>
            <ac:spMk id="33" creationId="{F5E082E8-017B-47BD-9548-349674A7A528}"/>
          </ac:spMkLst>
        </pc:spChg>
        <pc:spChg chg="mod">
          <ac:chgData name="Nada Farshoukh" userId="cd36c589a2108c71" providerId="LiveId" clId="{324A19A2-4CFB-4355-BB7F-F269DE0856F7}" dt="2021-04-25T10:19:13.494" v="506" actId="1076"/>
          <ac:spMkLst>
            <pc:docMk/>
            <pc:sldMk cId="3725555817" sldId="311"/>
            <ac:spMk id="34" creationId="{9208B542-7F67-487E-8B26-B173F9345A9D}"/>
          </ac:spMkLst>
        </pc:spChg>
        <pc:spChg chg="mod">
          <ac:chgData name="Nada Farshoukh" userId="cd36c589a2108c71" providerId="LiveId" clId="{324A19A2-4CFB-4355-BB7F-F269DE0856F7}" dt="2021-04-25T10:19:11.042" v="504" actId="1076"/>
          <ac:spMkLst>
            <pc:docMk/>
            <pc:sldMk cId="3725555817" sldId="311"/>
            <ac:spMk id="35" creationId="{6CDD1326-60EE-4D0C-9FB0-3B0F10D3B35E}"/>
          </ac:spMkLst>
        </pc:spChg>
        <pc:spChg chg="mod">
          <ac:chgData name="Nada Farshoukh" userId="cd36c589a2108c71" providerId="LiveId" clId="{324A19A2-4CFB-4355-BB7F-F269DE0856F7}" dt="2021-04-25T10:19:08.462" v="502" actId="1076"/>
          <ac:spMkLst>
            <pc:docMk/>
            <pc:sldMk cId="3725555817" sldId="311"/>
            <ac:spMk id="36" creationId="{F8F58CEF-1D5D-4C77-A9CD-3A04502C78F1}"/>
          </ac:spMkLst>
        </pc:spChg>
        <pc:spChg chg="mod">
          <ac:chgData name="Nada Farshoukh" userId="cd36c589a2108c71" providerId="LiveId" clId="{324A19A2-4CFB-4355-BB7F-F269DE0856F7}" dt="2021-04-25T10:19:22.073" v="513" actId="1076"/>
          <ac:spMkLst>
            <pc:docMk/>
            <pc:sldMk cId="3725555817" sldId="311"/>
            <ac:spMk id="37" creationId="{F5821048-2D73-48AE-9010-726B28F9A98F}"/>
          </ac:spMkLst>
        </pc:spChg>
        <pc:spChg chg="mod">
          <ac:chgData name="Nada Farshoukh" userId="cd36c589a2108c71" providerId="LiveId" clId="{324A19A2-4CFB-4355-BB7F-F269DE0856F7}" dt="2021-04-25T10:19:19.886" v="511" actId="1076"/>
          <ac:spMkLst>
            <pc:docMk/>
            <pc:sldMk cId="3725555817" sldId="311"/>
            <ac:spMk id="38" creationId="{F0072B3C-72A8-4160-AFF7-92C284DC2BD1}"/>
          </ac:spMkLst>
        </pc:spChg>
        <pc:spChg chg="mod">
          <ac:chgData name="Nada Farshoukh" userId="cd36c589a2108c71" providerId="LiveId" clId="{324A19A2-4CFB-4355-BB7F-F269DE0856F7}" dt="2021-04-25T10:19:17.621" v="509" actId="1076"/>
          <ac:spMkLst>
            <pc:docMk/>
            <pc:sldMk cId="3725555817" sldId="311"/>
            <ac:spMk id="39" creationId="{194B0430-44DB-4226-822B-AEBE3F63A443}"/>
          </ac:spMkLst>
        </pc:spChg>
        <pc:spChg chg="mod">
          <ac:chgData name="Nada Farshoukh" userId="cd36c589a2108c71" providerId="LiveId" clId="{324A19A2-4CFB-4355-BB7F-F269DE0856F7}" dt="2021-04-25T10:19:14.840" v="507" actId="1076"/>
          <ac:spMkLst>
            <pc:docMk/>
            <pc:sldMk cId="3725555817" sldId="311"/>
            <ac:spMk id="40" creationId="{9A400CF6-5712-4182-900B-0672E2BADBAD}"/>
          </ac:spMkLst>
        </pc:spChg>
        <pc:spChg chg="mod">
          <ac:chgData name="Nada Farshoukh" userId="cd36c589a2108c71" providerId="LiveId" clId="{324A19A2-4CFB-4355-BB7F-F269DE0856F7}" dt="2021-04-25T10:19:12.292" v="505" actId="1076"/>
          <ac:spMkLst>
            <pc:docMk/>
            <pc:sldMk cId="3725555817" sldId="311"/>
            <ac:spMk id="41" creationId="{16BB87A6-4FD2-4521-9F67-4F11C958E45D}"/>
          </ac:spMkLst>
        </pc:spChg>
        <pc:spChg chg="mod">
          <ac:chgData name="Nada Farshoukh" userId="cd36c589a2108c71" providerId="LiveId" clId="{324A19A2-4CFB-4355-BB7F-F269DE0856F7}" dt="2021-04-25T10:19:09.901" v="503" actId="1076"/>
          <ac:spMkLst>
            <pc:docMk/>
            <pc:sldMk cId="3725555817" sldId="311"/>
            <ac:spMk id="42" creationId="{073AE6D7-307B-4CB1-BCAD-397EF9B1C0AE}"/>
          </ac:spMkLst>
        </pc:spChg>
      </pc:sldChg>
      <pc:sldChg chg="addSp delSp modSp add mod modAnim">
        <pc:chgData name="Nada Farshoukh" userId="cd36c589a2108c71" providerId="LiveId" clId="{324A19A2-4CFB-4355-BB7F-F269DE0856F7}" dt="2021-04-25T14:20:38.900" v="1432" actId="1076"/>
        <pc:sldMkLst>
          <pc:docMk/>
          <pc:sldMk cId="997417179" sldId="312"/>
        </pc:sldMkLst>
        <pc:spChg chg="add del mod">
          <ac:chgData name="Nada Farshoukh" userId="cd36c589a2108c71" providerId="LiveId" clId="{324A19A2-4CFB-4355-BB7F-F269DE0856F7}" dt="2021-04-25T13:10:19.260" v="1045" actId="478"/>
          <ac:spMkLst>
            <pc:docMk/>
            <pc:sldMk cId="997417179" sldId="312"/>
            <ac:spMk id="3" creationId="{583BD949-4C35-4CDF-86EA-89B7548862BD}"/>
          </ac:spMkLst>
        </pc:spChg>
        <pc:spChg chg="add mod">
          <ac:chgData name="Nada Farshoukh" userId="cd36c589a2108c71" providerId="LiveId" clId="{324A19A2-4CFB-4355-BB7F-F269DE0856F7}" dt="2021-04-25T14:20:38.900" v="1432" actId="1076"/>
          <ac:spMkLst>
            <pc:docMk/>
            <pc:sldMk cId="997417179" sldId="312"/>
            <ac:spMk id="52" creationId="{BB406970-921B-4F7F-B79D-3DF9645E69BE}"/>
          </ac:spMkLst>
        </pc:spChg>
        <pc:spChg chg="mod">
          <ac:chgData name="Nada Farshoukh" userId="cd36c589a2108c71" providerId="LiveId" clId="{324A19A2-4CFB-4355-BB7F-F269DE0856F7}" dt="2021-04-25T13:16:21.563" v="1102" actId="20577"/>
          <ac:spMkLst>
            <pc:docMk/>
            <pc:sldMk cId="997417179" sldId="312"/>
            <ac:spMk id="53" creationId="{5D17D47A-54A1-403F-B25E-99E978D9A9C3}"/>
          </ac:spMkLst>
        </pc:spChg>
        <pc:spChg chg="mod">
          <ac:chgData name="Nada Farshoukh" userId="cd36c589a2108c71" providerId="LiveId" clId="{324A19A2-4CFB-4355-BB7F-F269DE0856F7}" dt="2021-04-25T13:16:25.326" v="1103" actId="20577"/>
          <ac:spMkLst>
            <pc:docMk/>
            <pc:sldMk cId="997417179" sldId="312"/>
            <ac:spMk id="54" creationId="{D0E2252E-E895-43A2-BDE2-F84ED76BAC82}"/>
          </ac:spMkLst>
        </pc:spChg>
        <pc:spChg chg="mod">
          <ac:chgData name="Nada Farshoukh" userId="cd36c589a2108c71" providerId="LiveId" clId="{324A19A2-4CFB-4355-BB7F-F269DE0856F7}" dt="2021-04-25T14:15:54.141" v="1373" actId="20577"/>
          <ac:spMkLst>
            <pc:docMk/>
            <pc:sldMk cId="997417179" sldId="312"/>
            <ac:spMk id="64" creationId="{056B3C84-01A3-488A-9E17-CC6C895AAE3C}"/>
          </ac:spMkLst>
        </pc:spChg>
        <pc:spChg chg="mod">
          <ac:chgData name="Nada Farshoukh" userId="cd36c589a2108c71" providerId="LiveId" clId="{324A19A2-4CFB-4355-BB7F-F269DE0856F7}" dt="2021-04-25T13:16:12.704" v="1100" actId="20577"/>
          <ac:spMkLst>
            <pc:docMk/>
            <pc:sldMk cId="997417179" sldId="312"/>
            <ac:spMk id="84" creationId="{F7C3358F-5A44-4F12-833A-5B9B4A6C2CA3}"/>
          </ac:spMkLst>
        </pc:spChg>
        <pc:spChg chg="mod">
          <ac:chgData name="Nada Farshoukh" userId="cd36c589a2108c71" providerId="LiveId" clId="{324A19A2-4CFB-4355-BB7F-F269DE0856F7}" dt="2021-04-25T13:16:17.157" v="1101" actId="20577"/>
          <ac:spMkLst>
            <pc:docMk/>
            <pc:sldMk cId="997417179" sldId="312"/>
            <ac:spMk id="85" creationId="{90079E6F-5DB0-421F-B647-9B70AB85E812}"/>
          </ac:spMkLst>
        </pc:spChg>
        <pc:spChg chg="mod">
          <ac:chgData name="Nada Farshoukh" userId="cd36c589a2108c71" providerId="LiveId" clId="{324A19A2-4CFB-4355-BB7F-F269DE0856F7}" dt="2021-04-25T14:16:19.003" v="1395" actId="20577"/>
          <ac:spMkLst>
            <pc:docMk/>
            <pc:sldMk cId="997417179" sldId="312"/>
            <ac:spMk id="739" creationId="{00000000-0000-0000-0000-000000000000}"/>
          </ac:spMkLst>
        </pc:spChg>
        <pc:spChg chg="del">
          <ac:chgData name="Nada Farshoukh" userId="cd36c589a2108c71" providerId="LiveId" clId="{324A19A2-4CFB-4355-BB7F-F269DE0856F7}" dt="2021-04-25T13:10:16.698" v="1044" actId="478"/>
          <ac:spMkLst>
            <pc:docMk/>
            <pc:sldMk cId="997417179" sldId="312"/>
            <ac:spMk id="752" creationId="{00000000-0000-0000-0000-000000000000}"/>
          </ac:spMkLst>
        </pc:spChg>
        <pc:grpChg chg="del mod">
          <ac:chgData name="Nada Farshoukh" userId="cd36c589a2108c71" providerId="LiveId" clId="{324A19A2-4CFB-4355-BB7F-F269DE0856F7}" dt="2021-04-25T14:18:06.486" v="1412" actId="478"/>
          <ac:grpSpMkLst>
            <pc:docMk/>
            <pc:sldMk cId="997417179" sldId="312"/>
            <ac:grpSpMk id="83" creationId="{C1672437-CE4B-4D36-BBFC-ED0CCD502378}"/>
          </ac:grpSpMkLst>
        </pc:grpChg>
        <pc:grpChg chg="del">
          <ac:chgData name="Nada Farshoukh" userId="cd36c589a2108c71" providerId="LiveId" clId="{324A19A2-4CFB-4355-BB7F-F269DE0856F7}" dt="2021-04-25T13:10:14.495" v="1043" actId="478"/>
          <ac:grpSpMkLst>
            <pc:docMk/>
            <pc:sldMk cId="997417179" sldId="312"/>
            <ac:grpSpMk id="736" creationId="{00000000-0000-0000-0000-000000000000}"/>
          </ac:grpSpMkLst>
        </pc:grpChg>
        <pc:grpChg chg="del">
          <ac:chgData name="Nada Farshoukh" userId="cd36c589a2108c71" providerId="LiveId" clId="{324A19A2-4CFB-4355-BB7F-F269DE0856F7}" dt="2021-04-25T13:10:14.495" v="1043" actId="478"/>
          <ac:grpSpMkLst>
            <pc:docMk/>
            <pc:sldMk cId="997417179" sldId="312"/>
            <ac:grpSpMk id="753" creationId="{00000000-0000-0000-0000-000000000000}"/>
          </ac:grpSpMkLst>
        </pc:grpChg>
        <pc:picChg chg="add del mod">
          <ac:chgData name="Nada Farshoukh" userId="cd36c589a2108c71" providerId="LiveId" clId="{324A19A2-4CFB-4355-BB7F-F269DE0856F7}" dt="2021-04-25T13:13:36.967" v="1088" actId="478"/>
          <ac:picMkLst>
            <pc:docMk/>
            <pc:sldMk cId="997417179" sldId="312"/>
            <ac:picMk id="5" creationId="{7CA3F92B-5F92-4B71-B866-FD7E8F257E2B}"/>
          </ac:picMkLst>
        </pc:picChg>
        <pc:picChg chg="add del mod">
          <ac:chgData name="Nada Farshoukh" userId="cd36c589a2108c71" providerId="LiveId" clId="{324A19A2-4CFB-4355-BB7F-F269DE0856F7}" dt="2021-04-25T13:13:11.251" v="1080" actId="21"/>
          <ac:picMkLst>
            <pc:docMk/>
            <pc:sldMk cId="997417179" sldId="312"/>
            <ac:picMk id="7" creationId="{6623EFF1-9033-4231-A6A7-0A647092DFCD}"/>
          </ac:picMkLst>
        </pc:picChg>
        <pc:picChg chg="add del mod">
          <ac:chgData name="Nada Farshoukh" userId="cd36c589a2108c71" providerId="LiveId" clId="{324A19A2-4CFB-4355-BB7F-F269DE0856F7}" dt="2021-04-25T13:13:36.613" v="1087" actId="478"/>
          <ac:picMkLst>
            <pc:docMk/>
            <pc:sldMk cId="997417179" sldId="312"/>
            <ac:picMk id="9" creationId="{A4F13C1B-B927-42EB-822F-A9E6335ABB89}"/>
          </ac:picMkLst>
        </pc:picChg>
        <pc:picChg chg="add del mod">
          <ac:chgData name="Nada Farshoukh" userId="cd36c589a2108c71" providerId="LiveId" clId="{324A19A2-4CFB-4355-BB7F-F269DE0856F7}" dt="2021-04-25T14:17:05.599" v="1404" actId="478"/>
          <ac:picMkLst>
            <pc:docMk/>
            <pc:sldMk cId="997417179" sldId="312"/>
            <ac:picMk id="11" creationId="{02F0CF66-4DB4-4C71-8592-63C1C961D405}"/>
          </ac:picMkLst>
        </pc:picChg>
        <pc:picChg chg="add mod">
          <ac:chgData name="Nada Farshoukh" userId="cd36c589a2108c71" providerId="LiveId" clId="{324A19A2-4CFB-4355-BB7F-F269DE0856F7}" dt="2021-04-25T14:17:43.183" v="1409" actId="1076"/>
          <ac:picMkLst>
            <pc:docMk/>
            <pc:sldMk cId="997417179" sldId="312"/>
            <ac:picMk id="42" creationId="{E60AC8DC-BBB9-44FC-8CA8-8863E65D9411}"/>
          </ac:picMkLst>
        </pc:picChg>
        <pc:picChg chg="add mod">
          <ac:chgData name="Nada Farshoukh" userId="cd36c589a2108c71" providerId="LiveId" clId="{324A19A2-4CFB-4355-BB7F-F269DE0856F7}" dt="2021-04-25T14:17:43.183" v="1409" actId="1076"/>
          <ac:picMkLst>
            <pc:docMk/>
            <pc:sldMk cId="997417179" sldId="312"/>
            <ac:picMk id="43" creationId="{D065893C-D1F6-436F-A723-C521F0810FCD}"/>
          </ac:picMkLst>
        </pc:picChg>
        <pc:picChg chg="add mod">
          <ac:chgData name="Nada Farshoukh" userId="cd36c589a2108c71" providerId="LiveId" clId="{324A19A2-4CFB-4355-BB7F-F269DE0856F7}" dt="2021-04-25T14:17:54.510" v="1410" actId="1076"/>
          <ac:picMkLst>
            <pc:docMk/>
            <pc:sldMk cId="997417179" sldId="312"/>
            <ac:picMk id="44" creationId="{6C7E731D-AF9F-4DD3-9F50-025490718990}"/>
          </ac:picMkLst>
        </pc:picChg>
        <pc:picChg chg="add mod">
          <ac:chgData name="Nada Farshoukh" userId="cd36c589a2108c71" providerId="LiveId" clId="{324A19A2-4CFB-4355-BB7F-F269DE0856F7}" dt="2021-04-25T14:17:54.510" v="1410" actId="1076"/>
          <ac:picMkLst>
            <pc:docMk/>
            <pc:sldMk cId="997417179" sldId="312"/>
            <ac:picMk id="45" creationId="{987D090E-8A0B-4421-8B77-48667433EF62}"/>
          </ac:picMkLst>
        </pc:picChg>
        <pc:picChg chg="add mod">
          <ac:chgData name="Nada Farshoukh" userId="cd36c589a2108c71" providerId="LiveId" clId="{324A19A2-4CFB-4355-BB7F-F269DE0856F7}" dt="2021-04-25T14:17:54.510" v="1410" actId="1076"/>
          <ac:picMkLst>
            <pc:docMk/>
            <pc:sldMk cId="997417179" sldId="312"/>
            <ac:picMk id="46" creationId="{BC5CE883-F0C5-4A80-8F4A-80AAD4FBD401}"/>
          </ac:picMkLst>
        </pc:picChg>
        <pc:picChg chg="add mod">
          <ac:chgData name="Nada Farshoukh" userId="cd36c589a2108c71" providerId="LiveId" clId="{324A19A2-4CFB-4355-BB7F-F269DE0856F7}" dt="2021-04-25T14:17:43.183" v="1409" actId="1076"/>
          <ac:picMkLst>
            <pc:docMk/>
            <pc:sldMk cId="997417179" sldId="312"/>
            <ac:picMk id="47" creationId="{C2F68104-DD46-4964-B2BE-D3AD3EBC76E7}"/>
          </ac:picMkLst>
        </pc:picChg>
        <pc:picChg chg="add mod">
          <ac:chgData name="Nada Farshoukh" userId="cd36c589a2108c71" providerId="LiveId" clId="{324A19A2-4CFB-4355-BB7F-F269DE0856F7}" dt="2021-04-25T14:17:54.510" v="1410" actId="1076"/>
          <ac:picMkLst>
            <pc:docMk/>
            <pc:sldMk cId="997417179" sldId="312"/>
            <ac:picMk id="48" creationId="{872A1BEB-6554-459D-8879-0A66014E7DE8}"/>
          </ac:picMkLst>
        </pc:picChg>
        <pc:picChg chg="add mod">
          <ac:chgData name="Nada Farshoukh" userId="cd36c589a2108c71" providerId="LiveId" clId="{324A19A2-4CFB-4355-BB7F-F269DE0856F7}" dt="2021-04-25T14:17:54.510" v="1410" actId="1076"/>
          <ac:picMkLst>
            <pc:docMk/>
            <pc:sldMk cId="997417179" sldId="312"/>
            <ac:picMk id="49" creationId="{4B2D05E6-1118-4D2A-8F3E-CE5F96727A44}"/>
          </ac:picMkLst>
        </pc:picChg>
        <pc:picChg chg="add mod">
          <ac:chgData name="Nada Farshoukh" userId="cd36c589a2108c71" providerId="LiveId" clId="{324A19A2-4CFB-4355-BB7F-F269DE0856F7}" dt="2021-04-25T14:17:43.183" v="1409" actId="1076"/>
          <ac:picMkLst>
            <pc:docMk/>
            <pc:sldMk cId="997417179" sldId="312"/>
            <ac:picMk id="50" creationId="{A688A646-2B13-458E-BE42-4D95F73C02B3}"/>
          </ac:picMkLst>
        </pc:picChg>
        <pc:picChg chg="add mod">
          <ac:chgData name="Nada Farshoukh" userId="cd36c589a2108c71" providerId="LiveId" clId="{324A19A2-4CFB-4355-BB7F-F269DE0856F7}" dt="2021-04-25T14:17:43.183" v="1409" actId="1076"/>
          <ac:picMkLst>
            <pc:docMk/>
            <pc:sldMk cId="997417179" sldId="312"/>
            <ac:picMk id="51" creationId="{FC16F926-0190-4AAE-A6BD-2330DAF767C6}"/>
          </ac:picMkLst>
        </pc:picChg>
        <pc:picChg chg="del">
          <ac:chgData name="Nada Farshoukh" userId="cd36c589a2108c71" providerId="LiveId" clId="{324A19A2-4CFB-4355-BB7F-F269DE0856F7}" dt="2021-04-25T13:10:24.652" v="1046" actId="478"/>
          <ac:picMkLst>
            <pc:docMk/>
            <pc:sldMk cId="997417179" sldId="312"/>
            <ac:picMk id="93" creationId="{F468584A-C66B-437E-B959-2F0A70495465}"/>
          </ac:picMkLst>
        </pc:picChg>
        <pc:picChg chg="del">
          <ac:chgData name="Nada Farshoukh" userId="cd36c589a2108c71" providerId="LiveId" clId="{324A19A2-4CFB-4355-BB7F-F269DE0856F7}" dt="2021-04-25T13:10:24.652" v="1046" actId="478"/>
          <ac:picMkLst>
            <pc:docMk/>
            <pc:sldMk cId="997417179" sldId="312"/>
            <ac:picMk id="94" creationId="{4DCCA9AF-33FC-496A-8C59-955D929BB5B6}"/>
          </ac:picMkLst>
        </pc:picChg>
        <pc:picChg chg="del">
          <ac:chgData name="Nada Farshoukh" userId="cd36c589a2108c71" providerId="LiveId" clId="{324A19A2-4CFB-4355-BB7F-F269DE0856F7}" dt="2021-04-25T13:10:24.652" v="1046" actId="478"/>
          <ac:picMkLst>
            <pc:docMk/>
            <pc:sldMk cId="997417179" sldId="312"/>
            <ac:picMk id="1030" creationId="{865D8377-6D10-4107-9490-92D8410055CF}"/>
          </ac:picMkLst>
        </pc:picChg>
        <pc:picChg chg="del">
          <ac:chgData name="Nada Farshoukh" userId="cd36c589a2108c71" providerId="LiveId" clId="{324A19A2-4CFB-4355-BB7F-F269DE0856F7}" dt="2021-04-25T13:10:24.652" v="1046" actId="478"/>
          <ac:picMkLst>
            <pc:docMk/>
            <pc:sldMk cId="997417179" sldId="312"/>
            <ac:picMk id="1032" creationId="{1C590B09-02F3-4D56-9BFB-7CA671393596}"/>
          </ac:picMkLst>
        </pc:picChg>
        <pc:picChg chg="del">
          <ac:chgData name="Nada Farshoukh" userId="cd36c589a2108c71" providerId="LiveId" clId="{324A19A2-4CFB-4355-BB7F-F269DE0856F7}" dt="2021-04-25T13:10:24.652" v="1046" actId="478"/>
          <ac:picMkLst>
            <pc:docMk/>
            <pc:sldMk cId="997417179" sldId="312"/>
            <ac:picMk id="1034" creationId="{C6EE6E8A-C9D8-4336-8801-FD3FE4B77CDE}"/>
          </ac:picMkLst>
        </pc:picChg>
        <pc:picChg chg="del">
          <ac:chgData name="Nada Farshoukh" userId="cd36c589a2108c71" providerId="LiveId" clId="{324A19A2-4CFB-4355-BB7F-F269DE0856F7}" dt="2021-04-25T13:10:24.652" v="1046" actId="478"/>
          <ac:picMkLst>
            <pc:docMk/>
            <pc:sldMk cId="997417179" sldId="312"/>
            <ac:picMk id="1036" creationId="{2C74BF40-3BF8-493F-AD4F-607FFE8C7574}"/>
          </ac:picMkLst>
        </pc:picChg>
        <pc:picChg chg="del">
          <ac:chgData name="Nada Farshoukh" userId="cd36c589a2108c71" providerId="LiveId" clId="{324A19A2-4CFB-4355-BB7F-F269DE0856F7}" dt="2021-04-25T13:10:24.652" v="1046" actId="478"/>
          <ac:picMkLst>
            <pc:docMk/>
            <pc:sldMk cId="997417179" sldId="312"/>
            <ac:picMk id="1038" creationId="{8C4ECFF4-A153-4C00-ADC5-53011671E01C}"/>
          </ac:picMkLst>
        </pc:picChg>
        <pc:picChg chg="del">
          <ac:chgData name="Nada Farshoukh" userId="cd36c589a2108c71" providerId="LiveId" clId="{324A19A2-4CFB-4355-BB7F-F269DE0856F7}" dt="2021-04-25T13:10:24.652" v="1046" actId="478"/>
          <ac:picMkLst>
            <pc:docMk/>
            <pc:sldMk cId="997417179" sldId="312"/>
            <ac:picMk id="1040" creationId="{B5B04144-DE61-427F-921C-B49633B6763B}"/>
          </ac:picMkLst>
        </pc:picChg>
        <pc:picChg chg="add del mod">
          <ac:chgData name="Nada Farshoukh" userId="cd36c589a2108c71" providerId="LiveId" clId="{324A19A2-4CFB-4355-BB7F-F269DE0856F7}" dt="2021-04-25T13:13:35.487" v="1086" actId="478"/>
          <ac:picMkLst>
            <pc:docMk/>
            <pc:sldMk cId="997417179" sldId="312"/>
            <ac:picMk id="8194" creationId="{19BC5541-8B1C-4F91-BA2E-E36336FEB1BB}"/>
          </ac:picMkLst>
        </pc:picChg>
      </pc:sldChg>
      <pc:sldChg chg="add del ord">
        <pc:chgData name="Nada Farshoukh" userId="cd36c589a2108c71" providerId="LiveId" clId="{324A19A2-4CFB-4355-BB7F-F269DE0856F7}" dt="2021-04-25T10:32:46.668" v="614" actId="2696"/>
        <pc:sldMkLst>
          <pc:docMk/>
          <pc:sldMk cId="4088943610" sldId="312"/>
        </pc:sldMkLst>
      </pc:sldChg>
      <pc:sldChg chg="addSp modSp add del mod ord modAnim">
        <pc:chgData name="Nada Farshoukh" userId="cd36c589a2108c71" providerId="LiveId" clId="{324A19A2-4CFB-4355-BB7F-F269DE0856F7}" dt="2021-04-25T10:32:46.668" v="614" actId="2696"/>
        <pc:sldMkLst>
          <pc:docMk/>
          <pc:sldMk cId="639927752" sldId="313"/>
        </pc:sldMkLst>
        <pc:spChg chg="add mod">
          <ac:chgData name="Nada Farshoukh" userId="cd36c589a2108c71" providerId="LiveId" clId="{324A19A2-4CFB-4355-BB7F-F269DE0856F7}" dt="2021-04-25T10:23:38.114" v="558" actId="1582"/>
          <ac:spMkLst>
            <pc:docMk/>
            <pc:sldMk cId="639927752" sldId="313"/>
            <ac:spMk id="2" creationId="{BA3B95ED-5794-466D-8F98-05560FA61CE0}"/>
          </ac:spMkLst>
        </pc:spChg>
        <pc:spChg chg="mod">
          <ac:chgData name="Nada Farshoukh" userId="cd36c589a2108c71" providerId="LiveId" clId="{324A19A2-4CFB-4355-BB7F-F269DE0856F7}" dt="2021-04-25T10:23:19.655" v="555" actId="1076"/>
          <ac:spMkLst>
            <pc:docMk/>
            <pc:sldMk cId="639927752" sldId="313"/>
            <ac:spMk id="7" creationId="{F44BDFA6-826A-4080-B962-09F17B49D676}"/>
          </ac:spMkLst>
        </pc:spChg>
        <pc:spChg chg="mod">
          <ac:chgData name="Nada Farshoukh" userId="cd36c589a2108c71" providerId="LiveId" clId="{324A19A2-4CFB-4355-BB7F-F269DE0856F7}" dt="2021-04-25T10:23:16.054" v="554" actId="1076"/>
          <ac:spMkLst>
            <pc:docMk/>
            <pc:sldMk cId="639927752" sldId="313"/>
            <ac:spMk id="8" creationId="{A05386FF-FF9F-47E1-8CC8-CAE82FA79AE6}"/>
          </ac:spMkLst>
        </pc:spChg>
        <pc:spChg chg="mod">
          <ac:chgData name="Nada Farshoukh" userId="cd36c589a2108c71" providerId="LiveId" clId="{324A19A2-4CFB-4355-BB7F-F269DE0856F7}" dt="2021-04-25T10:23:12.040" v="553" actId="1076"/>
          <ac:spMkLst>
            <pc:docMk/>
            <pc:sldMk cId="639927752" sldId="313"/>
            <ac:spMk id="9" creationId="{A21DBD0E-8B59-4643-8EFA-6C1BB45D6B9D}"/>
          </ac:spMkLst>
        </pc:spChg>
        <pc:spChg chg="mod">
          <ac:chgData name="Nada Farshoukh" userId="cd36c589a2108c71" providerId="LiveId" clId="{324A19A2-4CFB-4355-BB7F-F269DE0856F7}" dt="2021-04-25T10:23:08.585" v="552" actId="1076"/>
          <ac:spMkLst>
            <pc:docMk/>
            <pc:sldMk cId="639927752" sldId="313"/>
            <ac:spMk id="10" creationId="{56380A3D-E263-4002-BC51-F4464542F271}"/>
          </ac:spMkLst>
        </pc:spChg>
        <pc:spChg chg="mod">
          <ac:chgData name="Nada Farshoukh" userId="cd36c589a2108c71" providerId="LiveId" clId="{324A19A2-4CFB-4355-BB7F-F269DE0856F7}" dt="2021-04-25T10:22:59.775" v="549" actId="1076"/>
          <ac:spMkLst>
            <pc:docMk/>
            <pc:sldMk cId="639927752" sldId="313"/>
            <ac:spMk id="11" creationId="{227C755C-59DB-482A-925A-247F406526EA}"/>
          </ac:spMkLst>
        </pc:spChg>
        <pc:spChg chg="mod">
          <ac:chgData name="Nada Farshoukh" userId="cd36c589a2108c71" providerId="LiveId" clId="{324A19A2-4CFB-4355-BB7F-F269DE0856F7}" dt="2021-04-25T10:23:19.655" v="555" actId="1076"/>
          <ac:spMkLst>
            <pc:docMk/>
            <pc:sldMk cId="639927752" sldId="313"/>
            <ac:spMk id="12" creationId="{6B0506C8-7005-4FA4-B340-F846897963C0}"/>
          </ac:spMkLst>
        </pc:spChg>
        <pc:spChg chg="mod">
          <ac:chgData name="Nada Farshoukh" userId="cd36c589a2108c71" providerId="LiveId" clId="{324A19A2-4CFB-4355-BB7F-F269DE0856F7}" dt="2021-04-25T10:23:19.655" v="555" actId="1076"/>
          <ac:spMkLst>
            <pc:docMk/>
            <pc:sldMk cId="639927752" sldId="313"/>
            <ac:spMk id="13" creationId="{4FE79ED1-40C7-4335-90B0-2E1C8A1E5839}"/>
          </ac:spMkLst>
        </pc:spChg>
        <pc:spChg chg="mod">
          <ac:chgData name="Nada Farshoukh" userId="cd36c589a2108c71" providerId="LiveId" clId="{324A19A2-4CFB-4355-BB7F-F269DE0856F7}" dt="2021-04-25T10:23:16.054" v="554" actId="1076"/>
          <ac:spMkLst>
            <pc:docMk/>
            <pc:sldMk cId="639927752" sldId="313"/>
            <ac:spMk id="14" creationId="{BC7C6F64-47DE-4F49-B340-B063F09AB3A1}"/>
          </ac:spMkLst>
        </pc:spChg>
        <pc:spChg chg="mod">
          <ac:chgData name="Nada Farshoukh" userId="cd36c589a2108c71" providerId="LiveId" clId="{324A19A2-4CFB-4355-BB7F-F269DE0856F7}" dt="2021-04-25T10:23:12.040" v="553" actId="1076"/>
          <ac:spMkLst>
            <pc:docMk/>
            <pc:sldMk cId="639927752" sldId="313"/>
            <ac:spMk id="15" creationId="{27BD2E37-41EF-4AFE-8452-B0870C7EC926}"/>
          </ac:spMkLst>
        </pc:spChg>
        <pc:spChg chg="mod">
          <ac:chgData name="Nada Farshoukh" userId="cd36c589a2108c71" providerId="LiveId" clId="{324A19A2-4CFB-4355-BB7F-F269DE0856F7}" dt="2021-04-25T10:23:08.585" v="552" actId="1076"/>
          <ac:spMkLst>
            <pc:docMk/>
            <pc:sldMk cId="639927752" sldId="313"/>
            <ac:spMk id="16" creationId="{87969ED9-E7A3-4910-9DC1-D647D83C68FF}"/>
          </ac:spMkLst>
        </pc:spChg>
        <pc:spChg chg="mod">
          <ac:chgData name="Nada Farshoukh" userId="cd36c589a2108c71" providerId="LiveId" clId="{324A19A2-4CFB-4355-BB7F-F269DE0856F7}" dt="2021-04-25T10:22:59.775" v="549" actId="1076"/>
          <ac:spMkLst>
            <pc:docMk/>
            <pc:sldMk cId="639927752" sldId="313"/>
            <ac:spMk id="17" creationId="{1411BB92-41C2-4597-8311-E2D3BEB692B9}"/>
          </ac:spMkLst>
        </pc:spChg>
        <pc:spChg chg="mod">
          <ac:chgData name="Nada Farshoukh" userId="cd36c589a2108c71" providerId="LiveId" clId="{324A19A2-4CFB-4355-BB7F-F269DE0856F7}" dt="2021-04-25T10:23:16.054" v="554" actId="1076"/>
          <ac:spMkLst>
            <pc:docMk/>
            <pc:sldMk cId="639927752" sldId="313"/>
            <ac:spMk id="18" creationId="{40CC9C42-D22D-4211-8369-86D741F86576}"/>
          </ac:spMkLst>
        </pc:spChg>
        <pc:spChg chg="mod">
          <ac:chgData name="Nada Farshoukh" userId="cd36c589a2108c71" providerId="LiveId" clId="{324A19A2-4CFB-4355-BB7F-F269DE0856F7}" dt="2021-04-25T10:23:12.040" v="553" actId="1076"/>
          <ac:spMkLst>
            <pc:docMk/>
            <pc:sldMk cId="639927752" sldId="313"/>
            <ac:spMk id="19" creationId="{FDF3FCE9-858E-4E85-8C5B-5EB996E8F6C9}"/>
          </ac:spMkLst>
        </pc:spChg>
        <pc:spChg chg="mod">
          <ac:chgData name="Nada Farshoukh" userId="cd36c589a2108c71" providerId="LiveId" clId="{324A19A2-4CFB-4355-BB7F-F269DE0856F7}" dt="2021-04-25T10:23:02.229" v="550" actId="1076"/>
          <ac:spMkLst>
            <pc:docMk/>
            <pc:sldMk cId="639927752" sldId="313"/>
            <ac:spMk id="20" creationId="{796EAA7E-4DB8-462A-8384-2109E5D41B28}"/>
          </ac:spMkLst>
        </pc:spChg>
        <pc:spChg chg="mod">
          <ac:chgData name="Nada Farshoukh" userId="cd36c589a2108c71" providerId="LiveId" clId="{324A19A2-4CFB-4355-BB7F-F269DE0856F7}" dt="2021-04-25T10:23:08.585" v="552" actId="1076"/>
          <ac:spMkLst>
            <pc:docMk/>
            <pc:sldMk cId="639927752" sldId="313"/>
            <ac:spMk id="21" creationId="{35DDBE6D-BD60-448D-B90C-D27E570573AE}"/>
          </ac:spMkLst>
        </pc:spChg>
        <pc:spChg chg="mod">
          <ac:chgData name="Nada Farshoukh" userId="cd36c589a2108c71" providerId="LiveId" clId="{324A19A2-4CFB-4355-BB7F-F269DE0856F7}" dt="2021-04-25T10:23:12.040" v="553" actId="1076"/>
          <ac:spMkLst>
            <pc:docMk/>
            <pc:sldMk cId="639927752" sldId="313"/>
            <ac:spMk id="22" creationId="{1CDFA6EF-0B1D-42ED-98EA-E09D07AD4327}"/>
          </ac:spMkLst>
        </pc:spChg>
        <pc:spChg chg="mod">
          <ac:chgData name="Nada Farshoukh" userId="cd36c589a2108c71" providerId="LiveId" clId="{324A19A2-4CFB-4355-BB7F-F269DE0856F7}" dt="2021-04-25T10:23:16.054" v="554" actId="1076"/>
          <ac:spMkLst>
            <pc:docMk/>
            <pc:sldMk cId="639927752" sldId="313"/>
            <ac:spMk id="23" creationId="{D417A2A4-6C6B-4F8B-A7B4-5CFB87B09E36}"/>
          </ac:spMkLst>
        </pc:spChg>
        <pc:spChg chg="mod">
          <ac:chgData name="Nada Farshoukh" userId="cd36c589a2108c71" providerId="LiveId" clId="{324A19A2-4CFB-4355-BB7F-F269DE0856F7}" dt="2021-04-25T10:23:19.655" v="555" actId="1076"/>
          <ac:spMkLst>
            <pc:docMk/>
            <pc:sldMk cId="639927752" sldId="313"/>
            <ac:spMk id="24" creationId="{64803937-F338-4FF8-9A97-AD8DADB535CE}"/>
          </ac:spMkLst>
        </pc:spChg>
        <pc:spChg chg="mod">
          <ac:chgData name="Nada Farshoukh" userId="cd36c589a2108c71" providerId="LiveId" clId="{324A19A2-4CFB-4355-BB7F-F269DE0856F7}" dt="2021-04-25T10:23:19.655" v="555" actId="1076"/>
          <ac:spMkLst>
            <pc:docMk/>
            <pc:sldMk cId="639927752" sldId="313"/>
            <ac:spMk id="31" creationId="{0A03CA5E-FF15-4AE7-9B66-D1A256F6E287}"/>
          </ac:spMkLst>
        </pc:spChg>
        <pc:spChg chg="mod">
          <ac:chgData name="Nada Farshoukh" userId="cd36c589a2108c71" providerId="LiveId" clId="{324A19A2-4CFB-4355-BB7F-F269DE0856F7}" dt="2021-04-25T10:23:16.054" v="554" actId="1076"/>
          <ac:spMkLst>
            <pc:docMk/>
            <pc:sldMk cId="639927752" sldId="313"/>
            <ac:spMk id="32" creationId="{BE3D76AD-3185-43BD-AB67-BDD5CEB635A1}"/>
          </ac:spMkLst>
        </pc:spChg>
        <pc:spChg chg="mod">
          <ac:chgData name="Nada Farshoukh" userId="cd36c589a2108c71" providerId="LiveId" clId="{324A19A2-4CFB-4355-BB7F-F269DE0856F7}" dt="2021-04-25T10:23:12.040" v="553" actId="1076"/>
          <ac:spMkLst>
            <pc:docMk/>
            <pc:sldMk cId="639927752" sldId="313"/>
            <ac:spMk id="33" creationId="{F5E082E8-017B-47BD-9548-349674A7A528}"/>
          </ac:spMkLst>
        </pc:spChg>
        <pc:spChg chg="mod">
          <ac:chgData name="Nada Farshoukh" userId="cd36c589a2108c71" providerId="LiveId" clId="{324A19A2-4CFB-4355-BB7F-F269DE0856F7}" dt="2021-04-25T10:23:08.585" v="552" actId="1076"/>
          <ac:spMkLst>
            <pc:docMk/>
            <pc:sldMk cId="639927752" sldId="313"/>
            <ac:spMk id="34" creationId="{9208B542-7F67-487E-8B26-B173F9345A9D}"/>
          </ac:spMkLst>
        </pc:spChg>
        <pc:spChg chg="mod">
          <ac:chgData name="Nada Farshoukh" userId="cd36c589a2108c71" providerId="LiveId" clId="{324A19A2-4CFB-4355-BB7F-F269DE0856F7}" dt="2021-04-25T10:23:03.650" v="551" actId="1076"/>
          <ac:spMkLst>
            <pc:docMk/>
            <pc:sldMk cId="639927752" sldId="313"/>
            <ac:spMk id="35" creationId="{6CDD1326-60EE-4D0C-9FB0-3B0F10D3B35E}"/>
          </ac:spMkLst>
        </pc:spChg>
        <pc:spChg chg="mod">
          <ac:chgData name="Nada Farshoukh" userId="cd36c589a2108c71" providerId="LiveId" clId="{324A19A2-4CFB-4355-BB7F-F269DE0856F7}" dt="2021-04-25T10:23:08.585" v="552" actId="1076"/>
          <ac:spMkLst>
            <pc:docMk/>
            <pc:sldMk cId="639927752" sldId="313"/>
            <ac:spMk id="36" creationId="{F8F58CEF-1D5D-4C77-A9CD-3A04502C78F1}"/>
          </ac:spMkLst>
        </pc:spChg>
        <pc:spChg chg="mod">
          <ac:chgData name="Nada Farshoukh" userId="cd36c589a2108c71" providerId="LiveId" clId="{324A19A2-4CFB-4355-BB7F-F269DE0856F7}" dt="2021-04-25T10:23:19.655" v="555" actId="1076"/>
          <ac:spMkLst>
            <pc:docMk/>
            <pc:sldMk cId="639927752" sldId="313"/>
            <ac:spMk id="37" creationId="{F5821048-2D73-48AE-9010-726B28F9A98F}"/>
          </ac:spMkLst>
        </pc:spChg>
        <pc:spChg chg="mod">
          <ac:chgData name="Nada Farshoukh" userId="cd36c589a2108c71" providerId="LiveId" clId="{324A19A2-4CFB-4355-BB7F-F269DE0856F7}" dt="2021-04-25T10:23:16.054" v="554" actId="1076"/>
          <ac:spMkLst>
            <pc:docMk/>
            <pc:sldMk cId="639927752" sldId="313"/>
            <ac:spMk id="38" creationId="{F0072B3C-72A8-4160-AFF7-92C284DC2BD1}"/>
          </ac:spMkLst>
        </pc:spChg>
        <pc:spChg chg="mod">
          <ac:chgData name="Nada Farshoukh" userId="cd36c589a2108c71" providerId="LiveId" clId="{324A19A2-4CFB-4355-BB7F-F269DE0856F7}" dt="2021-04-25T10:23:12.040" v="553" actId="1076"/>
          <ac:spMkLst>
            <pc:docMk/>
            <pc:sldMk cId="639927752" sldId="313"/>
            <ac:spMk id="39" creationId="{194B0430-44DB-4226-822B-AEBE3F63A443}"/>
          </ac:spMkLst>
        </pc:spChg>
        <pc:spChg chg="mod">
          <ac:chgData name="Nada Farshoukh" userId="cd36c589a2108c71" providerId="LiveId" clId="{324A19A2-4CFB-4355-BB7F-F269DE0856F7}" dt="2021-04-25T10:23:08.585" v="552" actId="1076"/>
          <ac:spMkLst>
            <pc:docMk/>
            <pc:sldMk cId="639927752" sldId="313"/>
            <ac:spMk id="40" creationId="{9A400CF6-5712-4182-900B-0672E2BADBAD}"/>
          </ac:spMkLst>
        </pc:spChg>
        <pc:spChg chg="mod">
          <ac:chgData name="Nada Farshoukh" userId="cd36c589a2108c71" providerId="LiveId" clId="{324A19A2-4CFB-4355-BB7F-F269DE0856F7}" dt="2021-04-25T10:22:59.775" v="549" actId="1076"/>
          <ac:spMkLst>
            <pc:docMk/>
            <pc:sldMk cId="639927752" sldId="313"/>
            <ac:spMk id="41" creationId="{16BB87A6-4FD2-4521-9F67-4F11C958E45D}"/>
          </ac:spMkLst>
        </pc:spChg>
        <pc:spChg chg="mod">
          <ac:chgData name="Nada Farshoukh" userId="cd36c589a2108c71" providerId="LiveId" clId="{324A19A2-4CFB-4355-BB7F-F269DE0856F7}" dt="2021-04-25T10:22:59.775" v="549" actId="1076"/>
          <ac:spMkLst>
            <pc:docMk/>
            <pc:sldMk cId="639927752" sldId="313"/>
            <ac:spMk id="42" creationId="{073AE6D7-307B-4CB1-BCAD-397EF9B1C0AE}"/>
          </ac:spMkLst>
        </pc:spChg>
      </pc:sldChg>
      <pc:sldChg chg="addSp delSp modSp add mod delAnim modAnim">
        <pc:chgData name="Nada Farshoukh" userId="cd36c589a2108c71" providerId="LiveId" clId="{324A19A2-4CFB-4355-BB7F-F269DE0856F7}" dt="2021-04-25T14:35:21.023" v="1620" actId="12788"/>
        <pc:sldMkLst>
          <pc:docMk/>
          <pc:sldMk cId="2856335738" sldId="313"/>
        </pc:sldMkLst>
        <pc:spChg chg="add del mod">
          <ac:chgData name="Nada Farshoukh" userId="cd36c589a2108c71" providerId="LiveId" clId="{324A19A2-4CFB-4355-BB7F-F269DE0856F7}" dt="2021-04-25T14:28:32.693" v="1545" actId="478"/>
          <ac:spMkLst>
            <pc:docMk/>
            <pc:sldMk cId="2856335738" sldId="313"/>
            <ac:spMk id="3" creationId="{D0B3022B-48E3-48F4-8BE2-79052E5F62FF}"/>
          </ac:spMkLst>
        </pc:spChg>
        <pc:spChg chg="del">
          <ac:chgData name="Nada Farshoukh" userId="cd36c589a2108c71" providerId="LiveId" clId="{324A19A2-4CFB-4355-BB7F-F269DE0856F7}" dt="2021-04-25T14:34:31.842" v="1601" actId="478"/>
          <ac:spMkLst>
            <pc:docMk/>
            <pc:sldMk cId="2856335738" sldId="313"/>
            <ac:spMk id="31" creationId="{87C2B4A8-AB4A-485D-A7F2-1E924E68527E}"/>
          </ac:spMkLst>
        </pc:spChg>
        <pc:spChg chg="del mod">
          <ac:chgData name="Nada Farshoukh" userId="cd36c589a2108c71" providerId="LiveId" clId="{324A19A2-4CFB-4355-BB7F-F269DE0856F7}" dt="2021-04-25T14:34:31.842" v="1601" actId="478"/>
          <ac:spMkLst>
            <pc:docMk/>
            <pc:sldMk cId="2856335738" sldId="313"/>
            <ac:spMk id="32" creationId="{D3064DBD-03E1-4FE3-9383-F3DA74AE5094}"/>
          </ac:spMkLst>
        </pc:spChg>
        <pc:spChg chg="del">
          <ac:chgData name="Nada Farshoukh" userId="cd36c589a2108c71" providerId="LiveId" clId="{324A19A2-4CFB-4355-BB7F-F269DE0856F7}" dt="2021-04-25T14:34:31.842" v="1601" actId="478"/>
          <ac:spMkLst>
            <pc:docMk/>
            <pc:sldMk cId="2856335738" sldId="313"/>
            <ac:spMk id="34" creationId="{5B10D3F9-C3F8-40D6-BCEA-4A1B6357AE77}"/>
          </ac:spMkLst>
        </pc:spChg>
        <pc:spChg chg="del">
          <ac:chgData name="Nada Farshoukh" userId="cd36c589a2108c71" providerId="LiveId" clId="{324A19A2-4CFB-4355-BB7F-F269DE0856F7}" dt="2021-04-25T14:34:31.842" v="1601" actId="478"/>
          <ac:spMkLst>
            <pc:docMk/>
            <pc:sldMk cId="2856335738" sldId="313"/>
            <ac:spMk id="35" creationId="{5317C70E-9BF6-48ED-868F-50D84C3DC68F}"/>
          </ac:spMkLst>
        </pc:spChg>
        <pc:spChg chg="mod">
          <ac:chgData name="Nada Farshoukh" userId="cd36c589a2108c71" providerId="LiveId" clId="{324A19A2-4CFB-4355-BB7F-F269DE0856F7}" dt="2021-04-25T14:33:01.913" v="1582" actId="20577"/>
          <ac:spMkLst>
            <pc:docMk/>
            <pc:sldMk cId="2856335738" sldId="313"/>
            <ac:spMk id="44" creationId="{EED1CF5C-8EA6-478D-86A6-06787059FA18}"/>
          </ac:spMkLst>
        </pc:spChg>
        <pc:spChg chg="mod">
          <ac:chgData name="Nada Farshoukh" userId="cd36c589a2108c71" providerId="LiveId" clId="{324A19A2-4CFB-4355-BB7F-F269DE0856F7}" dt="2021-04-25T14:32:47.302" v="1561" actId="20577"/>
          <ac:spMkLst>
            <pc:docMk/>
            <pc:sldMk cId="2856335738" sldId="313"/>
            <ac:spMk id="55" creationId="{5C79699E-34B4-4CDD-B732-2B362CE67014}"/>
          </ac:spMkLst>
        </pc:spChg>
        <pc:spChg chg="mod">
          <ac:chgData name="Nada Farshoukh" userId="cd36c589a2108c71" providerId="LiveId" clId="{324A19A2-4CFB-4355-BB7F-F269DE0856F7}" dt="2021-04-25T14:33:05.928" v="1583" actId="20577"/>
          <ac:spMkLst>
            <pc:docMk/>
            <pc:sldMk cId="2856335738" sldId="313"/>
            <ac:spMk id="56" creationId="{496DA537-F65D-4EE9-8391-025904AC5DEC}"/>
          </ac:spMkLst>
        </pc:spChg>
        <pc:spChg chg="mod">
          <ac:chgData name="Nada Farshoukh" userId="cd36c589a2108c71" providerId="LiveId" clId="{324A19A2-4CFB-4355-BB7F-F269DE0856F7}" dt="2021-04-25T13:17:26.704" v="1120"/>
          <ac:spMkLst>
            <pc:docMk/>
            <pc:sldMk cId="2856335738" sldId="313"/>
            <ac:spMk id="59" creationId="{56C9B211-8EB1-461B-A1E0-BEACEAC77432}"/>
          </ac:spMkLst>
        </pc:spChg>
        <pc:spChg chg="mod">
          <ac:chgData name="Nada Farshoukh" userId="cd36c589a2108c71" providerId="LiveId" clId="{324A19A2-4CFB-4355-BB7F-F269DE0856F7}" dt="2021-04-25T13:17:26.704" v="1120"/>
          <ac:spMkLst>
            <pc:docMk/>
            <pc:sldMk cId="2856335738" sldId="313"/>
            <ac:spMk id="60" creationId="{7371415A-2707-4E89-B043-1F365B913F50}"/>
          </ac:spMkLst>
        </pc:spChg>
        <pc:spChg chg="mod">
          <ac:chgData name="Nada Farshoukh" userId="cd36c589a2108c71" providerId="LiveId" clId="{324A19A2-4CFB-4355-BB7F-F269DE0856F7}" dt="2021-04-25T13:17:59.965" v="1131"/>
          <ac:spMkLst>
            <pc:docMk/>
            <pc:sldMk cId="2856335738" sldId="313"/>
            <ac:spMk id="63" creationId="{01E8342E-37E0-449C-BABA-6416492CC845}"/>
          </ac:spMkLst>
        </pc:spChg>
        <pc:spChg chg="mod">
          <ac:chgData name="Nada Farshoukh" userId="cd36c589a2108c71" providerId="LiveId" clId="{324A19A2-4CFB-4355-BB7F-F269DE0856F7}" dt="2021-04-25T13:17:59.965" v="1131"/>
          <ac:spMkLst>
            <pc:docMk/>
            <pc:sldMk cId="2856335738" sldId="313"/>
            <ac:spMk id="64" creationId="{F6CACB57-85C6-4F9B-AC9E-AF36EF1A5AE8}"/>
          </ac:spMkLst>
        </pc:spChg>
        <pc:spChg chg="mod">
          <ac:chgData name="Nada Farshoukh" userId="cd36c589a2108c71" providerId="LiveId" clId="{324A19A2-4CFB-4355-BB7F-F269DE0856F7}" dt="2021-04-25T14:34:26.120" v="1600" actId="207"/>
          <ac:spMkLst>
            <pc:docMk/>
            <pc:sldMk cId="2856335738" sldId="313"/>
            <ac:spMk id="65" creationId="{F12619BA-B625-469C-B957-5FA24C10E575}"/>
          </ac:spMkLst>
        </pc:spChg>
        <pc:spChg chg="mod">
          <ac:chgData name="Nada Farshoukh" userId="cd36c589a2108c71" providerId="LiveId" clId="{324A19A2-4CFB-4355-BB7F-F269DE0856F7}" dt="2021-04-25T14:35:01.635" v="1606"/>
          <ac:spMkLst>
            <pc:docMk/>
            <pc:sldMk cId="2856335738" sldId="313"/>
            <ac:spMk id="99" creationId="{E1957488-7234-4179-96A6-5B31B27970F9}"/>
          </ac:spMkLst>
        </pc:spChg>
        <pc:spChg chg="mod">
          <ac:chgData name="Nada Farshoukh" userId="cd36c589a2108c71" providerId="LiveId" clId="{324A19A2-4CFB-4355-BB7F-F269DE0856F7}" dt="2021-04-25T14:35:01.635" v="1606"/>
          <ac:spMkLst>
            <pc:docMk/>
            <pc:sldMk cId="2856335738" sldId="313"/>
            <ac:spMk id="100" creationId="{7D329A88-0411-4BCB-881A-865A647D92C1}"/>
          </ac:spMkLst>
        </pc:spChg>
        <pc:spChg chg="del">
          <ac:chgData name="Nada Farshoukh" userId="cd36c589a2108c71" providerId="LiveId" clId="{324A19A2-4CFB-4355-BB7F-F269DE0856F7}" dt="2021-04-25T14:28:27.475" v="1543" actId="478"/>
          <ac:spMkLst>
            <pc:docMk/>
            <pc:sldMk cId="2856335738" sldId="313"/>
            <ac:spMk id="752" creationId="{00000000-0000-0000-0000-000000000000}"/>
          </ac:spMkLst>
        </pc:spChg>
        <pc:grpChg chg="del">
          <ac:chgData name="Nada Farshoukh" userId="cd36c589a2108c71" providerId="LiveId" clId="{324A19A2-4CFB-4355-BB7F-F269DE0856F7}" dt="2021-04-25T13:17:25.595" v="1119" actId="478"/>
          <ac:grpSpMkLst>
            <pc:docMk/>
            <pc:sldMk cId="2856335738" sldId="313"/>
            <ac:grpSpMk id="20" creationId="{1B760266-8967-486D-BEA8-35070DA9972E}"/>
          </ac:grpSpMkLst>
        </pc:grpChg>
        <pc:grpChg chg="add mod">
          <ac:chgData name="Nada Farshoukh" userId="cd36c589a2108c71" providerId="LiveId" clId="{324A19A2-4CFB-4355-BB7F-F269DE0856F7}" dt="2021-04-25T14:35:21.023" v="1620" actId="12788"/>
          <ac:grpSpMkLst>
            <pc:docMk/>
            <pc:sldMk cId="2856335738" sldId="313"/>
            <ac:grpSpMk id="52" creationId="{3EE31949-39D4-4630-B722-97DE2A612180}"/>
          </ac:grpSpMkLst>
        </pc:grpChg>
        <pc:grpChg chg="add del mod">
          <ac:chgData name="Nada Farshoukh" userId="cd36c589a2108c71" providerId="LiveId" clId="{324A19A2-4CFB-4355-BB7F-F269DE0856F7}" dt="2021-04-25T13:18:02.677" v="1132" actId="478"/>
          <ac:grpSpMkLst>
            <pc:docMk/>
            <pc:sldMk cId="2856335738" sldId="313"/>
            <ac:grpSpMk id="58" creationId="{A281AE4C-83AA-4238-A453-6081AEE58A55}"/>
          </ac:grpSpMkLst>
        </pc:grpChg>
        <pc:grpChg chg="add del mod">
          <ac:chgData name="Nada Farshoukh" userId="cd36c589a2108c71" providerId="LiveId" clId="{324A19A2-4CFB-4355-BB7F-F269DE0856F7}" dt="2021-04-25T14:34:31.842" v="1601" actId="478"/>
          <ac:grpSpMkLst>
            <pc:docMk/>
            <pc:sldMk cId="2856335738" sldId="313"/>
            <ac:grpSpMk id="62" creationId="{CA33FA4A-0564-4972-B37D-7104D46E1FC8}"/>
          </ac:grpSpMkLst>
        </pc:grpChg>
        <pc:grpChg chg="del">
          <ac:chgData name="Nada Farshoukh" userId="cd36c589a2108c71" providerId="LiveId" clId="{324A19A2-4CFB-4355-BB7F-F269DE0856F7}" dt="2021-04-25T13:17:58.696" v="1130" actId="478"/>
          <ac:grpSpMkLst>
            <pc:docMk/>
            <pc:sldMk cId="2856335738" sldId="313"/>
            <ac:grpSpMk id="83" creationId="{C1672437-CE4B-4D36-BBFC-ED0CCD502378}"/>
          </ac:grpSpMkLst>
        </pc:grpChg>
        <pc:grpChg chg="add mod">
          <ac:chgData name="Nada Farshoukh" userId="cd36c589a2108c71" providerId="LiveId" clId="{324A19A2-4CFB-4355-BB7F-F269DE0856F7}" dt="2021-04-25T14:35:21.023" v="1620" actId="12788"/>
          <ac:grpSpMkLst>
            <pc:docMk/>
            <pc:sldMk cId="2856335738" sldId="313"/>
            <ac:grpSpMk id="98" creationId="{1480E8E6-09EF-410A-A1EE-FC5052E08372}"/>
          </ac:grpSpMkLst>
        </pc:grpChg>
        <pc:grpChg chg="del">
          <ac:chgData name="Nada Farshoukh" userId="cd36c589a2108c71" providerId="LiveId" clId="{324A19A2-4CFB-4355-BB7F-F269DE0856F7}" dt="2021-04-25T14:28:25.753" v="1542" actId="478"/>
          <ac:grpSpMkLst>
            <pc:docMk/>
            <pc:sldMk cId="2856335738" sldId="313"/>
            <ac:grpSpMk id="736" creationId="{00000000-0000-0000-0000-000000000000}"/>
          </ac:grpSpMkLst>
        </pc:grpChg>
        <pc:grpChg chg="del">
          <ac:chgData name="Nada Farshoukh" userId="cd36c589a2108c71" providerId="LiveId" clId="{324A19A2-4CFB-4355-BB7F-F269DE0856F7}" dt="2021-04-25T14:28:28.569" v="1544" actId="478"/>
          <ac:grpSpMkLst>
            <pc:docMk/>
            <pc:sldMk cId="2856335738" sldId="313"/>
            <ac:grpSpMk id="753" creationId="{00000000-0000-0000-0000-000000000000}"/>
          </ac:grpSpMkLst>
        </pc:grpChg>
        <pc:picChg chg="add mod">
          <ac:chgData name="Nada Farshoukh" userId="cd36c589a2108c71" providerId="LiveId" clId="{324A19A2-4CFB-4355-BB7F-F269DE0856F7}" dt="2021-04-25T14:33:34.993" v="1595" actId="1035"/>
          <ac:picMkLst>
            <pc:docMk/>
            <pc:sldMk cId="2856335738" sldId="313"/>
            <ac:picMk id="5" creationId="{2383C25C-5D40-4AC3-8436-42BEC5EAF551}"/>
          </ac:picMkLst>
        </pc:picChg>
        <pc:picChg chg="del">
          <ac:chgData name="Nada Farshoukh" userId="cd36c589a2108c71" providerId="LiveId" clId="{324A19A2-4CFB-4355-BB7F-F269DE0856F7}" dt="2021-04-25T13:11:09.566" v="1053" actId="478"/>
          <ac:picMkLst>
            <pc:docMk/>
            <pc:sldMk cId="2856335738" sldId="313"/>
            <ac:picMk id="36" creationId="{6FC19EAD-0D48-469B-95E6-0B45AFB7C2EC}"/>
          </ac:picMkLst>
        </pc:picChg>
        <pc:picChg chg="del">
          <ac:chgData name="Nada Farshoukh" userId="cd36c589a2108c71" providerId="LiveId" clId="{324A19A2-4CFB-4355-BB7F-F269DE0856F7}" dt="2021-04-25T13:11:09.566" v="1053" actId="478"/>
          <ac:picMkLst>
            <pc:docMk/>
            <pc:sldMk cId="2856335738" sldId="313"/>
            <ac:picMk id="37" creationId="{E30712A4-E1D6-4C0D-8491-AD751A6900F8}"/>
          </ac:picMkLst>
        </pc:picChg>
        <pc:picChg chg="del">
          <ac:chgData name="Nada Farshoukh" userId="cd36c589a2108c71" providerId="LiveId" clId="{324A19A2-4CFB-4355-BB7F-F269DE0856F7}" dt="2021-04-25T13:11:09.566" v="1053" actId="478"/>
          <ac:picMkLst>
            <pc:docMk/>
            <pc:sldMk cId="2856335738" sldId="313"/>
            <ac:picMk id="38" creationId="{D3CCB5E5-E20F-4125-ABA7-4384F1128FB1}"/>
          </ac:picMkLst>
        </pc:picChg>
        <pc:picChg chg="del">
          <ac:chgData name="Nada Farshoukh" userId="cd36c589a2108c71" providerId="LiveId" clId="{324A19A2-4CFB-4355-BB7F-F269DE0856F7}" dt="2021-04-25T13:11:09.566" v="1053" actId="478"/>
          <ac:picMkLst>
            <pc:docMk/>
            <pc:sldMk cId="2856335738" sldId="313"/>
            <ac:picMk id="39" creationId="{5AC9C265-B8BA-475E-AA03-CFC2932F148A}"/>
          </ac:picMkLst>
        </pc:picChg>
        <pc:picChg chg="del">
          <ac:chgData name="Nada Farshoukh" userId="cd36c589a2108c71" providerId="LiveId" clId="{324A19A2-4CFB-4355-BB7F-F269DE0856F7}" dt="2021-04-25T13:11:09.566" v="1053" actId="478"/>
          <ac:picMkLst>
            <pc:docMk/>
            <pc:sldMk cId="2856335738" sldId="313"/>
            <ac:picMk id="40" creationId="{555D2913-38BE-46B6-A489-CDF13211794D}"/>
          </ac:picMkLst>
        </pc:picChg>
        <pc:picChg chg="del">
          <ac:chgData name="Nada Farshoukh" userId="cd36c589a2108c71" providerId="LiveId" clId="{324A19A2-4CFB-4355-BB7F-F269DE0856F7}" dt="2021-04-25T13:11:02.858" v="1052" actId="478"/>
          <ac:picMkLst>
            <pc:docMk/>
            <pc:sldMk cId="2856335738" sldId="313"/>
            <ac:picMk id="41" creationId="{CA28F446-621E-4A1D-B6B3-DCD73D4529F6}"/>
          </ac:picMkLst>
        </pc:picChg>
        <pc:picChg chg="del">
          <ac:chgData name="Nada Farshoukh" userId="cd36c589a2108c71" providerId="LiveId" clId="{324A19A2-4CFB-4355-BB7F-F269DE0856F7}" dt="2021-04-25T13:11:09.566" v="1053" actId="478"/>
          <ac:picMkLst>
            <pc:docMk/>
            <pc:sldMk cId="2856335738" sldId="313"/>
            <ac:picMk id="42" creationId="{33305812-0500-4B4B-B503-6590F3FBA915}"/>
          </ac:picMkLst>
        </pc:picChg>
        <pc:picChg chg="del">
          <ac:chgData name="Nada Farshoukh" userId="cd36c589a2108c71" providerId="LiveId" clId="{324A19A2-4CFB-4355-BB7F-F269DE0856F7}" dt="2021-04-25T13:11:09.566" v="1053" actId="478"/>
          <ac:picMkLst>
            <pc:docMk/>
            <pc:sldMk cId="2856335738" sldId="313"/>
            <ac:picMk id="43" creationId="{FA97C20C-60FA-4E21-AF40-CC8C74EC9978}"/>
          </ac:picMkLst>
        </pc:picChg>
        <pc:picChg chg="add del mod">
          <ac:chgData name="Nada Farshoukh" userId="cd36c589a2108c71" providerId="LiveId" clId="{324A19A2-4CFB-4355-BB7F-F269DE0856F7}" dt="2021-04-25T13:11:02.858" v="1052" actId="478"/>
          <ac:picMkLst>
            <pc:docMk/>
            <pc:sldMk cId="2856335738" sldId="313"/>
            <ac:picMk id="45" creationId="{E4D14D70-DE91-406A-BF7B-736B2158226B}"/>
          </ac:picMkLst>
        </pc:picChg>
        <pc:picChg chg="add del mod">
          <ac:chgData name="Nada Farshoukh" userId="cd36c589a2108c71" providerId="LiveId" clId="{324A19A2-4CFB-4355-BB7F-F269DE0856F7}" dt="2021-04-25T13:11:02.858" v="1052" actId="478"/>
          <ac:picMkLst>
            <pc:docMk/>
            <pc:sldMk cId="2856335738" sldId="313"/>
            <ac:picMk id="46" creationId="{EB89EE67-53B8-4AB1-9A68-57D3F5365CED}"/>
          </ac:picMkLst>
        </pc:picChg>
        <pc:picChg chg="add del mod">
          <ac:chgData name="Nada Farshoukh" userId="cd36c589a2108c71" providerId="LiveId" clId="{324A19A2-4CFB-4355-BB7F-F269DE0856F7}" dt="2021-04-25T13:11:02.858" v="1052" actId="478"/>
          <ac:picMkLst>
            <pc:docMk/>
            <pc:sldMk cId="2856335738" sldId="313"/>
            <ac:picMk id="47" creationId="{0F3F058A-5F8B-4BEF-93C5-3F7B6046CA18}"/>
          </ac:picMkLst>
        </pc:picChg>
        <pc:picChg chg="add del mod">
          <ac:chgData name="Nada Farshoukh" userId="cd36c589a2108c71" providerId="LiveId" clId="{324A19A2-4CFB-4355-BB7F-F269DE0856F7}" dt="2021-04-25T13:11:02.858" v="1052" actId="478"/>
          <ac:picMkLst>
            <pc:docMk/>
            <pc:sldMk cId="2856335738" sldId="313"/>
            <ac:picMk id="48" creationId="{DB4062E8-E89E-42EE-87A2-789100E89696}"/>
          </ac:picMkLst>
        </pc:picChg>
        <pc:picChg chg="add del mod">
          <ac:chgData name="Nada Farshoukh" userId="cd36c589a2108c71" providerId="LiveId" clId="{324A19A2-4CFB-4355-BB7F-F269DE0856F7}" dt="2021-04-25T13:11:02.858" v="1052" actId="478"/>
          <ac:picMkLst>
            <pc:docMk/>
            <pc:sldMk cId="2856335738" sldId="313"/>
            <ac:picMk id="49" creationId="{F43C1F57-453B-4C31-A1FD-3EA1CC3AF4EC}"/>
          </ac:picMkLst>
        </pc:picChg>
        <pc:picChg chg="add del mod">
          <ac:chgData name="Nada Farshoukh" userId="cd36c589a2108c71" providerId="LiveId" clId="{324A19A2-4CFB-4355-BB7F-F269DE0856F7}" dt="2021-04-25T13:11:02.858" v="1052" actId="478"/>
          <ac:picMkLst>
            <pc:docMk/>
            <pc:sldMk cId="2856335738" sldId="313"/>
            <ac:picMk id="50" creationId="{3DCD627E-BD5A-415A-97BA-8D274CF07534}"/>
          </ac:picMkLst>
        </pc:picChg>
        <pc:picChg chg="add del mod">
          <ac:chgData name="Nada Farshoukh" userId="cd36c589a2108c71" providerId="LiveId" clId="{324A19A2-4CFB-4355-BB7F-F269DE0856F7}" dt="2021-04-25T13:11:02.858" v="1052" actId="478"/>
          <ac:picMkLst>
            <pc:docMk/>
            <pc:sldMk cId="2856335738" sldId="313"/>
            <ac:picMk id="51" creationId="{3E51493A-418A-4C4F-8C5E-07E16A22A670}"/>
          </ac:picMkLst>
        </pc:picChg>
        <pc:picChg chg="add del mod">
          <ac:chgData name="Nada Farshoukh" userId="cd36c589a2108c71" providerId="LiveId" clId="{324A19A2-4CFB-4355-BB7F-F269DE0856F7}" dt="2021-04-25T14:29:59.062" v="1552" actId="478"/>
          <ac:picMkLst>
            <pc:docMk/>
            <pc:sldMk cId="2856335738" sldId="313"/>
            <ac:picMk id="67" creationId="{B63AAF58-E256-47DB-A508-9E29E90E1114}"/>
          </ac:picMkLst>
        </pc:picChg>
        <pc:picChg chg="add del mod">
          <ac:chgData name="Nada Farshoukh" userId="cd36c589a2108c71" providerId="LiveId" clId="{324A19A2-4CFB-4355-BB7F-F269DE0856F7}" dt="2021-04-25T14:29:59.062" v="1552" actId="478"/>
          <ac:picMkLst>
            <pc:docMk/>
            <pc:sldMk cId="2856335738" sldId="313"/>
            <ac:picMk id="68" creationId="{C6C57797-28B1-424D-92A6-BE619F0ACB7B}"/>
          </ac:picMkLst>
        </pc:picChg>
        <pc:picChg chg="add del mod">
          <ac:chgData name="Nada Farshoukh" userId="cd36c589a2108c71" providerId="LiveId" clId="{324A19A2-4CFB-4355-BB7F-F269DE0856F7}" dt="2021-04-25T14:30:01.998" v="1554" actId="478"/>
          <ac:picMkLst>
            <pc:docMk/>
            <pc:sldMk cId="2856335738" sldId="313"/>
            <ac:picMk id="69" creationId="{A99FFB20-5114-4A34-99DB-BD7155E9D1D8}"/>
          </ac:picMkLst>
        </pc:picChg>
        <pc:picChg chg="add del mod">
          <ac:chgData name="Nada Farshoukh" userId="cd36c589a2108c71" providerId="LiveId" clId="{324A19A2-4CFB-4355-BB7F-F269DE0856F7}" dt="2021-04-25T14:29:55.170" v="1551" actId="478"/>
          <ac:picMkLst>
            <pc:docMk/>
            <pc:sldMk cId="2856335738" sldId="313"/>
            <ac:picMk id="70" creationId="{96369B13-8CC6-4FB0-89EB-B9024DDB84F2}"/>
          </ac:picMkLst>
        </pc:picChg>
        <pc:picChg chg="add del mod">
          <ac:chgData name="Nada Farshoukh" userId="cd36c589a2108c71" providerId="LiveId" clId="{324A19A2-4CFB-4355-BB7F-F269DE0856F7}" dt="2021-04-25T14:29:55.170" v="1551" actId="478"/>
          <ac:picMkLst>
            <pc:docMk/>
            <pc:sldMk cId="2856335738" sldId="313"/>
            <ac:picMk id="71" creationId="{5C653C21-7A5D-45E9-B652-19794441CA9C}"/>
          </ac:picMkLst>
        </pc:picChg>
        <pc:picChg chg="add del mod">
          <ac:chgData name="Nada Farshoukh" userId="cd36c589a2108c71" providerId="LiveId" clId="{324A19A2-4CFB-4355-BB7F-F269DE0856F7}" dt="2021-04-25T14:30:01.358" v="1553" actId="478"/>
          <ac:picMkLst>
            <pc:docMk/>
            <pc:sldMk cId="2856335738" sldId="313"/>
            <ac:picMk id="72" creationId="{8C720236-2FFB-44CB-96AC-8A5C06535B85}"/>
          </ac:picMkLst>
        </pc:picChg>
        <pc:picChg chg="add del mod">
          <ac:chgData name="Nada Farshoukh" userId="cd36c589a2108c71" providerId="LiveId" clId="{324A19A2-4CFB-4355-BB7F-F269DE0856F7}" dt="2021-04-25T14:29:59.062" v="1552" actId="478"/>
          <ac:picMkLst>
            <pc:docMk/>
            <pc:sldMk cId="2856335738" sldId="313"/>
            <ac:picMk id="73" creationId="{5320FBDB-D303-4B0E-9C14-F1B8814C221F}"/>
          </ac:picMkLst>
        </pc:picChg>
        <pc:picChg chg="add del mod">
          <ac:chgData name="Nada Farshoukh" userId="cd36c589a2108c71" providerId="LiveId" clId="{324A19A2-4CFB-4355-BB7F-F269DE0856F7}" dt="2021-04-25T14:29:59.062" v="1552" actId="478"/>
          <ac:picMkLst>
            <pc:docMk/>
            <pc:sldMk cId="2856335738" sldId="313"/>
            <ac:picMk id="74" creationId="{FDBE178F-D98F-4515-93A6-81580D58E4A8}"/>
          </ac:picMkLst>
        </pc:picChg>
        <pc:picChg chg="add del mod">
          <ac:chgData name="Nada Farshoukh" userId="cd36c589a2108c71" providerId="LiveId" clId="{324A19A2-4CFB-4355-BB7F-F269DE0856F7}" dt="2021-04-25T14:30:01.358" v="1553" actId="478"/>
          <ac:picMkLst>
            <pc:docMk/>
            <pc:sldMk cId="2856335738" sldId="313"/>
            <ac:picMk id="75" creationId="{9BE95F66-E609-43F4-94C7-F51DE6D417A9}"/>
          </ac:picMkLst>
        </pc:picChg>
        <pc:picChg chg="add del mod">
          <ac:chgData name="Nada Farshoukh" userId="cd36c589a2108c71" providerId="LiveId" clId="{324A19A2-4CFB-4355-BB7F-F269DE0856F7}" dt="2021-04-25T14:29:59.062" v="1552" actId="478"/>
          <ac:picMkLst>
            <pc:docMk/>
            <pc:sldMk cId="2856335738" sldId="313"/>
            <ac:picMk id="76" creationId="{F04D7133-888F-4962-AF60-F2A750E0D2C9}"/>
          </ac:picMkLst>
        </pc:picChg>
        <pc:picChg chg="add del mod">
          <ac:chgData name="Nada Farshoukh" userId="cd36c589a2108c71" providerId="LiveId" clId="{324A19A2-4CFB-4355-BB7F-F269DE0856F7}" dt="2021-04-25T14:29:52.743" v="1550" actId="478"/>
          <ac:picMkLst>
            <pc:docMk/>
            <pc:sldMk cId="2856335738" sldId="313"/>
            <ac:picMk id="77" creationId="{083F8D9F-BA71-476B-9593-8CDF6BBAFA65}"/>
          </ac:picMkLst>
        </pc:picChg>
        <pc:picChg chg="add del mod">
          <ac:chgData name="Nada Farshoukh" userId="cd36c589a2108c71" providerId="LiveId" clId="{324A19A2-4CFB-4355-BB7F-F269DE0856F7}" dt="2021-04-25T14:29:52.743" v="1550" actId="478"/>
          <ac:picMkLst>
            <pc:docMk/>
            <pc:sldMk cId="2856335738" sldId="313"/>
            <ac:picMk id="78" creationId="{587B1B78-3DDB-4772-AD79-26A314C5F8B6}"/>
          </ac:picMkLst>
        </pc:picChg>
        <pc:picChg chg="add del mod">
          <ac:chgData name="Nada Farshoukh" userId="cd36c589a2108c71" providerId="LiveId" clId="{324A19A2-4CFB-4355-BB7F-F269DE0856F7}" dt="2021-04-25T14:29:52.743" v="1550" actId="478"/>
          <ac:picMkLst>
            <pc:docMk/>
            <pc:sldMk cId="2856335738" sldId="313"/>
            <ac:picMk id="79" creationId="{ED162864-4517-450F-8401-D3B8187F876A}"/>
          </ac:picMkLst>
        </pc:picChg>
        <pc:picChg chg="add del mod">
          <ac:chgData name="Nada Farshoukh" userId="cd36c589a2108c71" providerId="LiveId" clId="{324A19A2-4CFB-4355-BB7F-F269DE0856F7}" dt="2021-04-25T14:29:52.743" v="1550" actId="478"/>
          <ac:picMkLst>
            <pc:docMk/>
            <pc:sldMk cId="2856335738" sldId="313"/>
            <ac:picMk id="80" creationId="{F077B03A-C373-43BC-9BB2-C8B935E9DCF6}"/>
          </ac:picMkLst>
        </pc:picChg>
        <pc:picChg chg="add del mod">
          <ac:chgData name="Nada Farshoukh" userId="cd36c589a2108c71" providerId="LiveId" clId="{324A19A2-4CFB-4355-BB7F-F269DE0856F7}" dt="2021-04-25T14:29:52.743" v="1550" actId="478"/>
          <ac:picMkLst>
            <pc:docMk/>
            <pc:sldMk cId="2856335738" sldId="313"/>
            <ac:picMk id="81" creationId="{EE9771BD-7039-4A6F-BDED-9C80AE2EE61C}"/>
          </ac:picMkLst>
        </pc:picChg>
        <pc:picChg chg="add del mod">
          <ac:chgData name="Nada Farshoukh" userId="cd36c589a2108c71" providerId="LiveId" clId="{324A19A2-4CFB-4355-BB7F-F269DE0856F7}" dt="2021-04-25T14:29:52.743" v="1550" actId="478"/>
          <ac:picMkLst>
            <pc:docMk/>
            <pc:sldMk cId="2856335738" sldId="313"/>
            <ac:picMk id="82" creationId="{40324709-509E-4CAA-A979-F6D83B262701}"/>
          </ac:picMkLst>
        </pc:picChg>
        <pc:picChg chg="add mod">
          <ac:chgData name="Nada Farshoukh" userId="cd36c589a2108c71" providerId="LiveId" clId="{324A19A2-4CFB-4355-BB7F-F269DE0856F7}" dt="2021-04-25T14:33:34.993" v="1595" actId="1035"/>
          <ac:picMkLst>
            <pc:docMk/>
            <pc:sldMk cId="2856335738" sldId="313"/>
            <ac:picMk id="87" creationId="{4D4A5F39-19E7-4113-8F6E-CAADAB497BE2}"/>
          </ac:picMkLst>
        </pc:picChg>
        <pc:picChg chg="add mod">
          <ac:chgData name="Nada Farshoukh" userId="cd36c589a2108c71" providerId="LiveId" clId="{324A19A2-4CFB-4355-BB7F-F269DE0856F7}" dt="2021-04-25T14:33:34.993" v="1595" actId="1035"/>
          <ac:picMkLst>
            <pc:docMk/>
            <pc:sldMk cId="2856335738" sldId="313"/>
            <ac:picMk id="88" creationId="{EA615833-8BEC-472F-A16A-1B6A7E4785FE}"/>
          </ac:picMkLst>
        </pc:picChg>
        <pc:picChg chg="add mod">
          <ac:chgData name="Nada Farshoukh" userId="cd36c589a2108c71" providerId="LiveId" clId="{324A19A2-4CFB-4355-BB7F-F269DE0856F7}" dt="2021-04-25T14:33:41.385" v="1596" actId="571"/>
          <ac:picMkLst>
            <pc:docMk/>
            <pc:sldMk cId="2856335738" sldId="313"/>
            <ac:picMk id="89" creationId="{8E43F154-0E02-459B-B7C9-03F2AC4E8F29}"/>
          </ac:picMkLst>
        </pc:picChg>
        <pc:picChg chg="add mod">
          <ac:chgData name="Nada Farshoukh" userId="cd36c589a2108c71" providerId="LiveId" clId="{324A19A2-4CFB-4355-BB7F-F269DE0856F7}" dt="2021-04-25T14:33:41.385" v="1596" actId="571"/>
          <ac:picMkLst>
            <pc:docMk/>
            <pc:sldMk cId="2856335738" sldId="313"/>
            <ac:picMk id="90" creationId="{FCD20195-DFE0-4A25-BC98-93CA39D7CDF6}"/>
          </ac:picMkLst>
        </pc:picChg>
        <pc:picChg chg="add mod">
          <ac:chgData name="Nada Farshoukh" userId="cd36c589a2108c71" providerId="LiveId" clId="{324A19A2-4CFB-4355-BB7F-F269DE0856F7}" dt="2021-04-25T14:33:41.385" v="1596" actId="571"/>
          <ac:picMkLst>
            <pc:docMk/>
            <pc:sldMk cId="2856335738" sldId="313"/>
            <ac:picMk id="91" creationId="{10388980-A563-4909-9F9E-2DEAA4BFE190}"/>
          </ac:picMkLst>
        </pc:picChg>
        <pc:picChg chg="add mod">
          <ac:chgData name="Nada Farshoukh" userId="cd36c589a2108c71" providerId="LiveId" clId="{324A19A2-4CFB-4355-BB7F-F269DE0856F7}" dt="2021-04-25T14:33:45.527" v="1597" actId="571"/>
          <ac:picMkLst>
            <pc:docMk/>
            <pc:sldMk cId="2856335738" sldId="313"/>
            <ac:picMk id="92" creationId="{83C7EAC9-11C5-4797-B4FC-FAC61ED7D2FC}"/>
          </ac:picMkLst>
        </pc:picChg>
        <pc:picChg chg="add mod">
          <ac:chgData name="Nada Farshoukh" userId="cd36c589a2108c71" providerId="LiveId" clId="{324A19A2-4CFB-4355-BB7F-F269DE0856F7}" dt="2021-04-25T14:33:45.527" v="1597" actId="571"/>
          <ac:picMkLst>
            <pc:docMk/>
            <pc:sldMk cId="2856335738" sldId="313"/>
            <ac:picMk id="93" creationId="{10E74544-7793-495E-9D5D-AA3FFCE199E8}"/>
          </ac:picMkLst>
        </pc:picChg>
        <pc:picChg chg="add mod">
          <ac:chgData name="Nada Farshoukh" userId="cd36c589a2108c71" providerId="LiveId" clId="{324A19A2-4CFB-4355-BB7F-F269DE0856F7}" dt="2021-04-25T14:33:45.527" v="1597" actId="571"/>
          <ac:picMkLst>
            <pc:docMk/>
            <pc:sldMk cId="2856335738" sldId="313"/>
            <ac:picMk id="94" creationId="{BE612017-39D4-4E13-A12D-A5E21A431593}"/>
          </ac:picMkLst>
        </pc:picChg>
        <pc:picChg chg="add mod">
          <ac:chgData name="Nada Farshoukh" userId="cd36c589a2108c71" providerId="LiveId" clId="{324A19A2-4CFB-4355-BB7F-F269DE0856F7}" dt="2021-04-25T14:33:48.464" v="1598" actId="571"/>
          <ac:picMkLst>
            <pc:docMk/>
            <pc:sldMk cId="2856335738" sldId="313"/>
            <ac:picMk id="95" creationId="{AD4ED106-5015-427A-B428-59196DF8DC35}"/>
          </ac:picMkLst>
        </pc:picChg>
        <pc:picChg chg="add mod">
          <ac:chgData name="Nada Farshoukh" userId="cd36c589a2108c71" providerId="LiveId" clId="{324A19A2-4CFB-4355-BB7F-F269DE0856F7}" dt="2021-04-25T14:33:48.464" v="1598" actId="571"/>
          <ac:picMkLst>
            <pc:docMk/>
            <pc:sldMk cId="2856335738" sldId="313"/>
            <ac:picMk id="96" creationId="{C6C72BEF-8E8D-4191-A9D5-A1875B457A3E}"/>
          </ac:picMkLst>
        </pc:picChg>
        <pc:picChg chg="add mod">
          <ac:chgData name="Nada Farshoukh" userId="cd36c589a2108c71" providerId="LiveId" clId="{324A19A2-4CFB-4355-BB7F-F269DE0856F7}" dt="2021-04-25T14:33:48.464" v="1598" actId="571"/>
          <ac:picMkLst>
            <pc:docMk/>
            <pc:sldMk cId="2856335738" sldId="313"/>
            <ac:picMk id="97" creationId="{A475B8EF-4757-483C-BF7A-DD014A631177}"/>
          </ac:picMkLst>
        </pc:picChg>
        <pc:cxnChg chg="mod">
          <ac:chgData name="Nada Farshoukh" userId="cd36c589a2108c71" providerId="LiveId" clId="{324A19A2-4CFB-4355-BB7F-F269DE0856F7}" dt="2021-04-25T13:17:26.704" v="1120"/>
          <ac:cxnSpMkLst>
            <pc:docMk/>
            <pc:sldMk cId="2856335738" sldId="313"/>
            <ac:cxnSpMk id="57" creationId="{96CD598A-C6BF-4F04-87A9-A33368672EC9}"/>
          </ac:cxnSpMkLst>
        </pc:cxnChg>
        <pc:cxnChg chg="mod">
          <ac:chgData name="Nada Farshoukh" userId="cd36c589a2108c71" providerId="LiveId" clId="{324A19A2-4CFB-4355-BB7F-F269DE0856F7}" dt="2021-04-25T13:17:26.704" v="1120"/>
          <ac:cxnSpMkLst>
            <pc:docMk/>
            <pc:sldMk cId="2856335738" sldId="313"/>
            <ac:cxnSpMk id="61" creationId="{DD33AE53-80A1-4E5D-A442-E15F84149523}"/>
          </ac:cxnSpMkLst>
        </pc:cxnChg>
        <pc:cxnChg chg="mod">
          <ac:chgData name="Nada Farshoukh" userId="cd36c589a2108c71" providerId="LiveId" clId="{324A19A2-4CFB-4355-BB7F-F269DE0856F7}" dt="2021-04-25T13:17:59.965" v="1131"/>
          <ac:cxnSpMkLst>
            <pc:docMk/>
            <pc:sldMk cId="2856335738" sldId="313"/>
            <ac:cxnSpMk id="66" creationId="{BB1CDD9C-4D3F-4840-B214-E9C137E4477B}"/>
          </ac:cxnSpMkLst>
        </pc:cxnChg>
        <pc:cxnChg chg="mod">
          <ac:chgData name="Nada Farshoukh" userId="cd36c589a2108c71" providerId="LiveId" clId="{324A19A2-4CFB-4355-BB7F-F269DE0856F7}" dt="2021-04-25T14:35:01.635" v="1606"/>
          <ac:cxnSpMkLst>
            <pc:docMk/>
            <pc:sldMk cId="2856335738" sldId="313"/>
            <ac:cxnSpMk id="101" creationId="{4EB4A7BA-F819-48E4-AF65-56B6387C1D65}"/>
          </ac:cxnSpMkLst>
        </pc:cxnChg>
      </pc:sldChg>
      <pc:sldChg chg="modSp add del mod modTransition">
        <pc:chgData name="Nada Farshoukh" userId="cd36c589a2108c71" providerId="LiveId" clId="{324A19A2-4CFB-4355-BB7F-F269DE0856F7}" dt="2021-04-25T10:21:55.628" v="530" actId="2696"/>
        <pc:sldMkLst>
          <pc:docMk/>
          <pc:sldMk cId="3050650957" sldId="313"/>
        </pc:sldMkLst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7" creationId="{F44BDFA6-826A-4080-B962-09F17B49D676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8" creationId="{A05386FF-FF9F-47E1-8CC8-CAE82FA79AE6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9" creationId="{A21DBD0E-8B59-4643-8EFA-6C1BB45D6B9D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10" creationId="{56380A3D-E263-4002-BC51-F4464542F271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11" creationId="{227C755C-59DB-482A-925A-247F406526EA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12" creationId="{6B0506C8-7005-4FA4-B340-F846897963C0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13" creationId="{4FE79ED1-40C7-4335-90B0-2E1C8A1E5839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14" creationId="{BC7C6F64-47DE-4F49-B340-B063F09AB3A1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15" creationId="{27BD2E37-41EF-4AFE-8452-B0870C7EC926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16" creationId="{87969ED9-E7A3-4910-9DC1-D647D83C68FF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17" creationId="{1411BB92-41C2-4597-8311-E2D3BEB692B9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18" creationId="{40CC9C42-D22D-4211-8369-86D741F86576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19" creationId="{FDF3FCE9-858E-4E85-8C5B-5EB996E8F6C9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20" creationId="{796EAA7E-4DB8-462A-8384-2109E5D41B28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21" creationId="{35DDBE6D-BD60-448D-B90C-D27E570573AE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22" creationId="{1CDFA6EF-0B1D-42ED-98EA-E09D07AD4327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23" creationId="{D417A2A4-6C6B-4F8B-A7B4-5CFB87B09E36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24" creationId="{64803937-F338-4FF8-9A97-AD8DADB535CE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31" creationId="{0A03CA5E-FF15-4AE7-9B66-D1A256F6E287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32" creationId="{BE3D76AD-3185-43BD-AB67-BDD5CEB635A1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33" creationId="{F5E082E8-017B-47BD-9548-349674A7A528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34" creationId="{9208B542-7F67-487E-8B26-B173F9345A9D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35" creationId="{6CDD1326-60EE-4D0C-9FB0-3B0F10D3B35E}"/>
          </ac:spMkLst>
        </pc:spChg>
        <pc:spChg chg="mod">
          <ac:chgData name="Nada Farshoukh" userId="cd36c589a2108c71" providerId="LiveId" clId="{324A19A2-4CFB-4355-BB7F-F269DE0856F7}" dt="2021-04-25T10:21:36.915" v="523" actId="1076"/>
          <ac:spMkLst>
            <pc:docMk/>
            <pc:sldMk cId="3050650957" sldId="313"/>
            <ac:spMk id="36" creationId="{F8F58CEF-1D5D-4C77-A9CD-3A04502C78F1}"/>
          </ac:spMkLst>
        </pc:spChg>
        <pc:spChg chg="mod">
          <ac:chgData name="Nada Farshoukh" userId="cd36c589a2108c71" providerId="LiveId" clId="{324A19A2-4CFB-4355-BB7F-F269DE0856F7}" dt="2021-04-25T10:21:50.260" v="529" actId="1076"/>
          <ac:spMkLst>
            <pc:docMk/>
            <pc:sldMk cId="3050650957" sldId="313"/>
            <ac:spMk id="37" creationId="{F5821048-2D73-48AE-9010-726B28F9A98F}"/>
          </ac:spMkLst>
        </pc:spChg>
        <pc:spChg chg="mod">
          <ac:chgData name="Nada Farshoukh" userId="cd36c589a2108c71" providerId="LiveId" clId="{324A19A2-4CFB-4355-BB7F-F269DE0856F7}" dt="2021-04-25T10:21:47.495" v="528" actId="1076"/>
          <ac:spMkLst>
            <pc:docMk/>
            <pc:sldMk cId="3050650957" sldId="313"/>
            <ac:spMk id="38" creationId="{F0072B3C-72A8-4160-AFF7-92C284DC2BD1}"/>
          </ac:spMkLst>
        </pc:spChg>
        <pc:spChg chg="mod">
          <ac:chgData name="Nada Farshoukh" userId="cd36c589a2108c71" providerId="LiveId" clId="{324A19A2-4CFB-4355-BB7F-F269DE0856F7}" dt="2021-04-25T10:21:45.620" v="527" actId="1076"/>
          <ac:spMkLst>
            <pc:docMk/>
            <pc:sldMk cId="3050650957" sldId="313"/>
            <ac:spMk id="39" creationId="{194B0430-44DB-4226-822B-AEBE3F63A443}"/>
          </ac:spMkLst>
        </pc:spChg>
        <pc:spChg chg="mod">
          <ac:chgData name="Nada Farshoukh" userId="cd36c589a2108c71" providerId="LiveId" clId="{324A19A2-4CFB-4355-BB7F-F269DE0856F7}" dt="2021-04-25T10:21:43.649" v="526" actId="1076"/>
          <ac:spMkLst>
            <pc:docMk/>
            <pc:sldMk cId="3050650957" sldId="313"/>
            <ac:spMk id="40" creationId="{9A400CF6-5712-4182-900B-0672E2BADBAD}"/>
          </ac:spMkLst>
        </pc:spChg>
        <pc:spChg chg="mod">
          <ac:chgData name="Nada Farshoukh" userId="cd36c589a2108c71" providerId="LiveId" clId="{324A19A2-4CFB-4355-BB7F-F269DE0856F7}" dt="2021-04-25T10:21:41.994" v="525" actId="1076"/>
          <ac:spMkLst>
            <pc:docMk/>
            <pc:sldMk cId="3050650957" sldId="313"/>
            <ac:spMk id="41" creationId="{16BB87A6-4FD2-4521-9F67-4F11C958E45D}"/>
          </ac:spMkLst>
        </pc:spChg>
        <pc:spChg chg="mod">
          <ac:chgData name="Nada Farshoukh" userId="cd36c589a2108c71" providerId="LiveId" clId="{324A19A2-4CFB-4355-BB7F-F269DE0856F7}" dt="2021-04-25T10:21:39.073" v="524" actId="1076"/>
          <ac:spMkLst>
            <pc:docMk/>
            <pc:sldMk cId="3050650957" sldId="313"/>
            <ac:spMk id="42" creationId="{073AE6D7-307B-4CB1-BCAD-397EF9B1C0AE}"/>
          </ac:spMkLst>
        </pc:spChg>
      </pc:sldChg>
      <pc:sldChg chg="add del ord">
        <pc:chgData name="Nada Farshoukh" userId="cd36c589a2108c71" providerId="LiveId" clId="{324A19A2-4CFB-4355-BB7F-F269DE0856F7}" dt="2021-04-25T10:32:46.668" v="614" actId="2696"/>
        <pc:sldMkLst>
          <pc:docMk/>
          <pc:sldMk cId="1881173149" sldId="314"/>
        </pc:sldMkLst>
      </pc:sldChg>
      <pc:sldChg chg="addSp delSp modSp add del mod">
        <pc:chgData name="Nada Farshoukh" userId="cd36c589a2108c71" providerId="LiveId" clId="{324A19A2-4CFB-4355-BB7F-F269DE0856F7}" dt="2021-04-25T14:53:23.987" v="1781" actId="2696"/>
        <pc:sldMkLst>
          <pc:docMk/>
          <pc:sldMk cId="4287180977" sldId="314"/>
        </pc:sldMkLst>
        <pc:spChg chg="mod">
          <ac:chgData name="Nada Farshoukh" userId="cd36c589a2108c71" providerId="LiveId" clId="{324A19A2-4CFB-4355-BB7F-F269DE0856F7}" dt="2021-04-25T13:17:30.940" v="1122"/>
          <ac:spMkLst>
            <pc:docMk/>
            <pc:sldMk cId="4287180977" sldId="314"/>
            <ac:spMk id="27" creationId="{AD93DF35-D625-4902-898C-FFE6D5BAF046}"/>
          </ac:spMkLst>
        </pc:spChg>
        <pc:spChg chg="mod">
          <ac:chgData name="Nada Farshoukh" userId="cd36c589a2108c71" providerId="LiveId" clId="{324A19A2-4CFB-4355-BB7F-F269DE0856F7}" dt="2021-04-25T13:17:30.940" v="1122"/>
          <ac:spMkLst>
            <pc:docMk/>
            <pc:sldMk cId="4287180977" sldId="314"/>
            <ac:spMk id="28" creationId="{12C6C1B3-ABDD-4F60-8745-6B6D92F2E1E8}"/>
          </ac:spMkLst>
        </pc:spChg>
        <pc:spChg chg="mod">
          <ac:chgData name="Nada Farshoukh" userId="cd36c589a2108c71" providerId="LiveId" clId="{324A19A2-4CFB-4355-BB7F-F269DE0856F7}" dt="2021-04-25T13:17:30.940" v="1122"/>
          <ac:spMkLst>
            <pc:docMk/>
            <pc:sldMk cId="4287180977" sldId="314"/>
            <ac:spMk id="33" creationId="{B6551632-1567-4BB5-8AC2-32103049504A}"/>
          </ac:spMkLst>
        </pc:spChg>
        <pc:spChg chg="mod">
          <ac:chgData name="Nada Farshoukh" userId="cd36c589a2108c71" providerId="LiveId" clId="{324A19A2-4CFB-4355-BB7F-F269DE0856F7}" dt="2021-04-25T13:17:30.940" v="1122"/>
          <ac:spMkLst>
            <pc:docMk/>
            <pc:sldMk cId="4287180977" sldId="314"/>
            <ac:spMk id="36" creationId="{1A8DB68E-2B85-473E-8B1D-2724A2D9814D}"/>
          </ac:spMkLst>
        </pc:spChg>
        <pc:spChg chg="mod">
          <ac:chgData name="Nada Farshoukh" userId="cd36c589a2108c71" providerId="LiveId" clId="{324A19A2-4CFB-4355-BB7F-F269DE0856F7}" dt="2021-04-25T14:16:04.354" v="1379" actId="20577"/>
          <ac:spMkLst>
            <pc:docMk/>
            <pc:sldMk cId="4287180977" sldId="314"/>
            <ac:spMk id="64" creationId="{056B3C84-01A3-488A-9E17-CC6C895AAE3C}"/>
          </ac:spMkLst>
        </pc:spChg>
        <pc:grpChg chg="del">
          <ac:chgData name="Nada Farshoukh" userId="cd36c589a2108c71" providerId="LiveId" clId="{324A19A2-4CFB-4355-BB7F-F269DE0856F7}" dt="2021-04-25T13:17:29.913" v="1121" actId="478"/>
          <ac:grpSpMkLst>
            <pc:docMk/>
            <pc:sldMk cId="4287180977" sldId="314"/>
            <ac:grpSpMk id="20" creationId="{1B760266-8967-486D-BEA8-35070DA9972E}"/>
          </ac:grpSpMkLst>
        </pc:grpChg>
        <pc:grpChg chg="add mod">
          <ac:chgData name="Nada Farshoukh" userId="cd36c589a2108c71" providerId="LiveId" clId="{324A19A2-4CFB-4355-BB7F-F269DE0856F7}" dt="2021-04-25T13:17:35.114" v="1124" actId="1076"/>
          <ac:grpSpMkLst>
            <pc:docMk/>
            <pc:sldMk cId="4287180977" sldId="314"/>
            <ac:grpSpMk id="26" creationId="{1C9021F1-4D9C-4FA7-BC92-74D69B6BE250}"/>
          </ac:grpSpMkLst>
        </pc:grpChg>
        <pc:grpChg chg="add del mod">
          <ac:chgData name="Nada Farshoukh" userId="cd36c589a2108c71" providerId="LiveId" clId="{324A19A2-4CFB-4355-BB7F-F269DE0856F7}" dt="2021-04-25T13:17:51.402" v="1129" actId="1076"/>
          <ac:grpSpMkLst>
            <pc:docMk/>
            <pc:sldMk cId="4287180977" sldId="314"/>
            <ac:grpSpMk id="30" creationId="{E2C85032-27E5-4A3D-A6C6-B6D334732A11}"/>
          </ac:grpSpMkLst>
        </pc:grpChg>
        <pc:grpChg chg="del">
          <ac:chgData name="Nada Farshoukh" userId="cd36c589a2108c71" providerId="LiveId" clId="{324A19A2-4CFB-4355-BB7F-F269DE0856F7}" dt="2021-04-25T13:17:45.759" v="1128" actId="478"/>
          <ac:grpSpMkLst>
            <pc:docMk/>
            <pc:sldMk cId="4287180977" sldId="314"/>
            <ac:grpSpMk id="83" creationId="{C1672437-CE4B-4D36-BBFC-ED0CCD502378}"/>
          </ac:grpSpMkLst>
        </pc:grpChg>
        <pc:picChg chg="add del mod">
          <ac:chgData name="Nada Farshoukh" userId="cd36c589a2108c71" providerId="LiveId" clId="{324A19A2-4CFB-4355-BB7F-F269DE0856F7}" dt="2021-04-25T14:30:13.509" v="1555" actId="478"/>
          <ac:picMkLst>
            <pc:docMk/>
            <pc:sldMk cId="4287180977" sldId="314"/>
            <ac:picMk id="38" creationId="{B9F3725A-D5F5-4D15-A564-DB5EE361ADB1}"/>
          </ac:picMkLst>
        </pc:picChg>
        <pc:picChg chg="add del mod">
          <ac:chgData name="Nada Farshoukh" userId="cd36c589a2108c71" providerId="LiveId" clId="{324A19A2-4CFB-4355-BB7F-F269DE0856F7}" dt="2021-04-25T14:30:13.509" v="1555" actId="478"/>
          <ac:picMkLst>
            <pc:docMk/>
            <pc:sldMk cId="4287180977" sldId="314"/>
            <ac:picMk id="39" creationId="{AF62365B-FCB1-4F18-B31E-5860BC46C0BC}"/>
          </ac:picMkLst>
        </pc:picChg>
        <pc:picChg chg="add del mod">
          <ac:chgData name="Nada Farshoukh" userId="cd36c589a2108c71" providerId="LiveId" clId="{324A19A2-4CFB-4355-BB7F-F269DE0856F7}" dt="2021-04-25T14:30:13.509" v="1555" actId="478"/>
          <ac:picMkLst>
            <pc:docMk/>
            <pc:sldMk cId="4287180977" sldId="314"/>
            <ac:picMk id="40" creationId="{687B0177-2DFF-4F58-B838-59473AA95A1C}"/>
          </ac:picMkLst>
        </pc:picChg>
        <pc:picChg chg="add del mod">
          <ac:chgData name="Nada Farshoukh" userId="cd36c589a2108c71" providerId="LiveId" clId="{324A19A2-4CFB-4355-BB7F-F269DE0856F7}" dt="2021-04-25T14:30:13.509" v="1555" actId="478"/>
          <ac:picMkLst>
            <pc:docMk/>
            <pc:sldMk cId="4287180977" sldId="314"/>
            <ac:picMk id="41" creationId="{6F06EFCC-1F5C-453F-91E5-A10B8E9E9F7D}"/>
          </ac:picMkLst>
        </pc:picChg>
        <pc:picChg chg="add del mod">
          <ac:chgData name="Nada Farshoukh" userId="cd36c589a2108c71" providerId="LiveId" clId="{324A19A2-4CFB-4355-BB7F-F269DE0856F7}" dt="2021-04-25T14:30:13.509" v="1555" actId="478"/>
          <ac:picMkLst>
            <pc:docMk/>
            <pc:sldMk cId="4287180977" sldId="314"/>
            <ac:picMk id="42" creationId="{0AE8E6E1-A3E1-4E5E-B9BF-620DF2D297E1}"/>
          </ac:picMkLst>
        </pc:picChg>
        <pc:picChg chg="add del mod">
          <ac:chgData name="Nada Farshoukh" userId="cd36c589a2108c71" providerId="LiveId" clId="{324A19A2-4CFB-4355-BB7F-F269DE0856F7}" dt="2021-04-25T14:30:13.509" v="1555" actId="478"/>
          <ac:picMkLst>
            <pc:docMk/>
            <pc:sldMk cId="4287180977" sldId="314"/>
            <ac:picMk id="43" creationId="{2B46CF9A-6315-447F-9090-793ACECE0491}"/>
          </ac:picMkLst>
        </pc:picChg>
        <pc:picChg chg="add del mod">
          <ac:chgData name="Nada Farshoukh" userId="cd36c589a2108c71" providerId="LiveId" clId="{324A19A2-4CFB-4355-BB7F-F269DE0856F7}" dt="2021-04-25T14:30:13.509" v="1555" actId="478"/>
          <ac:picMkLst>
            <pc:docMk/>
            <pc:sldMk cId="4287180977" sldId="314"/>
            <ac:picMk id="44" creationId="{5DE7E522-4055-4517-BC22-5C0FC40470DB}"/>
          </ac:picMkLst>
        </pc:picChg>
        <pc:picChg chg="add del mod">
          <ac:chgData name="Nada Farshoukh" userId="cd36c589a2108c71" providerId="LiveId" clId="{324A19A2-4CFB-4355-BB7F-F269DE0856F7}" dt="2021-04-25T14:30:13.509" v="1555" actId="478"/>
          <ac:picMkLst>
            <pc:docMk/>
            <pc:sldMk cId="4287180977" sldId="314"/>
            <ac:picMk id="45" creationId="{5287124D-EBF4-4383-90B9-798CEA197E2C}"/>
          </ac:picMkLst>
        </pc:picChg>
        <pc:picChg chg="add del mod">
          <ac:chgData name="Nada Farshoukh" userId="cd36c589a2108c71" providerId="LiveId" clId="{324A19A2-4CFB-4355-BB7F-F269DE0856F7}" dt="2021-04-25T14:30:13.509" v="1555" actId="478"/>
          <ac:picMkLst>
            <pc:docMk/>
            <pc:sldMk cId="4287180977" sldId="314"/>
            <ac:picMk id="46" creationId="{C129CF76-5C8A-4524-B51A-50CC66A93294}"/>
          </ac:picMkLst>
        </pc:picChg>
        <pc:picChg chg="add del mod">
          <ac:chgData name="Nada Farshoukh" userId="cd36c589a2108c71" providerId="LiveId" clId="{324A19A2-4CFB-4355-BB7F-F269DE0856F7}" dt="2021-04-25T14:30:13.509" v="1555" actId="478"/>
          <ac:picMkLst>
            <pc:docMk/>
            <pc:sldMk cId="4287180977" sldId="314"/>
            <ac:picMk id="47" creationId="{2F3EF9F5-49B1-4EF0-BDDE-E4C9A68131CD}"/>
          </ac:picMkLst>
        </pc:picChg>
        <pc:picChg chg="del">
          <ac:chgData name="Nada Farshoukh" userId="cd36c589a2108c71" providerId="LiveId" clId="{324A19A2-4CFB-4355-BB7F-F269DE0856F7}" dt="2021-04-25T13:11:12.845" v="1054" actId="478"/>
          <ac:picMkLst>
            <pc:docMk/>
            <pc:sldMk cId="4287180977" sldId="314"/>
            <ac:picMk id="55" creationId="{21EF8B9E-9D43-452E-AAFC-C25CC20EB83E}"/>
          </ac:picMkLst>
        </pc:picChg>
        <pc:picChg chg="del">
          <ac:chgData name="Nada Farshoukh" userId="cd36c589a2108c71" providerId="LiveId" clId="{324A19A2-4CFB-4355-BB7F-F269DE0856F7}" dt="2021-04-25T13:11:12.845" v="1054" actId="478"/>
          <ac:picMkLst>
            <pc:docMk/>
            <pc:sldMk cId="4287180977" sldId="314"/>
            <ac:picMk id="56" creationId="{D94554F8-1511-4955-A681-DDBEB6F13BBF}"/>
          </ac:picMkLst>
        </pc:picChg>
        <pc:picChg chg="del">
          <ac:chgData name="Nada Farshoukh" userId="cd36c589a2108c71" providerId="LiveId" clId="{324A19A2-4CFB-4355-BB7F-F269DE0856F7}" dt="2021-04-25T13:11:12.845" v="1054" actId="478"/>
          <ac:picMkLst>
            <pc:docMk/>
            <pc:sldMk cId="4287180977" sldId="314"/>
            <ac:picMk id="57" creationId="{138D001F-4E5D-4520-9696-AA6CB56660AE}"/>
          </ac:picMkLst>
        </pc:picChg>
        <pc:picChg chg="del">
          <ac:chgData name="Nada Farshoukh" userId="cd36c589a2108c71" providerId="LiveId" clId="{324A19A2-4CFB-4355-BB7F-F269DE0856F7}" dt="2021-04-25T13:11:12.845" v="1054" actId="478"/>
          <ac:picMkLst>
            <pc:docMk/>
            <pc:sldMk cId="4287180977" sldId="314"/>
            <ac:picMk id="58" creationId="{31E7A846-1562-467A-8329-C49511536906}"/>
          </ac:picMkLst>
        </pc:picChg>
        <pc:picChg chg="del">
          <ac:chgData name="Nada Farshoukh" userId="cd36c589a2108c71" providerId="LiveId" clId="{324A19A2-4CFB-4355-BB7F-F269DE0856F7}" dt="2021-04-25T13:11:12.845" v="1054" actId="478"/>
          <ac:picMkLst>
            <pc:docMk/>
            <pc:sldMk cId="4287180977" sldId="314"/>
            <ac:picMk id="59" creationId="{778DA9F5-3400-4921-AFD1-6A2F5543EB24}"/>
          </ac:picMkLst>
        </pc:picChg>
        <pc:picChg chg="del">
          <ac:chgData name="Nada Farshoukh" userId="cd36c589a2108c71" providerId="LiveId" clId="{324A19A2-4CFB-4355-BB7F-F269DE0856F7}" dt="2021-04-25T13:11:12.845" v="1054" actId="478"/>
          <ac:picMkLst>
            <pc:docMk/>
            <pc:sldMk cId="4287180977" sldId="314"/>
            <ac:picMk id="60" creationId="{A20DEEAB-A316-460F-A64D-612C305FF96F}"/>
          </ac:picMkLst>
        </pc:picChg>
        <pc:picChg chg="del">
          <ac:chgData name="Nada Farshoukh" userId="cd36c589a2108c71" providerId="LiveId" clId="{324A19A2-4CFB-4355-BB7F-F269DE0856F7}" dt="2021-04-25T13:11:12.845" v="1054" actId="478"/>
          <ac:picMkLst>
            <pc:docMk/>
            <pc:sldMk cId="4287180977" sldId="314"/>
            <ac:picMk id="61" creationId="{A0AE0779-17EC-420E-B86B-38D8E1CAC79E}"/>
          </ac:picMkLst>
        </pc:picChg>
        <pc:picChg chg="del">
          <ac:chgData name="Nada Farshoukh" userId="cd36c589a2108c71" providerId="LiveId" clId="{324A19A2-4CFB-4355-BB7F-F269DE0856F7}" dt="2021-04-25T13:11:12.845" v="1054" actId="478"/>
          <ac:picMkLst>
            <pc:docMk/>
            <pc:sldMk cId="4287180977" sldId="314"/>
            <ac:picMk id="62" creationId="{073C152F-9F78-44A7-BCC0-644D5AE54925}"/>
          </ac:picMkLst>
        </pc:picChg>
        <pc:cxnChg chg="mod">
          <ac:chgData name="Nada Farshoukh" userId="cd36c589a2108c71" providerId="LiveId" clId="{324A19A2-4CFB-4355-BB7F-F269DE0856F7}" dt="2021-04-25T13:17:30.940" v="1122"/>
          <ac:cxnSpMkLst>
            <pc:docMk/>
            <pc:sldMk cId="4287180977" sldId="314"/>
            <ac:cxnSpMk id="29" creationId="{A1B45E48-6660-41F9-A2E0-38AFFE121A6E}"/>
          </ac:cxnSpMkLst>
        </pc:cxnChg>
        <pc:cxnChg chg="mod">
          <ac:chgData name="Nada Farshoukh" userId="cd36c589a2108c71" providerId="LiveId" clId="{324A19A2-4CFB-4355-BB7F-F269DE0856F7}" dt="2021-04-25T13:17:30.940" v="1122"/>
          <ac:cxnSpMkLst>
            <pc:docMk/>
            <pc:sldMk cId="4287180977" sldId="314"/>
            <ac:cxnSpMk id="37" creationId="{1E870D9E-AA9A-4B87-B455-78527DC16BC8}"/>
          </ac:cxnSpMkLst>
        </pc:cxnChg>
      </pc:sldChg>
      <pc:sldChg chg="addSp delSp modSp add del mod ord">
        <pc:chgData name="Nada Farshoukh" userId="cd36c589a2108c71" providerId="LiveId" clId="{324A19A2-4CFB-4355-BB7F-F269DE0856F7}" dt="2021-04-25T10:32:46.668" v="614" actId="2696"/>
        <pc:sldMkLst>
          <pc:docMk/>
          <pc:sldMk cId="462483596" sldId="315"/>
        </pc:sldMkLst>
        <pc:spChg chg="mod">
          <ac:chgData name="Nada Farshoukh" userId="cd36c589a2108c71" providerId="LiveId" clId="{324A19A2-4CFB-4355-BB7F-F269DE0856F7}" dt="2021-04-25T10:29:06.085" v="613" actId="14100"/>
          <ac:spMkLst>
            <pc:docMk/>
            <pc:sldMk cId="462483596" sldId="315"/>
            <ac:spMk id="2" creationId="{BA3B95ED-5794-466D-8F98-05560FA61CE0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7" creationId="{F44BDFA6-826A-4080-B962-09F17B49D676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8" creationId="{A05386FF-FF9F-47E1-8CC8-CAE82FA79AE6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9" creationId="{A21DBD0E-8B59-4643-8EFA-6C1BB45D6B9D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10" creationId="{56380A3D-E263-4002-BC51-F4464542F271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11" creationId="{227C755C-59DB-482A-925A-247F406526EA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12" creationId="{6B0506C8-7005-4FA4-B340-F846897963C0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13" creationId="{4FE79ED1-40C7-4335-90B0-2E1C8A1E5839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14" creationId="{BC7C6F64-47DE-4F49-B340-B063F09AB3A1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15" creationId="{27BD2E37-41EF-4AFE-8452-B0870C7EC926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16" creationId="{87969ED9-E7A3-4910-9DC1-D647D83C68FF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17" creationId="{1411BB92-41C2-4597-8311-E2D3BEB692B9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18" creationId="{40CC9C42-D22D-4211-8369-86D741F86576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19" creationId="{FDF3FCE9-858E-4E85-8C5B-5EB996E8F6C9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20" creationId="{796EAA7E-4DB8-462A-8384-2109E5D41B28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21" creationId="{35DDBE6D-BD60-448D-B90C-D27E570573AE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22" creationId="{1CDFA6EF-0B1D-42ED-98EA-E09D07AD4327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23" creationId="{D417A2A4-6C6B-4F8B-A7B4-5CFB87B09E36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24" creationId="{64803937-F338-4FF8-9A97-AD8DADB535CE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31" creationId="{0A03CA5E-FF15-4AE7-9B66-D1A256F6E287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32" creationId="{BE3D76AD-3185-43BD-AB67-BDD5CEB635A1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33" creationId="{F5E082E8-017B-47BD-9548-349674A7A528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34" creationId="{9208B542-7F67-487E-8B26-B173F9345A9D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35" creationId="{6CDD1326-60EE-4D0C-9FB0-3B0F10D3B35E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36" creationId="{F8F58CEF-1D5D-4C77-A9CD-3A04502C78F1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37" creationId="{F5821048-2D73-48AE-9010-726B28F9A98F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38" creationId="{F0072B3C-72A8-4160-AFF7-92C284DC2BD1}"/>
          </ac:spMkLst>
        </pc:spChg>
        <pc:spChg chg="del mod">
          <ac:chgData name="Nada Farshoukh" userId="cd36c589a2108c71" providerId="LiveId" clId="{324A19A2-4CFB-4355-BB7F-F269DE0856F7}" dt="2021-04-25T10:27:35.467" v="597" actId="21"/>
          <ac:spMkLst>
            <pc:docMk/>
            <pc:sldMk cId="462483596" sldId="315"/>
            <ac:spMk id="39" creationId="{194B0430-44DB-4226-822B-AEBE3F63A443}"/>
          </ac:spMkLst>
        </pc:spChg>
        <pc:spChg chg="mod">
          <ac:chgData name="Nada Farshoukh" userId="cd36c589a2108c71" providerId="LiveId" clId="{324A19A2-4CFB-4355-BB7F-F269DE0856F7}" dt="2021-04-25T10:27:31.477" v="596" actId="1076"/>
          <ac:spMkLst>
            <pc:docMk/>
            <pc:sldMk cId="462483596" sldId="315"/>
            <ac:spMk id="40" creationId="{9A400CF6-5712-4182-900B-0672E2BADBAD}"/>
          </ac:spMkLst>
        </pc:spChg>
        <pc:spChg chg="mod">
          <ac:chgData name="Nada Farshoukh" userId="cd36c589a2108c71" providerId="LiveId" clId="{324A19A2-4CFB-4355-BB7F-F269DE0856F7}" dt="2021-04-25T10:27:29.540" v="595" actId="1076"/>
          <ac:spMkLst>
            <pc:docMk/>
            <pc:sldMk cId="462483596" sldId="315"/>
            <ac:spMk id="41" creationId="{16BB87A6-4FD2-4521-9F67-4F11C958E45D}"/>
          </ac:spMkLst>
        </pc:spChg>
        <pc:spChg chg="mod">
          <ac:chgData name="Nada Farshoukh" userId="cd36c589a2108c71" providerId="LiveId" clId="{324A19A2-4CFB-4355-BB7F-F269DE0856F7}" dt="2021-04-25T10:27:28.294" v="594" actId="1076"/>
          <ac:spMkLst>
            <pc:docMk/>
            <pc:sldMk cId="462483596" sldId="315"/>
            <ac:spMk id="42" creationId="{073AE6D7-307B-4CB1-BCAD-397EF9B1C0AE}"/>
          </ac:spMkLst>
        </pc:spChg>
        <pc:spChg chg="add mod">
          <ac:chgData name="Nada Farshoukh" userId="cd36c589a2108c71" providerId="LiveId" clId="{324A19A2-4CFB-4355-BB7F-F269DE0856F7}" dt="2021-04-25T10:27:51.626" v="599" actId="1076"/>
          <ac:spMkLst>
            <pc:docMk/>
            <pc:sldMk cId="462483596" sldId="315"/>
            <ac:spMk id="43" creationId="{92A6734B-F8CA-424E-827E-FEE4119BD298}"/>
          </ac:spMkLst>
        </pc:spChg>
        <pc:spChg chg="add mod">
          <ac:chgData name="Nada Farshoukh" userId="cd36c589a2108c71" providerId="LiveId" clId="{324A19A2-4CFB-4355-BB7F-F269DE0856F7}" dt="2021-04-25T10:27:51.626" v="599" actId="1076"/>
          <ac:spMkLst>
            <pc:docMk/>
            <pc:sldMk cId="462483596" sldId="315"/>
            <ac:spMk id="44" creationId="{38510238-56BE-4A7C-A622-505941DA82C5}"/>
          </ac:spMkLst>
        </pc:spChg>
        <pc:spChg chg="add mod">
          <ac:chgData name="Nada Farshoukh" userId="cd36c589a2108c71" providerId="LiveId" clId="{324A19A2-4CFB-4355-BB7F-F269DE0856F7}" dt="2021-04-25T10:27:51.626" v="599" actId="1076"/>
          <ac:spMkLst>
            <pc:docMk/>
            <pc:sldMk cId="462483596" sldId="315"/>
            <ac:spMk id="45" creationId="{D31A57AB-55ED-4B12-B7DD-96D5A3D93CAE}"/>
          </ac:spMkLst>
        </pc:spChg>
        <pc:spChg chg="add mod">
          <ac:chgData name="Nada Farshoukh" userId="cd36c589a2108c71" providerId="LiveId" clId="{324A19A2-4CFB-4355-BB7F-F269DE0856F7}" dt="2021-04-25T10:27:54.627" v="600" actId="571"/>
          <ac:spMkLst>
            <pc:docMk/>
            <pc:sldMk cId="462483596" sldId="315"/>
            <ac:spMk id="46" creationId="{D707E31E-9562-49A2-B121-0E738B79EB9F}"/>
          </ac:spMkLst>
        </pc:spChg>
        <pc:spChg chg="add mod">
          <ac:chgData name="Nada Farshoukh" userId="cd36c589a2108c71" providerId="LiveId" clId="{324A19A2-4CFB-4355-BB7F-F269DE0856F7}" dt="2021-04-25T10:27:54.627" v="600" actId="571"/>
          <ac:spMkLst>
            <pc:docMk/>
            <pc:sldMk cId="462483596" sldId="315"/>
            <ac:spMk id="47" creationId="{E980890B-53FC-4B2E-8A00-B9658C258AB2}"/>
          </ac:spMkLst>
        </pc:spChg>
        <pc:spChg chg="add mod">
          <ac:chgData name="Nada Farshoukh" userId="cd36c589a2108c71" providerId="LiveId" clId="{324A19A2-4CFB-4355-BB7F-F269DE0856F7}" dt="2021-04-25T10:27:54.627" v="600" actId="571"/>
          <ac:spMkLst>
            <pc:docMk/>
            <pc:sldMk cId="462483596" sldId="315"/>
            <ac:spMk id="48" creationId="{8D65EF93-859B-4C0D-8D9F-2EF19AE33E35}"/>
          </ac:spMkLst>
        </pc:spChg>
        <pc:spChg chg="add mod">
          <ac:chgData name="Nada Farshoukh" userId="cd36c589a2108c71" providerId="LiveId" clId="{324A19A2-4CFB-4355-BB7F-F269DE0856F7}" dt="2021-04-25T10:27:56.189" v="601" actId="571"/>
          <ac:spMkLst>
            <pc:docMk/>
            <pc:sldMk cId="462483596" sldId="315"/>
            <ac:spMk id="49" creationId="{B6B20EEC-DACA-4FA5-A809-586F2881C5DD}"/>
          </ac:spMkLst>
        </pc:spChg>
        <pc:spChg chg="add mod">
          <ac:chgData name="Nada Farshoukh" userId="cd36c589a2108c71" providerId="LiveId" clId="{324A19A2-4CFB-4355-BB7F-F269DE0856F7}" dt="2021-04-25T10:27:56.189" v="601" actId="571"/>
          <ac:spMkLst>
            <pc:docMk/>
            <pc:sldMk cId="462483596" sldId="315"/>
            <ac:spMk id="50" creationId="{4DE218EC-63A8-4E7E-844B-B806C95A761C}"/>
          </ac:spMkLst>
        </pc:spChg>
        <pc:spChg chg="add mod">
          <ac:chgData name="Nada Farshoukh" userId="cd36c589a2108c71" providerId="LiveId" clId="{324A19A2-4CFB-4355-BB7F-F269DE0856F7}" dt="2021-04-25T10:27:56.189" v="601" actId="571"/>
          <ac:spMkLst>
            <pc:docMk/>
            <pc:sldMk cId="462483596" sldId="315"/>
            <ac:spMk id="51" creationId="{683B4714-ED66-4D11-88FD-79BCC21FA676}"/>
          </ac:spMkLst>
        </pc:spChg>
        <pc:spChg chg="add mod">
          <ac:chgData name="Nada Farshoukh" userId="cd36c589a2108c71" providerId="LiveId" clId="{324A19A2-4CFB-4355-BB7F-F269DE0856F7}" dt="2021-04-25T10:27:57.740" v="602" actId="571"/>
          <ac:spMkLst>
            <pc:docMk/>
            <pc:sldMk cId="462483596" sldId="315"/>
            <ac:spMk id="52" creationId="{661C8614-4DEA-42F5-9B80-BA7CAB223A73}"/>
          </ac:spMkLst>
        </pc:spChg>
        <pc:spChg chg="add mod">
          <ac:chgData name="Nada Farshoukh" userId="cd36c589a2108c71" providerId="LiveId" clId="{324A19A2-4CFB-4355-BB7F-F269DE0856F7}" dt="2021-04-25T10:27:57.740" v="602" actId="571"/>
          <ac:spMkLst>
            <pc:docMk/>
            <pc:sldMk cId="462483596" sldId="315"/>
            <ac:spMk id="53" creationId="{90BD54AA-2093-430F-9973-F71E1BD2E949}"/>
          </ac:spMkLst>
        </pc:spChg>
        <pc:spChg chg="add mod">
          <ac:chgData name="Nada Farshoukh" userId="cd36c589a2108c71" providerId="LiveId" clId="{324A19A2-4CFB-4355-BB7F-F269DE0856F7}" dt="2021-04-25T10:27:57.740" v="602" actId="571"/>
          <ac:spMkLst>
            <pc:docMk/>
            <pc:sldMk cId="462483596" sldId="315"/>
            <ac:spMk id="54" creationId="{872D8DE5-CC8C-4044-B2C9-17C878ECBF81}"/>
          </ac:spMkLst>
        </pc:spChg>
        <pc:spChg chg="add mod">
          <ac:chgData name="Nada Farshoukh" userId="cd36c589a2108c71" providerId="LiveId" clId="{324A19A2-4CFB-4355-BB7F-F269DE0856F7}" dt="2021-04-25T10:28:00.739" v="603" actId="571"/>
          <ac:spMkLst>
            <pc:docMk/>
            <pc:sldMk cId="462483596" sldId="315"/>
            <ac:spMk id="55" creationId="{27C8D157-42D6-40B4-BAA4-264F33C9C576}"/>
          </ac:spMkLst>
        </pc:spChg>
        <pc:spChg chg="add mod">
          <ac:chgData name="Nada Farshoukh" userId="cd36c589a2108c71" providerId="LiveId" clId="{324A19A2-4CFB-4355-BB7F-F269DE0856F7}" dt="2021-04-25T10:28:00.739" v="603" actId="571"/>
          <ac:spMkLst>
            <pc:docMk/>
            <pc:sldMk cId="462483596" sldId="315"/>
            <ac:spMk id="56" creationId="{B8AF2897-D1B5-4256-8AF0-1EE3A95BAD1E}"/>
          </ac:spMkLst>
        </pc:spChg>
        <pc:spChg chg="add mod">
          <ac:chgData name="Nada Farshoukh" userId="cd36c589a2108c71" providerId="LiveId" clId="{324A19A2-4CFB-4355-BB7F-F269DE0856F7}" dt="2021-04-25T10:28:00.739" v="603" actId="571"/>
          <ac:spMkLst>
            <pc:docMk/>
            <pc:sldMk cId="462483596" sldId="315"/>
            <ac:spMk id="57" creationId="{FA61C381-81A8-4F70-89D5-7EC59B1A7E88}"/>
          </ac:spMkLst>
        </pc:spChg>
        <pc:spChg chg="add mod">
          <ac:chgData name="Nada Farshoukh" userId="cd36c589a2108c71" providerId="LiveId" clId="{324A19A2-4CFB-4355-BB7F-F269DE0856F7}" dt="2021-04-25T10:28:07.100" v="605" actId="571"/>
          <ac:spMkLst>
            <pc:docMk/>
            <pc:sldMk cId="462483596" sldId="315"/>
            <ac:spMk id="58" creationId="{8ED1C60F-63FB-45CB-971E-82B52774C3C5}"/>
          </ac:spMkLst>
        </pc:spChg>
        <pc:spChg chg="add mod">
          <ac:chgData name="Nada Farshoukh" userId="cd36c589a2108c71" providerId="LiveId" clId="{324A19A2-4CFB-4355-BB7F-F269DE0856F7}" dt="2021-04-25T10:28:07.100" v="605" actId="571"/>
          <ac:spMkLst>
            <pc:docMk/>
            <pc:sldMk cId="462483596" sldId="315"/>
            <ac:spMk id="59" creationId="{204AE87E-6F6F-4C3E-9060-D488BBE90755}"/>
          </ac:spMkLst>
        </pc:spChg>
        <pc:spChg chg="add mod">
          <ac:chgData name="Nada Farshoukh" userId="cd36c589a2108c71" providerId="LiveId" clId="{324A19A2-4CFB-4355-BB7F-F269DE0856F7}" dt="2021-04-25T10:28:07.100" v="605" actId="571"/>
          <ac:spMkLst>
            <pc:docMk/>
            <pc:sldMk cId="462483596" sldId="315"/>
            <ac:spMk id="60" creationId="{FD57CAE8-39A0-4948-B5CF-50163E4CE318}"/>
          </ac:spMkLst>
        </pc:spChg>
        <pc:spChg chg="add mod">
          <ac:chgData name="Nada Farshoukh" userId="cd36c589a2108c71" providerId="LiveId" clId="{324A19A2-4CFB-4355-BB7F-F269DE0856F7}" dt="2021-04-25T10:28:07.100" v="605" actId="571"/>
          <ac:spMkLst>
            <pc:docMk/>
            <pc:sldMk cId="462483596" sldId="315"/>
            <ac:spMk id="61" creationId="{828CDBF2-EF3C-446E-AD27-730D7FD862B2}"/>
          </ac:spMkLst>
        </pc:spChg>
        <pc:spChg chg="add mod">
          <ac:chgData name="Nada Farshoukh" userId="cd36c589a2108c71" providerId="LiveId" clId="{324A19A2-4CFB-4355-BB7F-F269DE0856F7}" dt="2021-04-25T10:28:10.320" v="607" actId="571"/>
          <ac:spMkLst>
            <pc:docMk/>
            <pc:sldMk cId="462483596" sldId="315"/>
            <ac:spMk id="62" creationId="{69251646-1A8A-4EE6-A83A-37FEA5AC64DB}"/>
          </ac:spMkLst>
        </pc:spChg>
        <pc:spChg chg="add mod">
          <ac:chgData name="Nada Farshoukh" userId="cd36c589a2108c71" providerId="LiveId" clId="{324A19A2-4CFB-4355-BB7F-F269DE0856F7}" dt="2021-04-25T10:28:10.320" v="607" actId="571"/>
          <ac:spMkLst>
            <pc:docMk/>
            <pc:sldMk cId="462483596" sldId="315"/>
            <ac:spMk id="63" creationId="{C23AF7A2-6F5A-473F-8809-2C16138AF599}"/>
          </ac:spMkLst>
        </pc:spChg>
        <pc:spChg chg="add mod">
          <ac:chgData name="Nada Farshoukh" userId="cd36c589a2108c71" providerId="LiveId" clId="{324A19A2-4CFB-4355-BB7F-F269DE0856F7}" dt="2021-04-25T10:28:10.320" v="607" actId="571"/>
          <ac:spMkLst>
            <pc:docMk/>
            <pc:sldMk cId="462483596" sldId="315"/>
            <ac:spMk id="64" creationId="{B3148976-2FD5-455E-94BC-1F02C6A1D0E1}"/>
          </ac:spMkLst>
        </pc:spChg>
        <pc:spChg chg="add mod">
          <ac:chgData name="Nada Farshoukh" userId="cd36c589a2108c71" providerId="LiveId" clId="{324A19A2-4CFB-4355-BB7F-F269DE0856F7}" dt="2021-04-25T10:28:10.320" v="607" actId="571"/>
          <ac:spMkLst>
            <pc:docMk/>
            <pc:sldMk cId="462483596" sldId="315"/>
            <ac:spMk id="65" creationId="{F8652E0D-ABA1-4268-AFB5-2FA44D0F5422}"/>
          </ac:spMkLst>
        </pc:spChg>
        <pc:spChg chg="add mod">
          <ac:chgData name="Nada Farshoukh" userId="cd36c589a2108c71" providerId="LiveId" clId="{324A19A2-4CFB-4355-BB7F-F269DE0856F7}" dt="2021-04-25T10:28:29.418" v="608" actId="571"/>
          <ac:spMkLst>
            <pc:docMk/>
            <pc:sldMk cId="462483596" sldId="315"/>
            <ac:spMk id="66" creationId="{C52B6D02-1F2A-43F1-B633-95632901D751}"/>
          </ac:spMkLst>
        </pc:spChg>
        <pc:spChg chg="add mod">
          <ac:chgData name="Nada Farshoukh" userId="cd36c589a2108c71" providerId="LiveId" clId="{324A19A2-4CFB-4355-BB7F-F269DE0856F7}" dt="2021-04-25T10:28:29.418" v="608" actId="571"/>
          <ac:spMkLst>
            <pc:docMk/>
            <pc:sldMk cId="462483596" sldId="315"/>
            <ac:spMk id="67" creationId="{0C5BFA71-1600-4893-8B29-C3059A0BD230}"/>
          </ac:spMkLst>
        </pc:spChg>
        <pc:spChg chg="add mod">
          <ac:chgData name="Nada Farshoukh" userId="cd36c589a2108c71" providerId="LiveId" clId="{324A19A2-4CFB-4355-BB7F-F269DE0856F7}" dt="2021-04-25T10:28:29.418" v="608" actId="571"/>
          <ac:spMkLst>
            <pc:docMk/>
            <pc:sldMk cId="462483596" sldId="315"/>
            <ac:spMk id="68" creationId="{42BB4BE4-06BD-463E-A211-B46F10053032}"/>
          </ac:spMkLst>
        </pc:spChg>
        <pc:spChg chg="add mod">
          <ac:chgData name="Nada Farshoukh" userId="cd36c589a2108c71" providerId="LiveId" clId="{324A19A2-4CFB-4355-BB7F-F269DE0856F7}" dt="2021-04-25T10:28:42.314" v="609" actId="571"/>
          <ac:spMkLst>
            <pc:docMk/>
            <pc:sldMk cId="462483596" sldId="315"/>
            <ac:spMk id="69" creationId="{13BDABA3-8792-491F-91C5-D4D1730C525A}"/>
          </ac:spMkLst>
        </pc:spChg>
        <pc:spChg chg="add mod">
          <ac:chgData name="Nada Farshoukh" userId="cd36c589a2108c71" providerId="LiveId" clId="{324A19A2-4CFB-4355-BB7F-F269DE0856F7}" dt="2021-04-25T10:28:42.314" v="609" actId="571"/>
          <ac:spMkLst>
            <pc:docMk/>
            <pc:sldMk cId="462483596" sldId="315"/>
            <ac:spMk id="70" creationId="{0010C0FE-F382-4A2E-BD03-AEE203BC7E77}"/>
          </ac:spMkLst>
        </pc:spChg>
        <pc:spChg chg="add mod">
          <ac:chgData name="Nada Farshoukh" userId="cd36c589a2108c71" providerId="LiveId" clId="{324A19A2-4CFB-4355-BB7F-F269DE0856F7}" dt="2021-04-25T10:28:42.314" v="609" actId="571"/>
          <ac:spMkLst>
            <pc:docMk/>
            <pc:sldMk cId="462483596" sldId="315"/>
            <ac:spMk id="71" creationId="{E2B498CA-F1AD-4399-98F3-60FF98216F44}"/>
          </ac:spMkLst>
        </pc:spChg>
        <pc:spChg chg="add mod">
          <ac:chgData name="Nada Farshoukh" userId="cd36c589a2108c71" providerId="LiveId" clId="{324A19A2-4CFB-4355-BB7F-F269DE0856F7}" dt="2021-04-25T10:28:42.314" v="609" actId="571"/>
          <ac:spMkLst>
            <pc:docMk/>
            <pc:sldMk cId="462483596" sldId="315"/>
            <ac:spMk id="72" creationId="{01911F95-6FD9-4E0F-B71C-22EB3BEA7838}"/>
          </ac:spMkLst>
        </pc:spChg>
        <pc:spChg chg="add mod">
          <ac:chgData name="Nada Farshoukh" userId="cd36c589a2108c71" providerId="LiveId" clId="{324A19A2-4CFB-4355-BB7F-F269DE0856F7}" dt="2021-04-25T10:28:42.314" v="609" actId="571"/>
          <ac:spMkLst>
            <pc:docMk/>
            <pc:sldMk cId="462483596" sldId="315"/>
            <ac:spMk id="73" creationId="{799D8060-DC68-4402-8915-8C3FF18B433A}"/>
          </ac:spMkLst>
        </pc:spChg>
        <pc:spChg chg="add mod">
          <ac:chgData name="Nada Farshoukh" userId="cd36c589a2108c71" providerId="LiveId" clId="{324A19A2-4CFB-4355-BB7F-F269DE0856F7}" dt="2021-04-25T10:28:42.314" v="609" actId="571"/>
          <ac:spMkLst>
            <pc:docMk/>
            <pc:sldMk cId="462483596" sldId="315"/>
            <ac:spMk id="74" creationId="{87FA01EE-7C80-41A8-8A80-65240ED298C5}"/>
          </ac:spMkLst>
        </pc:spChg>
        <pc:spChg chg="add mod">
          <ac:chgData name="Nada Farshoukh" userId="cd36c589a2108c71" providerId="LiveId" clId="{324A19A2-4CFB-4355-BB7F-F269DE0856F7}" dt="2021-04-25T10:28:42.314" v="609" actId="571"/>
          <ac:spMkLst>
            <pc:docMk/>
            <pc:sldMk cId="462483596" sldId="315"/>
            <ac:spMk id="75" creationId="{EDAE5C81-4304-4265-B6D8-141279A4B7DE}"/>
          </ac:spMkLst>
        </pc:spChg>
        <pc:spChg chg="add mod">
          <ac:chgData name="Nada Farshoukh" userId="cd36c589a2108c71" providerId="LiveId" clId="{324A19A2-4CFB-4355-BB7F-F269DE0856F7}" dt="2021-04-25T10:28:42.314" v="609" actId="571"/>
          <ac:spMkLst>
            <pc:docMk/>
            <pc:sldMk cId="462483596" sldId="315"/>
            <ac:spMk id="76" creationId="{ADBE2A63-604B-47B7-AFEC-37040A1FDE6D}"/>
          </ac:spMkLst>
        </pc:spChg>
        <pc:spChg chg="add mod">
          <ac:chgData name="Nada Farshoukh" userId="cd36c589a2108c71" providerId="LiveId" clId="{324A19A2-4CFB-4355-BB7F-F269DE0856F7}" dt="2021-04-25T10:28:42.314" v="609" actId="571"/>
          <ac:spMkLst>
            <pc:docMk/>
            <pc:sldMk cId="462483596" sldId="315"/>
            <ac:spMk id="77" creationId="{0E2801A8-4CB1-4102-8A42-55278DF400E1}"/>
          </ac:spMkLst>
        </pc:spChg>
      </pc:sldChg>
      <pc:sldChg chg="add del">
        <pc:chgData name="Nada Farshoukh" userId="cd36c589a2108c71" providerId="LiveId" clId="{324A19A2-4CFB-4355-BB7F-F269DE0856F7}" dt="2021-04-25T13:10:28.889" v="1048"/>
        <pc:sldMkLst>
          <pc:docMk/>
          <pc:sldMk cId="1933059163" sldId="315"/>
        </pc:sldMkLst>
      </pc:sldChg>
      <pc:sldChg chg="addSp delSp modSp add mod modTransition modAnim">
        <pc:chgData name="Nada Farshoukh" userId="cd36c589a2108c71" providerId="LiveId" clId="{324A19A2-4CFB-4355-BB7F-F269DE0856F7}" dt="2021-04-25T14:15:17.711" v="1349" actId="208"/>
        <pc:sldMkLst>
          <pc:docMk/>
          <pc:sldMk cId="2983195410" sldId="315"/>
        </pc:sldMkLst>
        <pc:spChg chg="add del mod">
          <ac:chgData name="Nada Farshoukh" userId="cd36c589a2108c71" providerId="LiveId" clId="{324A19A2-4CFB-4355-BB7F-F269DE0856F7}" dt="2021-04-25T14:09:16.305" v="1271" actId="478"/>
          <ac:spMkLst>
            <pc:docMk/>
            <pc:sldMk cId="2983195410" sldId="315"/>
            <ac:spMk id="3" creationId="{F1B9784E-C5A8-49FA-B605-BA1C22E3CC28}"/>
          </ac:spMkLst>
        </pc:spChg>
        <pc:spChg chg="add mod">
          <ac:chgData name="Nada Farshoukh" userId="cd36c589a2108c71" providerId="LiveId" clId="{324A19A2-4CFB-4355-BB7F-F269DE0856F7}" dt="2021-04-25T14:15:17.711" v="1349" actId="208"/>
          <ac:spMkLst>
            <pc:docMk/>
            <pc:sldMk cId="2983195410" sldId="315"/>
            <ac:spMk id="35" creationId="{FFC195FC-18B8-49E9-A317-737206149306}"/>
          </ac:spMkLst>
        </pc:spChg>
        <pc:spChg chg="mod">
          <ac:chgData name="Nada Farshoukh" userId="cd36c589a2108c71" providerId="LiveId" clId="{324A19A2-4CFB-4355-BB7F-F269DE0856F7}" dt="2021-04-25T14:14:41.149" v="1347"/>
          <ac:spMkLst>
            <pc:docMk/>
            <pc:sldMk cId="2983195410" sldId="315"/>
            <ac:spMk id="39" creationId="{7652CA8D-6453-43F8-BF6E-3C9F30A816B0}"/>
          </ac:spMkLst>
        </pc:spChg>
        <pc:spChg chg="mod">
          <ac:chgData name="Nada Farshoukh" userId="cd36c589a2108c71" providerId="LiveId" clId="{324A19A2-4CFB-4355-BB7F-F269DE0856F7}" dt="2021-04-25T14:14:41.149" v="1347"/>
          <ac:spMkLst>
            <pc:docMk/>
            <pc:sldMk cId="2983195410" sldId="315"/>
            <ac:spMk id="40" creationId="{7F966063-96B9-4B1A-B6B4-56732C96F160}"/>
          </ac:spMkLst>
        </pc:spChg>
        <pc:spChg chg="add mod">
          <ac:chgData name="Nada Farshoukh" userId="cd36c589a2108c71" providerId="LiveId" clId="{324A19A2-4CFB-4355-BB7F-F269DE0856F7}" dt="2021-04-25T14:14:41.149" v="1347"/>
          <ac:spMkLst>
            <pc:docMk/>
            <pc:sldMk cId="2983195410" sldId="315"/>
            <ac:spMk id="41" creationId="{339EE0F6-5FA0-4753-B913-D3C29C2552A1}"/>
          </ac:spMkLst>
        </pc:spChg>
        <pc:spChg chg="mod">
          <ac:chgData name="Nada Farshoukh" userId="cd36c589a2108c71" providerId="LiveId" clId="{324A19A2-4CFB-4355-BB7F-F269DE0856F7}" dt="2021-04-25T14:12:16.259" v="1320" actId="1076"/>
          <ac:spMkLst>
            <pc:docMk/>
            <pc:sldMk cId="2983195410" sldId="315"/>
            <ac:spMk id="64" creationId="{056B3C84-01A3-488A-9E17-CC6C895AAE3C}"/>
          </ac:spMkLst>
        </pc:spChg>
        <pc:spChg chg="del">
          <ac:chgData name="Nada Farshoukh" userId="cd36c589a2108c71" providerId="LiveId" clId="{324A19A2-4CFB-4355-BB7F-F269DE0856F7}" dt="2021-04-25T14:09:09.892" v="1269" actId="478"/>
          <ac:spMkLst>
            <pc:docMk/>
            <pc:sldMk cId="2983195410" sldId="315"/>
            <ac:spMk id="752" creationId="{00000000-0000-0000-0000-000000000000}"/>
          </ac:spMkLst>
        </pc:spChg>
        <pc:grpChg chg="add mod">
          <ac:chgData name="Nada Farshoukh" userId="cd36c589a2108c71" providerId="LiveId" clId="{324A19A2-4CFB-4355-BB7F-F269DE0856F7}" dt="2021-04-25T14:14:41.149" v="1347"/>
          <ac:grpSpMkLst>
            <pc:docMk/>
            <pc:sldMk cId="2983195410" sldId="315"/>
            <ac:grpSpMk id="38" creationId="{F8868B72-5AA4-4615-B17B-D0F8AEE0D6D1}"/>
          </ac:grpSpMkLst>
        </pc:grpChg>
        <pc:grpChg chg="del">
          <ac:chgData name="Nada Farshoukh" userId="cd36c589a2108c71" providerId="LiveId" clId="{324A19A2-4CFB-4355-BB7F-F269DE0856F7}" dt="2021-04-25T14:09:09.205" v="1268" actId="478"/>
          <ac:grpSpMkLst>
            <pc:docMk/>
            <pc:sldMk cId="2983195410" sldId="315"/>
            <ac:grpSpMk id="736" creationId="{00000000-0000-0000-0000-000000000000}"/>
          </ac:grpSpMkLst>
        </pc:grpChg>
        <pc:grpChg chg="del">
          <ac:chgData name="Nada Farshoukh" userId="cd36c589a2108c71" providerId="LiveId" clId="{324A19A2-4CFB-4355-BB7F-F269DE0856F7}" dt="2021-04-25T14:09:10.767" v="1270" actId="478"/>
          <ac:grpSpMkLst>
            <pc:docMk/>
            <pc:sldMk cId="2983195410" sldId="315"/>
            <ac:grpSpMk id="753" creationId="{00000000-0000-0000-0000-000000000000}"/>
          </ac:grpSpMkLst>
        </pc:grpChg>
        <pc:picChg chg="mod">
          <ac:chgData name="Nada Farshoukh" userId="cd36c589a2108c71" providerId="LiveId" clId="{324A19A2-4CFB-4355-BB7F-F269DE0856F7}" dt="2021-04-25T14:12:57.668" v="1329" actId="1076"/>
          <ac:picMkLst>
            <pc:docMk/>
            <pc:sldMk cId="2983195410" sldId="315"/>
            <ac:picMk id="24" creationId="{6AA675D9-87F3-4C05-9E64-0665C52B8528}"/>
          </ac:picMkLst>
        </pc:picChg>
        <pc:picChg chg="mod">
          <ac:chgData name="Nada Farshoukh" userId="cd36c589a2108c71" providerId="LiveId" clId="{324A19A2-4CFB-4355-BB7F-F269DE0856F7}" dt="2021-04-25T14:12:35.401" v="1322" actId="1076"/>
          <ac:picMkLst>
            <pc:docMk/>
            <pc:sldMk cId="2983195410" sldId="315"/>
            <ac:picMk id="97" creationId="{732EDE3E-83F0-4540-9B09-47EAD4B13CA0}"/>
          </ac:picMkLst>
        </pc:picChg>
        <pc:picChg chg="mod">
          <ac:chgData name="Nada Farshoukh" userId="cd36c589a2108c71" providerId="LiveId" clId="{324A19A2-4CFB-4355-BB7F-F269DE0856F7}" dt="2021-04-25T14:12:35.401" v="1322" actId="1076"/>
          <ac:picMkLst>
            <pc:docMk/>
            <pc:sldMk cId="2983195410" sldId="315"/>
            <ac:picMk id="99" creationId="{F866584D-779E-4DFB-BAFE-36DEFD2FB42D}"/>
          </ac:picMkLst>
        </pc:picChg>
        <pc:picChg chg="mod">
          <ac:chgData name="Nada Farshoukh" userId="cd36c589a2108c71" providerId="LiveId" clId="{324A19A2-4CFB-4355-BB7F-F269DE0856F7}" dt="2021-04-25T14:12:35.401" v="1322" actId="1076"/>
          <ac:picMkLst>
            <pc:docMk/>
            <pc:sldMk cId="2983195410" sldId="315"/>
            <ac:picMk id="102" creationId="{73C76813-CB38-47E4-A218-18BFFCE5E21B}"/>
          </ac:picMkLst>
        </pc:picChg>
        <pc:picChg chg="mod">
          <ac:chgData name="Nada Farshoukh" userId="cd36c589a2108c71" providerId="LiveId" clId="{324A19A2-4CFB-4355-BB7F-F269DE0856F7}" dt="2021-04-25T14:13:09.306" v="1333" actId="1076"/>
          <ac:picMkLst>
            <pc:docMk/>
            <pc:sldMk cId="2983195410" sldId="315"/>
            <ac:picMk id="106" creationId="{3EA2601F-9648-4C66-8D3A-ABF98F3DA27F}"/>
          </ac:picMkLst>
        </pc:picChg>
        <pc:picChg chg="mod">
          <ac:chgData name="Nada Farshoukh" userId="cd36c589a2108c71" providerId="LiveId" clId="{324A19A2-4CFB-4355-BB7F-F269DE0856F7}" dt="2021-04-25T14:13:07.978" v="1332" actId="1076"/>
          <ac:picMkLst>
            <pc:docMk/>
            <pc:sldMk cId="2983195410" sldId="315"/>
            <ac:picMk id="107" creationId="{993AB53D-4142-4FF6-874D-61668A524614}"/>
          </ac:picMkLst>
        </pc:picChg>
        <pc:picChg chg="mod">
          <ac:chgData name="Nada Farshoukh" userId="cd36c589a2108c71" providerId="LiveId" clId="{324A19A2-4CFB-4355-BB7F-F269DE0856F7}" dt="2021-04-25T14:12:43.169" v="1324" actId="1076"/>
          <ac:picMkLst>
            <pc:docMk/>
            <pc:sldMk cId="2983195410" sldId="315"/>
            <ac:picMk id="108" creationId="{859C1A57-44EF-46F1-9282-EFDAF719907B}"/>
          </ac:picMkLst>
        </pc:picChg>
        <pc:picChg chg="mod">
          <ac:chgData name="Nada Farshoukh" userId="cd36c589a2108c71" providerId="LiveId" clId="{324A19A2-4CFB-4355-BB7F-F269DE0856F7}" dt="2021-04-25T14:12:50.995" v="1328" actId="1076"/>
          <ac:picMkLst>
            <pc:docMk/>
            <pc:sldMk cId="2983195410" sldId="315"/>
            <ac:picMk id="109" creationId="{E09D2E42-11A1-4AE9-B4C4-CB07DD09F0AB}"/>
          </ac:picMkLst>
        </pc:picChg>
        <pc:picChg chg="mod">
          <ac:chgData name="Nada Farshoukh" userId="cd36c589a2108c71" providerId="LiveId" clId="{324A19A2-4CFB-4355-BB7F-F269DE0856F7}" dt="2021-04-25T14:13:13.151" v="1334" actId="1076"/>
          <ac:picMkLst>
            <pc:docMk/>
            <pc:sldMk cId="2983195410" sldId="315"/>
            <ac:picMk id="110" creationId="{C67959F7-747D-4994-BAB0-32FFADB63069}"/>
          </ac:picMkLst>
        </pc:picChg>
        <pc:picChg chg="mod">
          <ac:chgData name="Nada Farshoukh" userId="cd36c589a2108c71" providerId="LiveId" clId="{324A19A2-4CFB-4355-BB7F-F269DE0856F7}" dt="2021-04-25T14:11:38.512" v="1314" actId="1076"/>
          <ac:picMkLst>
            <pc:docMk/>
            <pc:sldMk cId="2983195410" sldId="315"/>
            <ac:picMk id="111" creationId="{B5FE3CE9-3051-4AA7-8C3E-541A729508A8}"/>
          </ac:picMkLst>
        </pc:picChg>
        <pc:picChg chg="mod">
          <ac:chgData name="Nada Farshoukh" userId="cd36c589a2108c71" providerId="LiveId" clId="{324A19A2-4CFB-4355-BB7F-F269DE0856F7}" dt="2021-04-25T14:11:38.512" v="1314" actId="1076"/>
          <ac:picMkLst>
            <pc:docMk/>
            <pc:sldMk cId="2983195410" sldId="315"/>
            <ac:picMk id="112" creationId="{3BD192A9-D42F-4ED0-8A05-5D22D27AA06D}"/>
          </ac:picMkLst>
        </pc:picChg>
        <pc:picChg chg="mod">
          <ac:chgData name="Nada Farshoukh" userId="cd36c589a2108c71" providerId="LiveId" clId="{324A19A2-4CFB-4355-BB7F-F269DE0856F7}" dt="2021-04-25T14:11:38.512" v="1314" actId="1076"/>
          <ac:picMkLst>
            <pc:docMk/>
            <pc:sldMk cId="2983195410" sldId="315"/>
            <ac:picMk id="113" creationId="{0053577A-DB46-47BC-93F8-750C40AA0F8A}"/>
          </ac:picMkLst>
        </pc:picChg>
      </pc:sldChg>
      <pc:sldChg chg="delSp modSp add mod delAnim modAnim">
        <pc:chgData name="Nada Farshoukh" userId="cd36c589a2108c71" providerId="LiveId" clId="{324A19A2-4CFB-4355-BB7F-F269DE0856F7}" dt="2021-04-25T14:14:30.888" v="1346" actId="21"/>
        <pc:sldMkLst>
          <pc:docMk/>
          <pc:sldMk cId="1012422389" sldId="316"/>
        </pc:sldMkLst>
        <pc:spChg chg="del">
          <ac:chgData name="Nada Farshoukh" userId="cd36c589a2108c71" providerId="LiveId" clId="{324A19A2-4CFB-4355-BB7F-F269DE0856F7}" dt="2021-04-25T14:14:30.888" v="1346" actId="21"/>
          <ac:spMkLst>
            <pc:docMk/>
            <pc:sldMk cId="1012422389" sldId="316"/>
            <ac:spMk id="114" creationId="{B7A089D4-416E-4DC1-B232-A33FAA48CAE1}"/>
          </ac:spMkLst>
        </pc:spChg>
        <pc:spChg chg="mod">
          <ac:chgData name="Nada Farshoukh" userId="cd36c589a2108c71" providerId="LiveId" clId="{324A19A2-4CFB-4355-BB7F-F269DE0856F7}" dt="2021-04-25T14:14:08.807" v="1344" actId="1076"/>
          <ac:spMkLst>
            <pc:docMk/>
            <pc:sldMk cId="1012422389" sldId="316"/>
            <ac:spMk id="752" creationId="{00000000-0000-0000-0000-000000000000}"/>
          </ac:spMkLst>
        </pc:spChg>
        <pc:grpChg chg="mod">
          <ac:chgData name="Nada Farshoukh" userId="cd36c589a2108c71" providerId="LiveId" clId="{324A19A2-4CFB-4355-BB7F-F269DE0856F7}" dt="2021-04-25T14:14:08.807" v="1344" actId="1076"/>
          <ac:grpSpMkLst>
            <pc:docMk/>
            <pc:sldMk cId="1012422389" sldId="316"/>
            <ac:grpSpMk id="736" creationId="{00000000-0000-0000-0000-000000000000}"/>
          </ac:grpSpMkLst>
        </pc:grpChg>
        <pc:grpChg chg="del mod">
          <ac:chgData name="Nada Farshoukh" userId="cd36c589a2108c71" providerId="LiveId" clId="{324A19A2-4CFB-4355-BB7F-F269DE0856F7}" dt="2021-04-25T14:14:11.166" v="1345" actId="478"/>
          <ac:grpSpMkLst>
            <pc:docMk/>
            <pc:sldMk cId="1012422389" sldId="316"/>
            <ac:grpSpMk id="753" creationId="{00000000-0000-0000-0000-000000000000}"/>
          </ac:grpSpMkLst>
        </pc:grpChg>
      </pc:sldChg>
      <pc:sldChg chg="add del">
        <pc:chgData name="Nada Farshoukh" userId="cd36c589a2108c71" providerId="LiveId" clId="{324A19A2-4CFB-4355-BB7F-F269DE0856F7}" dt="2021-04-25T13:10:28.889" v="1048"/>
        <pc:sldMkLst>
          <pc:docMk/>
          <pc:sldMk cId="3118500235" sldId="316"/>
        </pc:sldMkLst>
      </pc:sldChg>
      <pc:sldChg chg="add del">
        <pc:chgData name="Nada Farshoukh" userId="cd36c589a2108c71" providerId="LiveId" clId="{324A19A2-4CFB-4355-BB7F-F269DE0856F7}" dt="2021-04-25T13:10:28.889" v="1048"/>
        <pc:sldMkLst>
          <pc:docMk/>
          <pc:sldMk cId="731276702" sldId="317"/>
        </pc:sldMkLst>
      </pc:sldChg>
      <pc:sldChg chg="delSp modSp add mod">
        <pc:chgData name="Nada Farshoukh" userId="cd36c589a2108c71" providerId="LiveId" clId="{324A19A2-4CFB-4355-BB7F-F269DE0856F7}" dt="2021-04-25T14:21:48.165" v="1442" actId="1076"/>
        <pc:sldMkLst>
          <pc:docMk/>
          <pc:sldMk cId="2004949530" sldId="317"/>
        </pc:sldMkLst>
        <pc:grpChg chg="del">
          <ac:chgData name="Nada Farshoukh" userId="cd36c589a2108c71" providerId="LiveId" clId="{324A19A2-4CFB-4355-BB7F-F269DE0856F7}" dt="2021-04-25T14:18:09.459" v="1413" actId="478"/>
          <ac:grpSpMkLst>
            <pc:docMk/>
            <pc:sldMk cId="2004949530" sldId="317"/>
            <ac:grpSpMk id="83" creationId="{C1672437-CE4B-4D36-BBFC-ED0CCD502378}"/>
          </ac:grpSpMkLst>
        </pc:grpChg>
        <pc:picChg chg="mod">
          <ac:chgData name="Nada Farshoukh" userId="cd36c589a2108c71" providerId="LiveId" clId="{324A19A2-4CFB-4355-BB7F-F269DE0856F7}" dt="2021-04-25T14:21:47.806" v="1441" actId="1076"/>
          <ac:picMkLst>
            <pc:docMk/>
            <pc:sldMk cId="2004949530" sldId="317"/>
            <ac:picMk id="47" creationId="{C2F68104-DD46-4964-B2BE-D3AD3EBC76E7}"/>
          </ac:picMkLst>
        </pc:picChg>
        <pc:picChg chg="mod">
          <ac:chgData name="Nada Farshoukh" userId="cd36c589a2108c71" providerId="LiveId" clId="{324A19A2-4CFB-4355-BB7F-F269DE0856F7}" dt="2021-04-25T14:21:48.165" v="1442" actId="1076"/>
          <ac:picMkLst>
            <pc:docMk/>
            <pc:sldMk cId="2004949530" sldId="317"/>
            <ac:picMk id="50" creationId="{A688A646-2B13-458E-BE42-4D95F73C02B3}"/>
          </ac:picMkLst>
        </pc:picChg>
      </pc:sldChg>
      <pc:sldChg chg="addSp delSp modSp add mod modTransition delAnim modAnim">
        <pc:chgData name="Nada Farshoukh" userId="cd36c589a2108c71" providerId="LiveId" clId="{324A19A2-4CFB-4355-BB7F-F269DE0856F7}" dt="2021-04-25T14:29:10.188" v="1548" actId="1076"/>
        <pc:sldMkLst>
          <pc:docMk/>
          <pc:sldMk cId="3653122435" sldId="318"/>
        </pc:sldMkLst>
        <pc:spChg chg="add del mod">
          <ac:chgData name="Nada Farshoukh" userId="cd36c589a2108c71" providerId="LiveId" clId="{324A19A2-4CFB-4355-BB7F-F269DE0856F7}" dt="2021-04-25T14:25:43.102" v="1499" actId="21"/>
          <ac:spMkLst>
            <pc:docMk/>
            <pc:sldMk cId="3653122435" sldId="318"/>
            <ac:spMk id="2" creationId="{2F90A45B-0964-4BD8-9AC9-17E42FCAE143}"/>
          </ac:spMkLst>
        </pc:spChg>
        <pc:spChg chg="add del mod">
          <ac:chgData name="Nada Farshoukh" userId="cd36c589a2108c71" providerId="LiveId" clId="{324A19A2-4CFB-4355-BB7F-F269DE0856F7}" dt="2021-04-25T14:26:09.212" v="1502" actId="21"/>
          <ac:spMkLst>
            <pc:docMk/>
            <pc:sldMk cId="3653122435" sldId="318"/>
            <ac:spMk id="3" creationId="{7973B046-3E5F-4A08-AAC5-A722614B1A06}"/>
          </ac:spMkLst>
        </pc:spChg>
        <pc:spChg chg="mod">
          <ac:chgData name="Nada Farshoukh" userId="cd36c589a2108c71" providerId="LiveId" clId="{324A19A2-4CFB-4355-BB7F-F269DE0856F7}" dt="2021-04-25T14:24:23.604" v="1489"/>
          <ac:spMkLst>
            <pc:docMk/>
            <pc:sldMk cId="3653122435" sldId="318"/>
            <ac:spMk id="21" creationId="{7D390095-9051-4A2D-AD59-19929F44FE2C}"/>
          </ac:spMkLst>
        </pc:spChg>
        <pc:spChg chg="mod">
          <ac:chgData name="Nada Farshoukh" userId="cd36c589a2108c71" providerId="LiveId" clId="{324A19A2-4CFB-4355-BB7F-F269DE0856F7}" dt="2021-04-25T14:24:23.604" v="1489"/>
          <ac:spMkLst>
            <pc:docMk/>
            <pc:sldMk cId="3653122435" sldId="318"/>
            <ac:spMk id="22" creationId="{AD63397C-B70C-4CBA-96AB-77945803B905}"/>
          </ac:spMkLst>
        </pc:spChg>
        <pc:spChg chg="add mod">
          <ac:chgData name="Nada Farshoukh" userId="cd36c589a2108c71" providerId="LiveId" clId="{324A19A2-4CFB-4355-BB7F-F269DE0856F7}" dt="2021-04-25T14:29:06.683" v="1547" actId="1076"/>
          <ac:spMkLst>
            <pc:docMk/>
            <pc:sldMk cId="3653122435" sldId="318"/>
            <ac:spMk id="23" creationId="{2AEE7607-7260-4F0A-A3A7-CC82E8B50A11}"/>
          </ac:spMkLst>
        </pc:spChg>
        <pc:spChg chg="add del mod">
          <ac:chgData name="Nada Farshoukh" userId="cd36c589a2108c71" providerId="LiveId" clId="{324A19A2-4CFB-4355-BB7F-F269DE0856F7}" dt="2021-04-25T14:25:08.463" v="1495" actId="21"/>
          <ac:spMkLst>
            <pc:docMk/>
            <pc:sldMk cId="3653122435" sldId="318"/>
            <ac:spMk id="24" creationId="{F6B6B530-2920-4877-832F-E58247150A5D}"/>
          </ac:spMkLst>
        </pc:spChg>
        <pc:spChg chg="add mod">
          <ac:chgData name="Nada Farshoukh" userId="cd36c589a2108c71" providerId="LiveId" clId="{324A19A2-4CFB-4355-BB7F-F269DE0856F7}" dt="2021-04-25T14:28:05.494" v="1541" actId="1037"/>
          <ac:spMkLst>
            <pc:docMk/>
            <pc:sldMk cId="3653122435" sldId="318"/>
            <ac:spMk id="27" creationId="{98CA6CD4-D61A-4702-B729-43B273ED56A2}"/>
          </ac:spMkLst>
        </pc:spChg>
        <pc:spChg chg="add mod">
          <ac:chgData name="Nada Farshoukh" userId="cd36c589a2108c71" providerId="LiveId" clId="{324A19A2-4CFB-4355-BB7F-F269DE0856F7}" dt="2021-04-25T14:29:10.188" v="1548" actId="1076"/>
          <ac:spMkLst>
            <pc:docMk/>
            <pc:sldMk cId="3653122435" sldId="318"/>
            <ac:spMk id="28" creationId="{9307D5C1-91A2-428C-ACD8-C7D1A415E7AF}"/>
          </ac:spMkLst>
        </pc:spChg>
        <pc:spChg chg="mod">
          <ac:chgData name="Nada Farshoukh" userId="cd36c589a2108c71" providerId="LiveId" clId="{324A19A2-4CFB-4355-BB7F-F269DE0856F7}" dt="2021-04-25T14:27:38.366" v="1530" actId="1076"/>
          <ac:spMkLst>
            <pc:docMk/>
            <pc:sldMk cId="3653122435" sldId="318"/>
            <ac:spMk id="65" creationId="{F12619BA-B625-469C-B957-5FA24C10E575}"/>
          </ac:spMkLst>
        </pc:spChg>
        <pc:grpChg chg="add mod">
          <ac:chgData name="Nada Farshoukh" userId="cd36c589a2108c71" providerId="LiveId" clId="{324A19A2-4CFB-4355-BB7F-F269DE0856F7}" dt="2021-04-25T14:29:06.683" v="1547" actId="1076"/>
          <ac:grpSpMkLst>
            <pc:docMk/>
            <pc:sldMk cId="3653122435" sldId="318"/>
            <ac:grpSpMk id="19" creationId="{05B11E64-3474-4A4A-BDF0-D43827CAAFC3}"/>
          </ac:grpSpMkLst>
        </pc:grpChg>
        <pc:picChg chg="add del mod">
          <ac:chgData name="Nada Farshoukh" userId="cd36c589a2108c71" providerId="LiveId" clId="{324A19A2-4CFB-4355-BB7F-F269DE0856F7}" dt="2021-04-25T14:26:45.830" v="1511" actId="478"/>
          <ac:picMkLst>
            <pc:docMk/>
            <pc:sldMk cId="3653122435" sldId="318"/>
            <ac:picMk id="26" creationId="{AE02593D-4993-40C2-8153-544CA4902756}"/>
          </ac:picMkLst>
        </pc:picChg>
        <pc:picChg chg="mod">
          <ac:chgData name="Nada Farshoukh" userId="cd36c589a2108c71" providerId="LiveId" clId="{324A19A2-4CFB-4355-BB7F-F269DE0856F7}" dt="2021-04-25T14:27:56.413" v="1532" actId="1035"/>
          <ac:picMkLst>
            <pc:docMk/>
            <pc:sldMk cId="3653122435" sldId="318"/>
            <ac:picMk id="42" creationId="{E60AC8DC-BBB9-44FC-8CA8-8863E65D9411}"/>
          </ac:picMkLst>
        </pc:picChg>
        <pc:picChg chg="mod">
          <ac:chgData name="Nada Farshoukh" userId="cd36c589a2108c71" providerId="LiveId" clId="{324A19A2-4CFB-4355-BB7F-F269DE0856F7}" dt="2021-04-25T14:27:56.413" v="1532" actId="1035"/>
          <ac:picMkLst>
            <pc:docMk/>
            <pc:sldMk cId="3653122435" sldId="318"/>
            <ac:picMk id="43" creationId="{D065893C-D1F6-436F-A723-C521F0810FCD}"/>
          </ac:picMkLst>
        </pc:picChg>
        <pc:picChg chg="mod">
          <ac:chgData name="Nada Farshoukh" userId="cd36c589a2108c71" providerId="LiveId" clId="{324A19A2-4CFB-4355-BB7F-F269DE0856F7}" dt="2021-04-25T14:27:56.413" v="1532" actId="1035"/>
          <ac:picMkLst>
            <pc:docMk/>
            <pc:sldMk cId="3653122435" sldId="318"/>
            <ac:picMk id="44" creationId="{6C7E731D-AF9F-4DD3-9F50-025490718990}"/>
          </ac:picMkLst>
        </pc:picChg>
        <pc:picChg chg="mod">
          <ac:chgData name="Nada Farshoukh" userId="cd36c589a2108c71" providerId="LiveId" clId="{324A19A2-4CFB-4355-BB7F-F269DE0856F7}" dt="2021-04-25T14:27:56.413" v="1532" actId="1035"/>
          <ac:picMkLst>
            <pc:docMk/>
            <pc:sldMk cId="3653122435" sldId="318"/>
            <ac:picMk id="45" creationId="{987D090E-8A0B-4421-8B77-48667433EF62}"/>
          </ac:picMkLst>
        </pc:picChg>
        <pc:picChg chg="mod">
          <ac:chgData name="Nada Farshoukh" userId="cd36c589a2108c71" providerId="LiveId" clId="{324A19A2-4CFB-4355-BB7F-F269DE0856F7}" dt="2021-04-25T14:27:56.413" v="1532" actId="1035"/>
          <ac:picMkLst>
            <pc:docMk/>
            <pc:sldMk cId="3653122435" sldId="318"/>
            <ac:picMk id="46" creationId="{BC5CE883-F0C5-4A80-8F4A-80AAD4FBD401}"/>
          </ac:picMkLst>
        </pc:picChg>
        <pc:picChg chg="mod">
          <ac:chgData name="Nada Farshoukh" userId="cd36c589a2108c71" providerId="LiveId" clId="{324A19A2-4CFB-4355-BB7F-F269DE0856F7}" dt="2021-04-25T14:27:56.413" v="1532" actId="1035"/>
          <ac:picMkLst>
            <pc:docMk/>
            <pc:sldMk cId="3653122435" sldId="318"/>
            <ac:picMk id="47" creationId="{C2F68104-DD46-4964-B2BE-D3AD3EBC76E7}"/>
          </ac:picMkLst>
        </pc:picChg>
        <pc:picChg chg="mod">
          <ac:chgData name="Nada Farshoukh" userId="cd36c589a2108c71" providerId="LiveId" clId="{324A19A2-4CFB-4355-BB7F-F269DE0856F7}" dt="2021-04-25T14:27:56.413" v="1532" actId="1035"/>
          <ac:picMkLst>
            <pc:docMk/>
            <pc:sldMk cId="3653122435" sldId="318"/>
            <ac:picMk id="48" creationId="{872A1BEB-6554-459D-8879-0A66014E7DE8}"/>
          </ac:picMkLst>
        </pc:picChg>
        <pc:picChg chg="mod">
          <ac:chgData name="Nada Farshoukh" userId="cd36c589a2108c71" providerId="LiveId" clId="{324A19A2-4CFB-4355-BB7F-F269DE0856F7}" dt="2021-04-25T14:27:56.413" v="1532" actId="1035"/>
          <ac:picMkLst>
            <pc:docMk/>
            <pc:sldMk cId="3653122435" sldId="318"/>
            <ac:picMk id="49" creationId="{4B2D05E6-1118-4D2A-8F3E-CE5F96727A44}"/>
          </ac:picMkLst>
        </pc:picChg>
        <pc:picChg chg="mod">
          <ac:chgData name="Nada Farshoukh" userId="cd36c589a2108c71" providerId="LiveId" clId="{324A19A2-4CFB-4355-BB7F-F269DE0856F7}" dt="2021-04-25T14:27:56.413" v="1532" actId="1035"/>
          <ac:picMkLst>
            <pc:docMk/>
            <pc:sldMk cId="3653122435" sldId="318"/>
            <ac:picMk id="50" creationId="{A688A646-2B13-458E-BE42-4D95F73C02B3}"/>
          </ac:picMkLst>
        </pc:picChg>
        <pc:picChg chg="mod">
          <ac:chgData name="Nada Farshoukh" userId="cd36c589a2108c71" providerId="LiveId" clId="{324A19A2-4CFB-4355-BB7F-F269DE0856F7}" dt="2021-04-25T14:27:56.413" v="1532" actId="1035"/>
          <ac:picMkLst>
            <pc:docMk/>
            <pc:sldMk cId="3653122435" sldId="318"/>
            <ac:picMk id="51" creationId="{FC16F926-0190-4AAE-A6BD-2330DAF767C6}"/>
          </ac:picMkLst>
        </pc:picChg>
      </pc:sldChg>
      <pc:sldChg chg="addSp delSp modSp add mod modAnim">
        <pc:chgData name="Nada Farshoukh" userId="cd36c589a2108c71" providerId="LiveId" clId="{324A19A2-4CFB-4355-BB7F-F269DE0856F7}" dt="2021-05-07T11:19:39.655" v="8430" actId="1076"/>
        <pc:sldMkLst>
          <pc:docMk/>
          <pc:sldMk cId="646458212" sldId="319"/>
        </pc:sldMkLst>
        <pc:spChg chg="add mod">
          <ac:chgData name="Nada Farshoukh" userId="cd36c589a2108c71" providerId="LiveId" clId="{324A19A2-4CFB-4355-BB7F-F269DE0856F7}" dt="2021-04-25T14:39:02.112" v="1662" actId="207"/>
          <ac:spMkLst>
            <pc:docMk/>
            <pc:sldMk cId="646458212" sldId="319"/>
            <ac:spMk id="2" creationId="{FADDACE8-027F-4A66-B4CD-F8FF145BE20C}"/>
          </ac:spMkLst>
        </pc:spChg>
        <pc:spChg chg="add mod">
          <ac:chgData name="Nada Farshoukh" userId="cd36c589a2108c71" providerId="LiveId" clId="{324A19A2-4CFB-4355-BB7F-F269DE0856F7}" dt="2021-04-25T14:42:40.727" v="1740" actId="207"/>
          <ac:spMkLst>
            <pc:docMk/>
            <pc:sldMk cId="646458212" sldId="319"/>
            <ac:spMk id="4" creationId="{DB8BAA74-AA01-4EAA-B238-AC813CF6776A}"/>
          </ac:spMkLst>
        </pc:spChg>
        <pc:spChg chg="mod">
          <ac:chgData name="Nada Farshoukh" userId="cd36c589a2108c71" providerId="LiveId" clId="{324A19A2-4CFB-4355-BB7F-F269DE0856F7}" dt="2021-04-25T14:35:53.729" v="1622"/>
          <ac:spMkLst>
            <pc:docMk/>
            <pc:sldMk cId="646458212" sldId="319"/>
            <ac:spMk id="30" creationId="{B807BAAF-6504-4E75-981C-D43638707F7B}"/>
          </ac:spMkLst>
        </pc:spChg>
        <pc:spChg chg="mod">
          <ac:chgData name="Nada Farshoukh" userId="cd36c589a2108c71" providerId="LiveId" clId="{324A19A2-4CFB-4355-BB7F-F269DE0856F7}" dt="2021-04-25T14:59:29.604" v="1782" actId="1076"/>
          <ac:spMkLst>
            <pc:docMk/>
            <pc:sldMk cId="646458212" sldId="319"/>
            <ac:spMk id="31" creationId="{87C2B4A8-AB4A-485D-A7F2-1E924E68527E}"/>
          </ac:spMkLst>
        </pc:spChg>
        <pc:spChg chg="mod">
          <ac:chgData name="Nada Farshoukh" userId="cd36c589a2108c71" providerId="LiveId" clId="{324A19A2-4CFB-4355-BB7F-F269DE0856F7}" dt="2021-04-25T14:39:45.612" v="1682" actId="1036"/>
          <ac:spMkLst>
            <pc:docMk/>
            <pc:sldMk cId="646458212" sldId="319"/>
            <ac:spMk id="32" creationId="{D3064DBD-03E1-4FE3-9383-F3DA74AE5094}"/>
          </ac:spMkLst>
        </pc:spChg>
        <pc:spChg chg="mod">
          <ac:chgData name="Nada Farshoukh" userId="cd36c589a2108c71" providerId="LiveId" clId="{324A19A2-4CFB-4355-BB7F-F269DE0856F7}" dt="2021-04-25T14:35:53.729" v="1622"/>
          <ac:spMkLst>
            <pc:docMk/>
            <pc:sldMk cId="646458212" sldId="319"/>
            <ac:spMk id="33" creationId="{159A283D-C264-433D-A9ED-D7150A080A45}"/>
          </ac:spMkLst>
        </pc:spChg>
        <pc:spChg chg="mod">
          <ac:chgData name="Nada Farshoukh" userId="cd36c589a2108c71" providerId="LiveId" clId="{324A19A2-4CFB-4355-BB7F-F269DE0856F7}" dt="2021-04-25T14:39:45.612" v="1682" actId="1036"/>
          <ac:spMkLst>
            <pc:docMk/>
            <pc:sldMk cId="646458212" sldId="319"/>
            <ac:spMk id="34" creationId="{5B10D3F9-C3F8-40D6-BCEA-4A1B6357AE77}"/>
          </ac:spMkLst>
        </pc:spChg>
        <pc:spChg chg="mod">
          <ac:chgData name="Nada Farshoukh" userId="cd36c589a2108c71" providerId="LiveId" clId="{324A19A2-4CFB-4355-BB7F-F269DE0856F7}" dt="2021-04-25T14:39:45.612" v="1682" actId="1036"/>
          <ac:spMkLst>
            <pc:docMk/>
            <pc:sldMk cId="646458212" sldId="319"/>
            <ac:spMk id="35" creationId="{5317C70E-9BF6-48ED-868F-50D84C3DC68F}"/>
          </ac:spMkLst>
        </pc:spChg>
        <pc:spChg chg="add del mod">
          <ac:chgData name="Nada Farshoukh" userId="cd36c589a2108c71" providerId="LiveId" clId="{324A19A2-4CFB-4355-BB7F-F269DE0856F7}" dt="2021-04-25T14:37:09.586" v="1638" actId="478"/>
          <ac:spMkLst>
            <pc:docMk/>
            <pc:sldMk cId="646458212" sldId="319"/>
            <ac:spMk id="37" creationId="{8D02B896-46A4-4D57-8C37-BAC8A2060826}"/>
          </ac:spMkLst>
        </pc:spChg>
        <pc:spChg chg="mod">
          <ac:chgData name="Nada Farshoukh" userId="cd36c589a2108c71" providerId="LiveId" clId="{324A19A2-4CFB-4355-BB7F-F269DE0856F7}" dt="2021-04-25T14:37:35.332" v="1639"/>
          <ac:spMkLst>
            <pc:docMk/>
            <pc:sldMk cId="646458212" sldId="319"/>
            <ac:spMk id="40" creationId="{7F3113D3-916D-4C63-8FEB-A3885755E53C}"/>
          </ac:spMkLst>
        </pc:spChg>
        <pc:spChg chg="mod">
          <ac:chgData name="Nada Farshoukh" userId="cd36c589a2108c71" providerId="LiveId" clId="{324A19A2-4CFB-4355-BB7F-F269DE0856F7}" dt="2021-04-25T14:37:35.332" v="1639"/>
          <ac:spMkLst>
            <pc:docMk/>
            <pc:sldMk cId="646458212" sldId="319"/>
            <ac:spMk id="41" creationId="{53C34CCE-915E-43D9-B837-CED1DB64AB0C}"/>
          </ac:spMkLst>
        </pc:spChg>
        <pc:spChg chg="mod">
          <ac:chgData name="Nada Farshoukh" userId="cd36c589a2108c71" providerId="LiveId" clId="{324A19A2-4CFB-4355-BB7F-F269DE0856F7}" dt="2021-04-25T14:37:35.332" v="1639"/>
          <ac:spMkLst>
            <pc:docMk/>
            <pc:sldMk cId="646458212" sldId="319"/>
            <ac:spMk id="42" creationId="{035DDFE4-541D-4AFF-89F8-A559E36493A2}"/>
          </ac:spMkLst>
        </pc:spChg>
        <pc:spChg chg="add mod">
          <ac:chgData name="Nada Farshoukh" userId="cd36c589a2108c71" providerId="LiveId" clId="{324A19A2-4CFB-4355-BB7F-F269DE0856F7}" dt="2021-04-25T14:41:45.618" v="1721" actId="20577"/>
          <ac:spMkLst>
            <pc:docMk/>
            <pc:sldMk cId="646458212" sldId="319"/>
            <ac:spMk id="43" creationId="{5A1DF165-0A31-49B4-B057-B7853A94B4DB}"/>
          </ac:spMkLst>
        </pc:spChg>
        <pc:spChg chg="mod">
          <ac:chgData name="Nada Farshoukh" userId="cd36c589a2108c71" providerId="LiveId" clId="{324A19A2-4CFB-4355-BB7F-F269DE0856F7}" dt="2021-04-25T14:43:17.939" v="1745" actId="1076"/>
          <ac:spMkLst>
            <pc:docMk/>
            <pc:sldMk cId="646458212" sldId="319"/>
            <ac:spMk id="44" creationId="{EED1CF5C-8EA6-478D-86A6-06787059FA18}"/>
          </ac:spMkLst>
        </pc:spChg>
        <pc:spChg chg="add mod">
          <ac:chgData name="Nada Farshoukh" userId="cd36c589a2108c71" providerId="LiveId" clId="{324A19A2-4CFB-4355-BB7F-F269DE0856F7}" dt="2021-04-25T14:41:43.026" v="1720" actId="1076"/>
          <ac:spMkLst>
            <pc:docMk/>
            <pc:sldMk cId="646458212" sldId="319"/>
            <ac:spMk id="45" creationId="{B2701223-25CF-4964-B465-70391DFE56FC}"/>
          </ac:spMkLst>
        </pc:spChg>
        <pc:spChg chg="add mod">
          <ac:chgData name="Nada Farshoukh" userId="cd36c589a2108c71" providerId="LiveId" clId="{324A19A2-4CFB-4355-BB7F-F269DE0856F7}" dt="2021-04-25T14:42:40.727" v="1740" actId="207"/>
          <ac:spMkLst>
            <pc:docMk/>
            <pc:sldMk cId="646458212" sldId="319"/>
            <ac:spMk id="46" creationId="{995762AF-1512-4950-B9A2-AA09114E7E10}"/>
          </ac:spMkLst>
        </pc:spChg>
        <pc:spChg chg="add mod">
          <ac:chgData name="Nada Farshoukh" userId="cd36c589a2108c71" providerId="LiveId" clId="{324A19A2-4CFB-4355-BB7F-F269DE0856F7}" dt="2021-04-25T14:43:56.758" v="1754" actId="1076"/>
          <ac:spMkLst>
            <pc:docMk/>
            <pc:sldMk cId="646458212" sldId="319"/>
            <ac:spMk id="47" creationId="{C7C0C0F5-101E-4DBC-8C25-07C95F9BFB35}"/>
          </ac:spMkLst>
        </pc:spChg>
        <pc:spChg chg="add mod">
          <ac:chgData name="Nada Farshoukh" userId="cd36c589a2108c71" providerId="LiveId" clId="{324A19A2-4CFB-4355-BB7F-F269DE0856F7}" dt="2021-04-25T14:44:01.085" v="1755" actId="571"/>
          <ac:spMkLst>
            <pc:docMk/>
            <pc:sldMk cId="646458212" sldId="319"/>
            <ac:spMk id="48" creationId="{AF95A1B9-C5C8-4F8F-BCD9-BE1E3B146878}"/>
          </ac:spMkLst>
        </pc:spChg>
        <pc:grpChg chg="add mod">
          <ac:chgData name="Nada Farshoukh" userId="cd36c589a2108c71" providerId="LiveId" clId="{324A19A2-4CFB-4355-BB7F-F269DE0856F7}" dt="2021-04-25T14:38:28.156" v="1654" actId="164"/>
          <ac:grpSpMkLst>
            <pc:docMk/>
            <pc:sldMk cId="646458212" sldId="319"/>
            <ac:grpSpMk id="3" creationId="{FF06D40B-818E-4983-8359-8BC55001EBDD}"/>
          </ac:grpSpMkLst>
        </pc:grpChg>
        <pc:grpChg chg="add mod">
          <ac:chgData name="Nada Farshoukh" userId="cd36c589a2108c71" providerId="LiveId" clId="{324A19A2-4CFB-4355-BB7F-F269DE0856F7}" dt="2021-04-25T14:39:45.612" v="1682" actId="1036"/>
          <ac:grpSpMkLst>
            <pc:docMk/>
            <pc:sldMk cId="646458212" sldId="319"/>
            <ac:grpSpMk id="29" creationId="{EEE10727-F419-487C-8B88-95A7B4AB1F7C}"/>
          </ac:grpSpMkLst>
        </pc:grpChg>
        <pc:grpChg chg="add mod">
          <ac:chgData name="Nada Farshoukh" userId="cd36c589a2108c71" providerId="LiveId" clId="{324A19A2-4CFB-4355-BB7F-F269DE0856F7}" dt="2021-04-25T14:38:28.156" v="1654" actId="164"/>
          <ac:grpSpMkLst>
            <pc:docMk/>
            <pc:sldMk cId="646458212" sldId="319"/>
            <ac:grpSpMk id="38" creationId="{AE33AB71-E256-4765-A71C-989E8A968B4D}"/>
          </ac:grpSpMkLst>
        </pc:grpChg>
        <pc:grpChg chg="mod">
          <ac:chgData name="Nada Farshoukh" userId="cd36c589a2108c71" providerId="LiveId" clId="{324A19A2-4CFB-4355-BB7F-F269DE0856F7}" dt="2021-04-25T14:37:35.332" v="1639"/>
          <ac:grpSpMkLst>
            <pc:docMk/>
            <pc:sldMk cId="646458212" sldId="319"/>
            <ac:grpSpMk id="39" creationId="{FB977D7E-D994-41B8-933C-CB1A862BC4FD}"/>
          </ac:grpSpMkLst>
        </pc:grpChg>
        <pc:grpChg chg="mod">
          <ac:chgData name="Nada Farshoukh" userId="cd36c589a2108c71" providerId="LiveId" clId="{324A19A2-4CFB-4355-BB7F-F269DE0856F7}" dt="2021-05-07T11:19:39.655" v="8430" actId="1076"/>
          <ac:grpSpMkLst>
            <pc:docMk/>
            <pc:sldMk cId="646458212" sldId="319"/>
            <ac:grpSpMk id="52" creationId="{3EE31949-39D4-4630-B722-97DE2A612180}"/>
          </ac:grpSpMkLst>
        </pc:grpChg>
        <pc:grpChg chg="del">
          <ac:chgData name="Nada Farshoukh" userId="cd36c589a2108c71" providerId="LiveId" clId="{324A19A2-4CFB-4355-BB7F-F269DE0856F7}" dt="2021-04-25T14:35:52.631" v="1621" actId="478"/>
          <ac:grpSpMkLst>
            <pc:docMk/>
            <pc:sldMk cId="646458212" sldId="319"/>
            <ac:grpSpMk id="62" creationId="{CA33FA4A-0564-4972-B37D-7104D46E1FC8}"/>
          </ac:grpSpMkLst>
        </pc:grpChg>
        <pc:picChg chg="mod">
          <ac:chgData name="Nada Farshoukh" userId="cd36c589a2108c71" providerId="LiveId" clId="{324A19A2-4CFB-4355-BB7F-F269DE0856F7}" dt="2021-04-25T14:36:57.905" v="1634" actId="1076"/>
          <ac:picMkLst>
            <pc:docMk/>
            <pc:sldMk cId="646458212" sldId="319"/>
            <ac:picMk id="87" creationId="{4D4A5F39-19E7-4113-8F6E-CAADAB497BE2}"/>
          </ac:picMkLst>
        </pc:picChg>
        <pc:picChg chg="mod">
          <ac:chgData name="Nada Farshoukh" userId="cd36c589a2108c71" providerId="LiveId" clId="{324A19A2-4CFB-4355-BB7F-F269DE0856F7}" dt="2021-04-25T14:36:44.520" v="1629" actId="1076"/>
          <ac:picMkLst>
            <pc:docMk/>
            <pc:sldMk cId="646458212" sldId="319"/>
            <ac:picMk id="90" creationId="{FCD20195-DFE0-4A25-BC98-93CA39D7CDF6}"/>
          </ac:picMkLst>
        </pc:picChg>
        <pc:inkChg chg="add del">
          <ac:chgData name="Nada Farshoukh" userId="cd36c589a2108c71" providerId="LiveId" clId="{324A19A2-4CFB-4355-BB7F-F269DE0856F7}" dt="2021-04-27T11:42:22.933" v="2680" actId="478"/>
          <ac:inkMkLst>
            <pc:docMk/>
            <pc:sldMk cId="646458212" sldId="319"/>
            <ac:inkMk id="6" creationId="{36E9D029-E060-4B49-922B-8153842CF72A}"/>
          </ac:inkMkLst>
        </pc:inkChg>
        <pc:cxnChg chg="mod">
          <ac:chgData name="Nada Farshoukh" userId="cd36c589a2108c71" providerId="LiveId" clId="{324A19A2-4CFB-4355-BB7F-F269DE0856F7}" dt="2021-04-25T14:35:53.729" v="1622"/>
          <ac:cxnSpMkLst>
            <pc:docMk/>
            <pc:sldMk cId="646458212" sldId="319"/>
            <ac:cxnSpMk id="36" creationId="{3CAABA9B-B68F-40A9-A59A-89932C21C1E0}"/>
          </ac:cxnSpMkLst>
        </pc:cxnChg>
      </pc:sldChg>
      <pc:sldChg chg="addSp delSp modSp add mod delAnim modAnim">
        <pc:chgData name="Nada Farshoukh" userId="cd36c589a2108c71" providerId="LiveId" clId="{324A19A2-4CFB-4355-BB7F-F269DE0856F7}" dt="2021-04-27T11:42:18.714" v="2679" actId="478"/>
        <pc:sldMkLst>
          <pc:docMk/>
          <pc:sldMk cId="2140612769" sldId="320"/>
        </pc:sldMkLst>
        <pc:spChg chg="mod">
          <ac:chgData name="Nada Farshoukh" userId="cd36c589a2108c71" providerId="LiveId" clId="{324A19A2-4CFB-4355-BB7F-F269DE0856F7}" dt="2021-04-25T15:01:10.900" v="1827" actId="20577"/>
          <ac:spMkLst>
            <pc:docMk/>
            <pc:sldMk cId="2140612769" sldId="320"/>
            <ac:spMk id="32" creationId="{D3064DBD-03E1-4FE3-9383-F3DA74AE5094}"/>
          </ac:spMkLst>
        </pc:spChg>
        <pc:spChg chg="mod">
          <ac:chgData name="Nada Farshoukh" userId="cd36c589a2108c71" providerId="LiveId" clId="{324A19A2-4CFB-4355-BB7F-F269DE0856F7}" dt="2021-04-25T15:01:25.370" v="1839" actId="20577"/>
          <ac:spMkLst>
            <pc:docMk/>
            <pc:sldMk cId="2140612769" sldId="320"/>
            <ac:spMk id="43" creationId="{5A1DF165-0A31-49B4-B057-B7853A94B4DB}"/>
          </ac:spMkLst>
        </pc:spChg>
        <pc:spChg chg="mod">
          <ac:chgData name="Nada Farshoukh" userId="cd36c589a2108c71" providerId="LiveId" clId="{324A19A2-4CFB-4355-BB7F-F269DE0856F7}" dt="2021-04-25T15:01:07.698" v="1825" actId="20577"/>
          <ac:spMkLst>
            <pc:docMk/>
            <pc:sldMk cId="2140612769" sldId="320"/>
            <ac:spMk id="44" creationId="{EED1CF5C-8EA6-478D-86A6-06787059FA18}"/>
          </ac:spMkLst>
        </pc:spChg>
        <pc:spChg chg="mod">
          <ac:chgData name="Nada Farshoukh" userId="cd36c589a2108c71" providerId="LiveId" clId="{324A19A2-4CFB-4355-BB7F-F269DE0856F7}" dt="2021-04-25T15:01:31.543" v="1842" actId="20577"/>
          <ac:spMkLst>
            <pc:docMk/>
            <pc:sldMk cId="2140612769" sldId="320"/>
            <ac:spMk id="45" creationId="{B2701223-25CF-4964-B465-70391DFE56FC}"/>
          </ac:spMkLst>
        </pc:spChg>
        <pc:spChg chg="mod">
          <ac:chgData name="Nada Farshoukh" userId="cd36c589a2108c71" providerId="LiveId" clId="{324A19A2-4CFB-4355-BB7F-F269DE0856F7}" dt="2021-04-25T15:00:43.479" v="1799"/>
          <ac:spMkLst>
            <pc:docMk/>
            <pc:sldMk cId="2140612769" sldId="320"/>
            <ac:spMk id="50" creationId="{DF89562C-9097-43FE-9205-ABEE2520DFFC}"/>
          </ac:spMkLst>
        </pc:spChg>
        <pc:spChg chg="mod">
          <ac:chgData name="Nada Farshoukh" userId="cd36c589a2108c71" providerId="LiveId" clId="{324A19A2-4CFB-4355-BB7F-F269DE0856F7}" dt="2021-04-25T15:00:43.479" v="1799"/>
          <ac:spMkLst>
            <pc:docMk/>
            <pc:sldMk cId="2140612769" sldId="320"/>
            <ac:spMk id="51" creationId="{94DE3AA5-CCD0-4B98-88C6-E587BE6048B2}"/>
          </ac:spMkLst>
        </pc:spChg>
        <pc:spChg chg="mod">
          <ac:chgData name="Nada Farshoukh" userId="cd36c589a2108c71" providerId="LiveId" clId="{324A19A2-4CFB-4355-BB7F-F269DE0856F7}" dt="2021-04-25T14:59:53.586" v="1784" actId="20577"/>
          <ac:spMkLst>
            <pc:docMk/>
            <pc:sldMk cId="2140612769" sldId="320"/>
            <ac:spMk id="55" creationId="{5C79699E-34B4-4CDD-B732-2B362CE67014}"/>
          </ac:spMkLst>
        </pc:spChg>
        <pc:spChg chg="mod">
          <ac:chgData name="Nada Farshoukh" userId="cd36c589a2108c71" providerId="LiveId" clId="{324A19A2-4CFB-4355-BB7F-F269DE0856F7}" dt="2021-04-25T14:59:56.543" v="1785" actId="20577"/>
          <ac:spMkLst>
            <pc:docMk/>
            <pc:sldMk cId="2140612769" sldId="320"/>
            <ac:spMk id="56" creationId="{496DA537-F65D-4EE9-8391-025904AC5DEC}"/>
          </ac:spMkLst>
        </pc:spChg>
        <pc:spChg chg="add mod">
          <ac:chgData name="Nada Farshoukh" userId="cd36c589a2108c71" providerId="LiveId" clId="{324A19A2-4CFB-4355-BB7F-F269DE0856F7}" dt="2021-04-25T15:14:50.457" v="1977"/>
          <ac:spMkLst>
            <pc:docMk/>
            <pc:sldMk cId="2140612769" sldId="320"/>
            <ac:spMk id="58" creationId="{DCDBF6BA-36D0-4540-AE3E-8E723EE15F9E}"/>
          </ac:spMkLst>
        </pc:spChg>
        <pc:grpChg chg="del">
          <ac:chgData name="Nada Farshoukh" userId="cd36c589a2108c71" providerId="LiveId" clId="{324A19A2-4CFB-4355-BB7F-F269DE0856F7}" dt="2021-04-25T15:00:34.151" v="1798" actId="21"/>
          <ac:grpSpMkLst>
            <pc:docMk/>
            <pc:sldMk cId="2140612769" sldId="320"/>
            <ac:grpSpMk id="29" creationId="{EEE10727-F419-487C-8B88-95A7B4AB1F7C}"/>
          </ac:grpSpMkLst>
        </pc:grpChg>
        <pc:grpChg chg="add mod">
          <ac:chgData name="Nada Farshoukh" userId="cd36c589a2108c71" providerId="LiveId" clId="{324A19A2-4CFB-4355-BB7F-F269DE0856F7}" dt="2021-04-25T15:00:48.619" v="1800" actId="1076"/>
          <ac:grpSpMkLst>
            <pc:docMk/>
            <pc:sldMk cId="2140612769" sldId="320"/>
            <ac:grpSpMk id="49" creationId="{D8D28CC3-B729-4EF7-B1A9-6A0F651EF714}"/>
          </ac:grpSpMkLst>
        </pc:grpChg>
        <pc:picChg chg="del">
          <ac:chgData name="Nada Farshoukh" userId="cd36c589a2108c71" providerId="LiveId" clId="{324A19A2-4CFB-4355-BB7F-F269DE0856F7}" dt="2021-04-25T15:01:56.095" v="1847" actId="478"/>
          <ac:picMkLst>
            <pc:docMk/>
            <pc:sldMk cId="2140612769" sldId="320"/>
            <ac:picMk id="5" creationId="{2383C25C-5D40-4AC3-8436-42BEC5EAF551}"/>
          </ac:picMkLst>
        </pc:picChg>
        <pc:picChg chg="del">
          <ac:chgData name="Nada Farshoukh" userId="cd36c589a2108c71" providerId="LiveId" clId="{324A19A2-4CFB-4355-BB7F-F269DE0856F7}" dt="2021-04-25T15:01:56.095" v="1847" actId="478"/>
          <ac:picMkLst>
            <pc:docMk/>
            <pc:sldMk cId="2140612769" sldId="320"/>
            <ac:picMk id="87" creationId="{4D4A5F39-19E7-4113-8F6E-CAADAB497BE2}"/>
          </ac:picMkLst>
        </pc:picChg>
        <pc:picChg chg="del">
          <ac:chgData name="Nada Farshoukh" userId="cd36c589a2108c71" providerId="LiveId" clId="{324A19A2-4CFB-4355-BB7F-F269DE0856F7}" dt="2021-04-25T15:01:56.095" v="1847" actId="478"/>
          <ac:picMkLst>
            <pc:docMk/>
            <pc:sldMk cId="2140612769" sldId="320"/>
            <ac:picMk id="88" creationId="{EA615833-8BEC-472F-A16A-1B6A7E4785FE}"/>
          </ac:picMkLst>
        </pc:picChg>
        <pc:picChg chg="del">
          <ac:chgData name="Nada Farshoukh" userId="cd36c589a2108c71" providerId="LiveId" clId="{324A19A2-4CFB-4355-BB7F-F269DE0856F7}" dt="2021-04-25T15:01:56.095" v="1847" actId="478"/>
          <ac:picMkLst>
            <pc:docMk/>
            <pc:sldMk cId="2140612769" sldId="320"/>
            <ac:picMk id="89" creationId="{8E43F154-0E02-459B-B7C9-03F2AC4E8F29}"/>
          </ac:picMkLst>
        </pc:picChg>
        <pc:picChg chg="del">
          <ac:chgData name="Nada Farshoukh" userId="cd36c589a2108c71" providerId="LiveId" clId="{324A19A2-4CFB-4355-BB7F-F269DE0856F7}" dt="2021-04-25T15:01:56.095" v="1847" actId="478"/>
          <ac:picMkLst>
            <pc:docMk/>
            <pc:sldMk cId="2140612769" sldId="320"/>
            <ac:picMk id="90" creationId="{FCD20195-DFE0-4A25-BC98-93CA39D7CDF6}"/>
          </ac:picMkLst>
        </pc:picChg>
        <pc:picChg chg="del">
          <ac:chgData name="Nada Farshoukh" userId="cd36c589a2108c71" providerId="LiveId" clId="{324A19A2-4CFB-4355-BB7F-F269DE0856F7}" dt="2021-04-25T15:01:56.095" v="1847" actId="478"/>
          <ac:picMkLst>
            <pc:docMk/>
            <pc:sldMk cId="2140612769" sldId="320"/>
            <ac:picMk id="91" creationId="{10388980-A563-4909-9F9E-2DEAA4BFE190}"/>
          </ac:picMkLst>
        </pc:picChg>
        <pc:picChg chg="del">
          <ac:chgData name="Nada Farshoukh" userId="cd36c589a2108c71" providerId="LiveId" clId="{324A19A2-4CFB-4355-BB7F-F269DE0856F7}" dt="2021-04-25T15:01:56.095" v="1847" actId="478"/>
          <ac:picMkLst>
            <pc:docMk/>
            <pc:sldMk cId="2140612769" sldId="320"/>
            <ac:picMk id="92" creationId="{83C7EAC9-11C5-4797-B4FC-FAC61ED7D2FC}"/>
          </ac:picMkLst>
        </pc:picChg>
        <pc:picChg chg="del">
          <ac:chgData name="Nada Farshoukh" userId="cd36c589a2108c71" providerId="LiveId" clId="{324A19A2-4CFB-4355-BB7F-F269DE0856F7}" dt="2021-04-25T15:01:56.095" v="1847" actId="478"/>
          <ac:picMkLst>
            <pc:docMk/>
            <pc:sldMk cId="2140612769" sldId="320"/>
            <ac:picMk id="93" creationId="{10E74544-7793-495E-9D5D-AA3FFCE199E8}"/>
          </ac:picMkLst>
        </pc:picChg>
        <pc:picChg chg="del">
          <ac:chgData name="Nada Farshoukh" userId="cd36c589a2108c71" providerId="LiveId" clId="{324A19A2-4CFB-4355-BB7F-F269DE0856F7}" dt="2021-04-25T15:01:56.095" v="1847" actId="478"/>
          <ac:picMkLst>
            <pc:docMk/>
            <pc:sldMk cId="2140612769" sldId="320"/>
            <ac:picMk id="94" creationId="{BE612017-39D4-4E13-A12D-A5E21A431593}"/>
          </ac:picMkLst>
        </pc:picChg>
        <pc:picChg chg="del">
          <ac:chgData name="Nada Farshoukh" userId="cd36c589a2108c71" providerId="LiveId" clId="{324A19A2-4CFB-4355-BB7F-F269DE0856F7}" dt="2021-04-25T15:01:56.095" v="1847" actId="478"/>
          <ac:picMkLst>
            <pc:docMk/>
            <pc:sldMk cId="2140612769" sldId="320"/>
            <ac:picMk id="95" creationId="{AD4ED106-5015-427A-B428-59196DF8DC35}"/>
          </ac:picMkLst>
        </pc:picChg>
        <pc:picChg chg="del">
          <ac:chgData name="Nada Farshoukh" userId="cd36c589a2108c71" providerId="LiveId" clId="{324A19A2-4CFB-4355-BB7F-F269DE0856F7}" dt="2021-04-25T15:01:56.095" v="1847" actId="478"/>
          <ac:picMkLst>
            <pc:docMk/>
            <pc:sldMk cId="2140612769" sldId="320"/>
            <ac:picMk id="96" creationId="{C6C72BEF-8E8D-4191-A9D5-A1875B457A3E}"/>
          </ac:picMkLst>
        </pc:picChg>
        <pc:picChg chg="del">
          <ac:chgData name="Nada Farshoukh" userId="cd36c589a2108c71" providerId="LiveId" clId="{324A19A2-4CFB-4355-BB7F-F269DE0856F7}" dt="2021-04-25T15:01:56.095" v="1847" actId="478"/>
          <ac:picMkLst>
            <pc:docMk/>
            <pc:sldMk cId="2140612769" sldId="320"/>
            <ac:picMk id="97" creationId="{A475B8EF-4757-483C-BF7A-DD014A631177}"/>
          </ac:picMkLst>
        </pc:picChg>
        <pc:picChg chg="add mod">
          <ac:chgData name="Nada Farshoukh" userId="cd36c589a2108c71" providerId="LiveId" clId="{324A19A2-4CFB-4355-BB7F-F269DE0856F7}" dt="2021-04-25T15:08:11.605" v="1851" actId="1076"/>
          <ac:picMkLst>
            <pc:docMk/>
            <pc:sldMk cId="2140612769" sldId="320"/>
            <ac:picMk id="11266" creationId="{64F7687C-BC9F-46BD-971A-B2925435508C}"/>
          </ac:picMkLst>
        </pc:picChg>
        <pc:inkChg chg="add del">
          <ac:chgData name="Nada Farshoukh" userId="cd36c589a2108c71" providerId="LiveId" clId="{324A19A2-4CFB-4355-BB7F-F269DE0856F7}" dt="2021-04-27T11:42:18.714" v="2679" actId="478"/>
          <ac:inkMkLst>
            <pc:docMk/>
            <pc:sldMk cId="2140612769" sldId="320"/>
            <ac:inkMk id="5" creationId="{9A810195-8989-418F-A348-3F3F5CF23601}"/>
          </ac:inkMkLst>
        </pc:inkChg>
        <pc:cxnChg chg="add mod">
          <ac:chgData name="Nada Farshoukh" userId="cd36c589a2108c71" providerId="LiveId" clId="{324A19A2-4CFB-4355-BB7F-F269DE0856F7}" dt="2021-04-25T15:09:15.949" v="1875" actId="1036"/>
          <ac:cxnSpMkLst>
            <pc:docMk/>
            <pc:sldMk cId="2140612769" sldId="320"/>
            <ac:cxnSpMk id="7" creationId="{99BCAFA5-6D14-4FD7-8551-ACD879791F6C}"/>
          </ac:cxnSpMkLst>
        </pc:cxnChg>
        <pc:cxnChg chg="mod">
          <ac:chgData name="Nada Farshoukh" userId="cd36c589a2108c71" providerId="LiveId" clId="{324A19A2-4CFB-4355-BB7F-F269DE0856F7}" dt="2021-04-25T15:00:43.479" v="1799"/>
          <ac:cxnSpMkLst>
            <pc:docMk/>
            <pc:sldMk cId="2140612769" sldId="320"/>
            <ac:cxnSpMk id="53" creationId="{346F44E0-CFE7-4802-AE32-099A34A5A51D}"/>
          </ac:cxnSpMkLst>
        </pc:cxnChg>
        <pc:cxnChg chg="add mod">
          <ac:chgData name="Nada Farshoukh" userId="cd36c589a2108c71" providerId="LiveId" clId="{324A19A2-4CFB-4355-BB7F-F269DE0856F7}" dt="2021-04-25T15:09:24.595" v="1881" actId="1038"/>
          <ac:cxnSpMkLst>
            <pc:docMk/>
            <pc:sldMk cId="2140612769" sldId="320"/>
            <ac:cxnSpMk id="54" creationId="{19C4F3BC-B412-4BBC-A1E9-53350552D367}"/>
          </ac:cxnSpMkLst>
        </pc:cxnChg>
      </pc:sldChg>
      <pc:sldChg chg="addSp delSp modSp add mod ord modAnim">
        <pc:chgData name="Nada Farshoukh" userId="cd36c589a2108c71" providerId="LiveId" clId="{324A19A2-4CFB-4355-BB7F-F269DE0856F7}" dt="2021-04-25T15:14:43.088" v="1976" actId="1076"/>
        <pc:sldMkLst>
          <pc:docMk/>
          <pc:sldMk cId="2138964996" sldId="321"/>
        </pc:sldMkLst>
        <pc:spChg chg="add del">
          <ac:chgData name="Nada Farshoukh" userId="cd36c589a2108c71" providerId="LiveId" clId="{324A19A2-4CFB-4355-BB7F-F269DE0856F7}" dt="2021-04-25T15:10:38.526" v="1889" actId="11529"/>
          <ac:spMkLst>
            <pc:docMk/>
            <pc:sldMk cId="2138964996" sldId="321"/>
            <ac:spMk id="2" creationId="{EE4F2A3E-147C-4771-A57C-FCA0525C41C0}"/>
          </ac:spMkLst>
        </pc:spChg>
        <pc:spChg chg="add mod">
          <ac:chgData name="Nada Farshoukh" userId="cd36c589a2108c71" providerId="LiveId" clId="{324A19A2-4CFB-4355-BB7F-F269DE0856F7}" dt="2021-04-25T15:13:54.360" v="1954" actId="207"/>
          <ac:spMkLst>
            <pc:docMk/>
            <pc:sldMk cId="2138964996" sldId="321"/>
            <ac:spMk id="3" creationId="{6184C9C7-1B6E-4B6A-BFBB-B25379946983}"/>
          </ac:spMkLst>
        </pc:spChg>
        <pc:spChg chg="mod">
          <ac:chgData name="Nada Farshoukh" userId="cd36c589a2108c71" providerId="LiveId" clId="{324A19A2-4CFB-4355-BB7F-F269DE0856F7}" dt="2021-04-25T15:02:02.359" v="1848"/>
          <ac:spMkLst>
            <pc:docMk/>
            <pc:sldMk cId="2138964996" sldId="321"/>
            <ac:spMk id="27" creationId="{9C23C93A-4BB3-472E-A3A4-3FFDF296F264}"/>
          </ac:spMkLst>
        </pc:spChg>
        <pc:spChg chg="mod">
          <ac:chgData name="Nada Farshoukh" userId="cd36c589a2108c71" providerId="LiveId" clId="{324A19A2-4CFB-4355-BB7F-F269DE0856F7}" dt="2021-04-25T15:02:02.359" v="1848"/>
          <ac:spMkLst>
            <pc:docMk/>
            <pc:sldMk cId="2138964996" sldId="321"/>
            <ac:spMk id="29" creationId="{9AAB82CF-C5AC-41D7-A1BE-E7F1ABC04976}"/>
          </ac:spMkLst>
        </pc:spChg>
        <pc:spChg chg="mod">
          <ac:chgData name="Nada Farshoukh" userId="cd36c589a2108c71" providerId="LiveId" clId="{324A19A2-4CFB-4355-BB7F-F269DE0856F7}" dt="2021-04-25T15:02:02.359" v="1848"/>
          <ac:spMkLst>
            <pc:docMk/>
            <pc:sldMk cId="2138964996" sldId="321"/>
            <ac:spMk id="30" creationId="{C145DFF4-7387-4617-B4F3-AE1FAE0807D6}"/>
          </ac:spMkLst>
        </pc:spChg>
        <pc:spChg chg="mod">
          <ac:chgData name="Nada Farshoukh" userId="cd36c589a2108c71" providerId="LiveId" clId="{324A19A2-4CFB-4355-BB7F-F269DE0856F7}" dt="2021-04-25T15:02:02.359" v="1848"/>
          <ac:spMkLst>
            <pc:docMk/>
            <pc:sldMk cId="2138964996" sldId="321"/>
            <ac:spMk id="31" creationId="{46467EE0-27F4-4EB7-AFAC-D04FD27CDCC5}"/>
          </ac:spMkLst>
        </pc:spChg>
        <pc:spChg chg="mod">
          <ac:chgData name="Nada Farshoukh" userId="cd36c589a2108c71" providerId="LiveId" clId="{324A19A2-4CFB-4355-BB7F-F269DE0856F7}" dt="2021-04-25T15:14:43.088" v="1976" actId="1076"/>
          <ac:spMkLst>
            <pc:docMk/>
            <pc:sldMk cId="2138964996" sldId="321"/>
            <ac:spMk id="44" creationId="{EED1CF5C-8EA6-478D-86A6-06787059FA18}"/>
          </ac:spMkLst>
        </pc:spChg>
        <pc:spChg chg="mod">
          <ac:chgData name="Nada Farshoukh" userId="cd36c589a2108c71" providerId="LiveId" clId="{324A19A2-4CFB-4355-BB7F-F269DE0856F7}" dt="2021-04-25T15:00:18.246" v="1792" actId="20577"/>
          <ac:spMkLst>
            <pc:docMk/>
            <pc:sldMk cId="2138964996" sldId="321"/>
            <ac:spMk id="55" creationId="{5C79699E-34B4-4CDD-B732-2B362CE67014}"/>
          </ac:spMkLst>
        </pc:spChg>
        <pc:spChg chg="mod">
          <ac:chgData name="Nada Farshoukh" userId="cd36c589a2108c71" providerId="LiveId" clId="{324A19A2-4CFB-4355-BB7F-F269DE0856F7}" dt="2021-04-25T15:00:19.933" v="1793" actId="20577"/>
          <ac:spMkLst>
            <pc:docMk/>
            <pc:sldMk cId="2138964996" sldId="321"/>
            <ac:spMk id="56" creationId="{496DA537-F65D-4EE9-8391-025904AC5DEC}"/>
          </ac:spMkLst>
        </pc:spChg>
        <pc:spChg chg="mod">
          <ac:chgData name="Nada Farshoukh" userId="cd36c589a2108c71" providerId="LiveId" clId="{324A19A2-4CFB-4355-BB7F-F269DE0856F7}" dt="2021-04-25T15:00:11.448" v="1789" actId="20577"/>
          <ac:spMkLst>
            <pc:docMk/>
            <pc:sldMk cId="2138964996" sldId="321"/>
            <ac:spMk id="99" creationId="{E1957488-7234-4179-96A6-5B31B27970F9}"/>
          </ac:spMkLst>
        </pc:spChg>
        <pc:spChg chg="mod">
          <ac:chgData name="Nada Farshoukh" userId="cd36c589a2108c71" providerId="LiveId" clId="{324A19A2-4CFB-4355-BB7F-F269DE0856F7}" dt="2021-04-25T15:00:13.791" v="1790" actId="20577"/>
          <ac:spMkLst>
            <pc:docMk/>
            <pc:sldMk cId="2138964996" sldId="321"/>
            <ac:spMk id="100" creationId="{7D329A88-0411-4BCB-881A-865A647D92C1}"/>
          </ac:spMkLst>
        </pc:spChg>
        <pc:grpChg chg="add mod">
          <ac:chgData name="Nada Farshoukh" userId="cd36c589a2108c71" providerId="LiveId" clId="{324A19A2-4CFB-4355-BB7F-F269DE0856F7}" dt="2021-04-25T15:02:02.359" v="1848"/>
          <ac:grpSpMkLst>
            <pc:docMk/>
            <pc:sldMk cId="2138964996" sldId="321"/>
            <ac:grpSpMk id="25" creationId="{587185B2-F2CF-496B-8F3C-73154959291B}"/>
          </ac:grpSpMkLst>
        </pc:grpChg>
        <pc:grpChg chg="mod">
          <ac:chgData name="Nada Farshoukh" userId="cd36c589a2108c71" providerId="LiveId" clId="{324A19A2-4CFB-4355-BB7F-F269DE0856F7}" dt="2021-04-25T15:02:02.359" v="1848"/>
          <ac:grpSpMkLst>
            <pc:docMk/>
            <pc:sldMk cId="2138964996" sldId="321"/>
            <ac:grpSpMk id="26" creationId="{8080F9E1-BA91-4E9A-A6CA-DE5D9E4317E8}"/>
          </ac:grpSpMkLst>
        </pc:grpChg>
        <pc:grpChg chg="mod">
          <ac:chgData name="Nada Farshoukh" userId="cd36c589a2108c71" providerId="LiveId" clId="{324A19A2-4CFB-4355-BB7F-F269DE0856F7}" dt="2021-04-25T15:02:02.359" v="1848"/>
          <ac:grpSpMkLst>
            <pc:docMk/>
            <pc:sldMk cId="2138964996" sldId="321"/>
            <ac:grpSpMk id="28" creationId="{82ACBBA7-B819-4856-91BC-8E6A43C85474}"/>
          </ac:grpSpMkLst>
        </pc:grpChg>
        <pc:grpChg chg="mod">
          <ac:chgData name="Nada Farshoukh" userId="cd36c589a2108c71" providerId="LiveId" clId="{324A19A2-4CFB-4355-BB7F-F269DE0856F7}" dt="2021-04-25T15:00:27.025" v="1797" actId="1038"/>
          <ac:grpSpMkLst>
            <pc:docMk/>
            <pc:sldMk cId="2138964996" sldId="321"/>
            <ac:grpSpMk id="98" creationId="{1480E8E6-09EF-410A-A1EE-FC5052E08372}"/>
          </ac:grpSpMkLst>
        </pc:grpChg>
        <pc:picChg chg="del">
          <ac:chgData name="Nada Farshoukh" userId="cd36c589a2108c71" providerId="LiveId" clId="{324A19A2-4CFB-4355-BB7F-F269DE0856F7}" dt="2021-04-25T15:01:40.687" v="1844" actId="478"/>
          <ac:picMkLst>
            <pc:docMk/>
            <pc:sldMk cId="2138964996" sldId="321"/>
            <ac:picMk id="5" creationId="{2383C25C-5D40-4AC3-8436-42BEC5EAF551}"/>
          </ac:picMkLst>
        </pc:picChg>
        <pc:picChg chg="add mod">
          <ac:chgData name="Nada Farshoukh" userId="cd36c589a2108c71" providerId="LiveId" clId="{324A19A2-4CFB-4355-BB7F-F269DE0856F7}" dt="2021-04-25T15:11:12.414" v="1895" actId="14100"/>
          <ac:picMkLst>
            <pc:docMk/>
            <pc:sldMk cId="2138964996" sldId="321"/>
            <ac:picMk id="32" creationId="{4F1B8BD7-28B7-4E48-BF58-D54F5D8306F2}"/>
          </ac:picMkLst>
        </pc:picChg>
        <pc:picChg chg="del">
          <ac:chgData name="Nada Farshoukh" userId="cd36c589a2108c71" providerId="LiveId" clId="{324A19A2-4CFB-4355-BB7F-F269DE0856F7}" dt="2021-04-25T15:01:41.015" v="1845" actId="478"/>
          <ac:picMkLst>
            <pc:docMk/>
            <pc:sldMk cId="2138964996" sldId="321"/>
            <ac:picMk id="87" creationId="{4D4A5F39-19E7-4113-8F6E-CAADAB497BE2}"/>
          </ac:picMkLst>
        </pc:picChg>
        <pc:picChg chg="del">
          <ac:chgData name="Nada Farshoukh" userId="cd36c589a2108c71" providerId="LiveId" clId="{324A19A2-4CFB-4355-BB7F-F269DE0856F7}" dt="2021-04-25T15:01:41.515" v="1846" actId="478"/>
          <ac:picMkLst>
            <pc:docMk/>
            <pc:sldMk cId="2138964996" sldId="321"/>
            <ac:picMk id="88" creationId="{EA615833-8BEC-472F-A16A-1B6A7E4785FE}"/>
          </ac:picMkLst>
        </pc:picChg>
        <pc:picChg chg="del">
          <ac:chgData name="Nada Farshoukh" userId="cd36c589a2108c71" providerId="LiveId" clId="{324A19A2-4CFB-4355-BB7F-F269DE0856F7}" dt="2021-04-25T15:01:38.091" v="1843" actId="478"/>
          <ac:picMkLst>
            <pc:docMk/>
            <pc:sldMk cId="2138964996" sldId="321"/>
            <ac:picMk id="89" creationId="{8E43F154-0E02-459B-B7C9-03F2AC4E8F29}"/>
          </ac:picMkLst>
        </pc:picChg>
        <pc:picChg chg="del">
          <ac:chgData name="Nada Farshoukh" userId="cd36c589a2108c71" providerId="LiveId" clId="{324A19A2-4CFB-4355-BB7F-F269DE0856F7}" dt="2021-04-25T15:01:38.091" v="1843" actId="478"/>
          <ac:picMkLst>
            <pc:docMk/>
            <pc:sldMk cId="2138964996" sldId="321"/>
            <ac:picMk id="90" creationId="{FCD20195-DFE0-4A25-BC98-93CA39D7CDF6}"/>
          </ac:picMkLst>
        </pc:picChg>
        <pc:picChg chg="del">
          <ac:chgData name="Nada Farshoukh" userId="cd36c589a2108c71" providerId="LiveId" clId="{324A19A2-4CFB-4355-BB7F-F269DE0856F7}" dt="2021-04-25T15:01:38.091" v="1843" actId="478"/>
          <ac:picMkLst>
            <pc:docMk/>
            <pc:sldMk cId="2138964996" sldId="321"/>
            <ac:picMk id="91" creationId="{10388980-A563-4909-9F9E-2DEAA4BFE190}"/>
          </ac:picMkLst>
        </pc:picChg>
        <pc:picChg chg="del">
          <ac:chgData name="Nada Farshoukh" userId="cd36c589a2108c71" providerId="LiveId" clId="{324A19A2-4CFB-4355-BB7F-F269DE0856F7}" dt="2021-04-25T15:01:38.091" v="1843" actId="478"/>
          <ac:picMkLst>
            <pc:docMk/>
            <pc:sldMk cId="2138964996" sldId="321"/>
            <ac:picMk id="92" creationId="{83C7EAC9-11C5-4797-B4FC-FAC61ED7D2FC}"/>
          </ac:picMkLst>
        </pc:picChg>
        <pc:picChg chg="del">
          <ac:chgData name="Nada Farshoukh" userId="cd36c589a2108c71" providerId="LiveId" clId="{324A19A2-4CFB-4355-BB7F-F269DE0856F7}" dt="2021-04-25T15:01:38.091" v="1843" actId="478"/>
          <ac:picMkLst>
            <pc:docMk/>
            <pc:sldMk cId="2138964996" sldId="321"/>
            <ac:picMk id="93" creationId="{10E74544-7793-495E-9D5D-AA3FFCE199E8}"/>
          </ac:picMkLst>
        </pc:picChg>
        <pc:picChg chg="del">
          <ac:chgData name="Nada Farshoukh" userId="cd36c589a2108c71" providerId="LiveId" clId="{324A19A2-4CFB-4355-BB7F-F269DE0856F7}" dt="2021-04-25T15:01:38.091" v="1843" actId="478"/>
          <ac:picMkLst>
            <pc:docMk/>
            <pc:sldMk cId="2138964996" sldId="321"/>
            <ac:picMk id="94" creationId="{BE612017-39D4-4E13-A12D-A5E21A431593}"/>
          </ac:picMkLst>
        </pc:picChg>
        <pc:picChg chg="del">
          <ac:chgData name="Nada Farshoukh" userId="cd36c589a2108c71" providerId="LiveId" clId="{324A19A2-4CFB-4355-BB7F-F269DE0856F7}" dt="2021-04-25T15:01:38.091" v="1843" actId="478"/>
          <ac:picMkLst>
            <pc:docMk/>
            <pc:sldMk cId="2138964996" sldId="321"/>
            <ac:picMk id="95" creationId="{AD4ED106-5015-427A-B428-59196DF8DC35}"/>
          </ac:picMkLst>
        </pc:picChg>
        <pc:picChg chg="del">
          <ac:chgData name="Nada Farshoukh" userId="cd36c589a2108c71" providerId="LiveId" clId="{324A19A2-4CFB-4355-BB7F-F269DE0856F7}" dt="2021-04-25T15:01:38.091" v="1843" actId="478"/>
          <ac:picMkLst>
            <pc:docMk/>
            <pc:sldMk cId="2138964996" sldId="321"/>
            <ac:picMk id="96" creationId="{C6C72BEF-8E8D-4191-A9D5-A1875B457A3E}"/>
          </ac:picMkLst>
        </pc:picChg>
        <pc:picChg chg="del">
          <ac:chgData name="Nada Farshoukh" userId="cd36c589a2108c71" providerId="LiveId" clId="{324A19A2-4CFB-4355-BB7F-F269DE0856F7}" dt="2021-04-25T15:01:38.091" v="1843" actId="478"/>
          <ac:picMkLst>
            <pc:docMk/>
            <pc:sldMk cId="2138964996" sldId="321"/>
            <ac:picMk id="97" creationId="{A475B8EF-4757-483C-BF7A-DD014A631177}"/>
          </ac:picMkLst>
        </pc:picChg>
        <pc:cxnChg chg="add mod">
          <ac:chgData name="Nada Farshoukh" userId="cd36c589a2108c71" providerId="LiveId" clId="{324A19A2-4CFB-4355-BB7F-F269DE0856F7}" dt="2021-04-25T15:09:37.786" v="1882"/>
          <ac:cxnSpMkLst>
            <pc:docMk/>
            <pc:sldMk cId="2138964996" sldId="321"/>
            <ac:cxnSpMk id="33" creationId="{20F66A6E-6F29-4831-A373-79F120DB2725}"/>
          </ac:cxnSpMkLst>
        </pc:cxnChg>
        <pc:cxnChg chg="add mod">
          <ac:chgData name="Nada Farshoukh" userId="cd36c589a2108c71" providerId="LiveId" clId="{324A19A2-4CFB-4355-BB7F-F269DE0856F7}" dt="2021-04-25T15:09:37.786" v="1882"/>
          <ac:cxnSpMkLst>
            <pc:docMk/>
            <pc:sldMk cId="2138964996" sldId="321"/>
            <ac:cxnSpMk id="34" creationId="{6A371B34-0918-4D01-A5BF-C912CAC937EE}"/>
          </ac:cxnSpMkLst>
        </pc:cxnChg>
      </pc:sldChg>
      <pc:sldChg chg="addSp modSp add mod modAnim">
        <pc:chgData name="Nada Farshoukh" userId="cd36c589a2108c71" providerId="LiveId" clId="{324A19A2-4CFB-4355-BB7F-F269DE0856F7}" dt="2021-04-25T15:19:40.888" v="2015"/>
        <pc:sldMkLst>
          <pc:docMk/>
          <pc:sldMk cId="1650782624" sldId="322"/>
        </pc:sldMkLst>
        <pc:spChg chg="mod">
          <ac:chgData name="Nada Farshoukh" userId="cd36c589a2108c71" providerId="LiveId" clId="{324A19A2-4CFB-4355-BB7F-F269DE0856F7}" dt="2021-04-25T15:19:17.365" v="2014" actId="14100"/>
          <ac:spMkLst>
            <pc:docMk/>
            <pc:sldMk cId="1650782624" sldId="322"/>
            <ac:spMk id="3" creationId="{6184C9C7-1B6E-4B6A-BFBB-B25379946983}"/>
          </ac:spMkLst>
        </pc:spChg>
        <pc:spChg chg="mod">
          <ac:chgData name="Nada Farshoukh" userId="cd36c589a2108c71" providerId="LiveId" clId="{324A19A2-4CFB-4355-BB7F-F269DE0856F7}" dt="2021-04-25T15:16:04.260" v="1982" actId="20577"/>
          <ac:spMkLst>
            <pc:docMk/>
            <pc:sldMk cId="1650782624" sldId="322"/>
            <ac:spMk id="55" creationId="{5C79699E-34B4-4CDD-B732-2B362CE67014}"/>
          </ac:spMkLst>
        </pc:spChg>
        <pc:spChg chg="mod">
          <ac:chgData name="Nada Farshoukh" userId="cd36c589a2108c71" providerId="LiveId" clId="{324A19A2-4CFB-4355-BB7F-F269DE0856F7}" dt="2021-04-25T15:16:14.984" v="1985" actId="20577"/>
          <ac:spMkLst>
            <pc:docMk/>
            <pc:sldMk cId="1650782624" sldId="322"/>
            <ac:spMk id="56" creationId="{496DA537-F65D-4EE9-8391-025904AC5DEC}"/>
          </ac:spMkLst>
        </pc:spChg>
        <pc:spChg chg="mod">
          <ac:chgData name="Nada Farshoukh" userId="cd36c589a2108c71" providerId="LiveId" clId="{324A19A2-4CFB-4355-BB7F-F269DE0856F7}" dt="2021-04-25T15:16:30.979" v="1991" actId="1038"/>
          <ac:spMkLst>
            <pc:docMk/>
            <pc:sldMk cId="1650782624" sldId="322"/>
            <ac:spMk id="99" creationId="{E1957488-7234-4179-96A6-5B31B27970F9}"/>
          </ac:spMkLst>
        </pc:spChg>
        <pc:spChg chg="mod">
          <ac:chgData name="Nada Farshoukh" userId="cd36c589a2108c71" providerId="LiveId" clId="{324A19A2-4CFB-4355-BB7F-F269DE0856F7}" dt="2021-04-25T15:16:21.434" v="1987" actId="1076"/>
          <ac:spMkLst>
            <pc:docMk/>
            <pc:sldMk cId="1650782624" sldId="322"/>
            <ac:spMk id="100" creationId="{7D329A88-0411-4BCB-881A-865A647D92C1}"/>
          </ac:spMkLst>
        </pc:spChg>
        <pc:cxnChg chg="mod">
          <ac:chgData name="Nada Farshoukh" userId="cd36c589a2108c71" providerId="LiveId" clId="{324A19A2-4CFB-4355-BB7F-F269DE0856F7}" dt="2021-04-25T15:19:07.500" v="2012" actId="14100"/>
          <ac:cxnSpMkLst>
            <pc:docMk/>
            <pc:sldMk cId="1650782624" sldId="322"/>
            <ac:cxnSpMk id="33" creationId="{20F66A6E-6F29-4831-A373-79F120DB2725}"/>
          </ac:cxnSpMkLst>
        </pc:cxnChg>
        <pc:cxnChg chg="mod">
          <ac:chgData name="Nada Farshoukh" userId="cd36c589a2108c71" providerId="LiveId" clId="{324A19A2-4CFB-4355-BB7F-F269DE0856F7}" dt="2021-04-25T15:19:02.892" v="2011" actId="14100"/>
          <ac:cxnSpMkLst>
            <pc:docMk/>
            <pc:sldMk cId="1650782624" sldId="322"/>
            <ac:cxnSpMk id="34" creationId="{6A371B34-0918-4D01-A5BF-C912CAC937EE}"/>
          </ac:cxnSpMkLst>
        </pc:cxnChg>
        <pc:cxnChg chg="add mod">
          <ac:chgData name="Nada Farshoukh" userId="cd36c589a2108c71" providerId="LiveId" clId="{324A19A2-4CFB-4355-BB7F-F269DE0856F7}" dt="2021-04-25T15:18:43.756" v="2008" actId="14100"/>
          <ac:cxnSpMkLst>
            <pc:docMk/>
            <pc:sldMk cId="1650782624" sldId="322"/>
            <ac:cxnSpMk id="35" creationId="{422C8EFD-0821-4786-9601-9DED9A368312}"/>
          </ac:cxnSpMkLst>
        </pc:cxnChg>
      </pc:sldChg>
      <pc:sldChg chg="addSp delSp modSp add mod replId modAnim">
        <pc:chgData name="Nada Farshoukh" userId="cd36c589a2108c71" providerId="LiveId" clId="{324A19A2-4CFB-4355-BB7F-F269DE0856F7}" dt="2021-04-27T10:45:17.447" v="2677" actId="478"/>
        <pc:sldMkLst>
          <pc:docMk/>
          <pc:sldMk cId="3175816533" sldId="323"/>
        </pc:sldMkLst>
        <pc:spChg chg="mod">
          <ac:chgData name="Nada Farshoukh" userId="cd36c589a2108c71" providerId="LiveId" clId="{324A19A2-4CFB-4355-BB7F-F269DE0856F7}" dt="2021-04-25T15:17:01.978" v="1998" actId="20577"/>
          <ac:spMkLst>
            <pc:docMk/>
            <pc:sldMk cId="3175816533" sldId="323"/>
            <ac:spMk id="43" creationId="{5A1DF165-0A31-49B4-B057-B7853A94B4DB}"/>
          </ac:spMkLst>
        </pc:spChg>
        <pc:spChg chg="mod">
          <ac:chgData name="Nada Farshoukh" userId="cd36c589a2108c71" providerId="LiveId" clId="{324A19A2-4CFB-4355-BB7F-F269DE0856F7}" dt="2021-04-25T15:17:10.721" v="2000" actId="20577"/>
          <ac:spMkLst>
            <pc:docMk/>
            <pc:sldMk cId="3175816533" sldId="323"/>
            <ac:spMk id="45" creationId="{B2701223-25CF-4964-B465-70391DFE56FC}"/>
          </ac:spMkLst>
        </pc:spChg>
        <pc:spChg chg="mod">
          <ac:chgData name="Nada Farshoukh" userId="cd36c589a2108c71" providerId="LiveId" clId="{324A19A2-4CFB-4355-BB7F-F269DE0856F7}" dt="2021-04-25T15:16:39.948" v="1994" actId="20577"/>
          <ac:spMkLst>
            <pc:docMk/>
            <pc:sldMk cId="3175816533" sldId="323"/>
            <ac:spMk id="50" creationId="{DF89562C-9097-43FE-9205-ABEE2520DFFC}"/>
          </ac:spMkLst>
        </pc:spChg>
        <pc:spChg chg="mod">
          <ac:chgData name="Nada Farshoukh" userId="cd36c589a2108c71" providerId="LiveId" clId="{324A19A2-4CFB-4355-BB7F-F269DE0856F7}" dt="2021-04-25T15:16:41.530" v="1995" actId="20577"/>
          <ac:spMkLst>
            <pc:docMk/>
            <pc:sldMk cId="3175816533" sldId="323"/>
            <ac:spMk id="51" creationId="{94DE3AA5-CCD0-4B98-88C6-E587BE6048B2}"/>
          </ac:spMkLst>
        </pc:spChg>
        <pc:spChg chg="mod">
          <ac:chgData name="Nada Farshoukh" userId="cd36c589a2108c71" providerId="LiveId" clId="{324A19A2-4CFB-4355-BB7F-F269DE0856F7}" dt="2021-04-25T15:16:35.590" v="1992" actId="20577"/>
          <ac:spMkLst>
            <pc:docMk/>
            <pc:sldMk cId="3175816533" sldId="323"/>
            <ac:spMk id="55" creationId="{5C79699E-34B4-4CDD-B732-2B362CE67014}"/>
          </ac:spMkLst>
        </pc:spChg>
        <pc:spChg chg="mod">
          <ac:chgData name="Nada Farshoukh" userId="cd36c589a2108c71" providerId="LiveId" clId="{324A19A2-4CFB-4355-BB7F-F269DE0856F7}" dt="2021-04-25T15:16:38.250" v="1993" actId="20577"/>
          <ac:spMkLst>
            <pc:docMk/>
            <pc:sldMk cId="3175816533" sldId="323"/>
            <ac:spMk id="56" creationId="{496DA537-F65D-4EE9-8391-025904AC5DEC}"/>
          </ac:spMkLst>
        </pc:spChg>
        <pc:spChg chg="del">
          <ac:chgData name="Nada Farshoukh" userId="cd36c589a2108c71" providerId="LiveId" clId="{324A19A2-4CFB-4355-BB7F-F269DE0856F7}" dt="2021-04-25T15:20:02.793" v="2017" actId="478"/>
          <ac:spMkLst>
            <pc:docMk/>
            <pc:sldMk cId="3175816533" sldId="323"/>
            <ac:spMk id="58" creationId="{DCDBF6BA-36D0-4540-AE3E-8E723EE15F9E}"/>
          </ac:spMkLst>
        </pc:spChg>
        <pc:spChg chg="add mod">
          <ac:chgData name="Nada Farshoukh" userId="cd36c589a2108c71" providerId="LiveId" clId="{324A19A2-4CFB-4355-BB7F-F269DE0856F7}" dt="2021-04-25T15:20:10.051" v="2020"/>
          <ac:spMkLst>
            <pc:docMk/>
            <pc:sldMk cId="3175816533" sldId="323"/>
            <ac:spMk id="60" creationId="{615EEEB8-F2A3-47D4-9189-F5F8FFCB8690}"/>
          </ac:spMkLst>
        </pc:spChg>
        <pc:picChg chg="add mod">
          <ac:chgData name="Nada Farshoukh" userId="cd36c589a2108c71" providerId="LiveId" clId="{324A19A2-4CFB-4355-BB7F-F269DE0856F7}" dt="2021-04-25T15:20:10.051" v="2020"/>
          <ac:picMkLst>
            <pc:docMk/>
            <pc:sldMk cId="3175816533" sldId="323"/>
            <ac:picMk id="36" creationId="{B954E4F9-FAE8-4197-9317-65299F630C0A}"/>
          </ac:picMkLst>
        </pc:picChg>
        <pc:picChg chg="del">
          <ac:chgData name="Nada Farshoukh" userId="cd36c589a2108c71" providerId="LiveId" clId="{324A19A2-4CFB-4355-BB7F-F269DE0856F7}" dt="2021-04-25T15:20:00.451" v="2016" actId="478"/>
          <ac:picMkLst>
            <pc:docMk/>
            <pc:sldMk cId="3175816533" sldId="323"/>
            <ac:picMk id="11266" creationId="{64F7687C-BC9F-46BD-971A-B2925435508C}"/>
          </ac:picMkLst>
        </pc:picChg>
        <pc:inkChg chg="add del">
          <ac:chgData name="Nada Farshoukh" userId="cd36c589a2108c71" providerId="LiveId" clId="{324A19A2-4CFB-4355-BB7F-F269DE0856F7}" dt="2021-04-27T10:45:17.447" v="2677" actId="478"/>
          <ac:inkMkLst>
            <pc:docMk/>
            <pc:sldMk cId="3175816533" sldId="323"/>
            <ac:inkMk id="5" creationId="{BF1A08D0-C1B9-4485-8E2C-F413CC142F1E}"/>
          </ac:inkMkLst>
        </pc:inkChg>
        <pc:cxnChg chg="del">
          <ac:chgData name="Nada Farshoukh" userId="cd36c589a2108c71" providerId="LiveId" clId="{324A19A2-4CFB-4355-BB7F-F269DE0856F7}" dt="2021-04-25T15:20:05.255" v="2018" actId="478"/>
          <ac:cxnSpMkLst>
            <pc:docMk/>
            <pc:sldMk cId="3175816533" sldId="323"/>
            <ac:cxnSpMk id="7" creationId="{99BCAFA5-6D14-4FD7-8551-ACD879791F6C}"/>
          </ac:cxnSpMkLst>
        </pc:cxnChg>
        <pc:cxnChg chg="add mod">
          <ac:chgData name="Nada Farshoukh" userId="cd36c589a2108c71" providerId="LiveId" clId="{324A19A2-4CFB-4355-BB7F-F269DE0856F7}" dt="2021-04-25T15:20:10.051" v="2020"/>
          <ac:cxnSpMkLst>
            <pc:docMk/>
            <pc:sldMk cId="3175816533" sldId="323"/>
            <ac:cxnSpMk id="37" creationId="{3456984B-9C69-4CA5-9545-2FA307239952}"/>
          </ac:cxnSpMkLst>
        </pc:cxnChg>
        <pc:cxnChg chg="del">
          <ac:chgData name="Nada Farshoukh" userId="cd36c589a2108c71" providerId="LiveId" clId="{324A19A2-4CFB-4355-BB7F-F269DE0856F7}" dt="2021-04-25T15:20:07.958" v="2019" actId="478"/>
          <ac:cxnSpMkLst>
            <pc:docMk/>
            <pc:sldMk cId="3175816533" sldId="323"/>
            <ac:cxnSpMk id="54" creationId="{19C4F3BC-B412-4BBC-A1E9-53350552D367}"/>
          </ac:cxnSpMkLst>
        </pc:cxnChg>
        <pc:cxnChg chg="add mod">
          <ac:chgData name="Nada Farshoukh" userId="cd36c589a2108c71" providerId="LiveId" clId="{324A19A2-4CFB-4355-BB7F-F269DE0856F7}" dt="2021-04-25T15:20:10.051" v="2020"/>
          <ac:cxnSpMkLst>
            <pc:docMk/>
            <pc:sldMk cId="3175816533" sldId="323"/>
            <ac:cxnSpMk id="59" creationId="{23B62015-D5EF-4E55-A5FC-BC8F3EDA28F5}"/>
          </ac:cxnSpMkLst>
        </pc:cxnChg>
        <pc:cxnChg chg="add mod">
          <ac:chgData name="Nada Farshoukh" userId="cd36c589a2108c71" providerId="LiveId" clId="{324A19A2-4CFB-4355-BB7F-F269DE0856F7}" dt="2021-04-25T15:20:10.051" v="2020"/>
          <ac:cxnSpMkLst>
            <pc:docMk/>
            <pc:sldMk cId="3175816533" sldId="323"/>
            <ac:cxnSpMk id="61" creationId="{557B53D7-DF1E-4B2D-890F-87F36FA29E01}"/>
          </ac:cxnSpMkLst>
        </pc:cxnChg>
      </pc:sldChg>
      <pc:sldChg chg="new del">
        <pc:chgData name="Nada Farshoukh" userId="cd36c589a2108c71" providerId="LiveId" clId="{324A19A2-4CFB-4355-BB7F-F269DE0856F7}" dt="2021-04-25T15:20:57.371" v="2023" actId="680"/>
        <pc:sldMkLst>
          <pc:docMk/>
          <pc:sldMk cId="550113033" sldId="324"/>
        </pc:sldMkLst>
      </pc:sldChg>
      <pc:sldChg chg="delSp modSp new mod">
        <pc:chgData name="Nada Farshoukh" userId="cd36c589a2108c71" providerId="LiveId" clId="{324A19A2-4CFB-4355-BB7F-F269DE0856F7}" dt="2021-05-06T09:54:37.959" v="6417"/>
        <pc:sldMkLst>
          <pc:docMk/>
          <pc:sldMk cId="2262058582" sldId="324"/>
        </pc:sldMkLst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2262058582" sldId="324"/>
            <ac:spMk id="2" creationId="{F6C6048E-6596-4E5B-B29A-752CCD412C99}"/>
          </ac:spMkLst>
        </pc:spChg>
        <pc:spChg chg="del">
          <ac:chgData name="Nada Farshoukh" userId="cd36c589a2108c71" providerId="LiveId" clId="{324A19A2-4CFB-4355-BB7F-F269DE0856F7}" dt="2021-04-25T15:21:37.198" v="2039" actId="478"/>
          <ac:spMkLst>
            <pc:docMk/>
            <pc:sldMk cId="2262058582" sldId="324"/>
            <ac:spMk id="3" creationId="{2FF9250B-8A9B-407C-BF7D-60FF1ED56041}"/>
          </ac:spMkLst>
        </pc:spChg>
      </pc:sldChg>
      <pc:sldChg chg="addSp modSp new mod setBg">
        <pc:chgData name="Nada Farshoukh" userId="cd36c589a2108c71" providerId="LiveId" clId="{324A19A2-4CFB-4355-BB7F-F269DE0856F7}" dt="2021-04-27T09:42:06.557" v="2540" actId="1076"/>
        <pc:sldMkLst>
          <pc:docMk/>
          <pc:sldMk cId="1621964885" sldId="325"/>
        </pc:sldMkLst>
        <pc:picChg chg="add mod">
          <ac:chgData name="Nada Farshoukh" userId="cd36c589a2108c71" providerId="LiveId" clId="{324A19A2-4CFB-4355-BB7F-F269DE0856F7}" dt="2021-04-26T09:52:59.147" v="2062" actId="1076"/>
          <ac:picMkLst>
            <pc:docMk/>
            <pc:sldMk cId="1621964885" sldId="325"/>
            <ac:picMk id="2" creationId="{074C3FE3-70B4-44F2-BB4D-FA7849585947}"/>
          </ac:picMkLst>
        </pc:picChg>
        <pc:picChg chg="add mod">
          <ac:chgData name="Nada Farshoukh" userId="cd36c589a2108c71" providerId="LiveId" clId="{324A19A2-4CFB-4355-BB7F-F269DE0856F7}" dt="2021-04-27T09:42:06.557" v="2540" actId="1076"/>
          <ac:picMkLst>
            <pc:docMk/>
            <pc:sldMk cId="1621964885" sldId="325"/>
            <ac:picMk id="3" creationId="{5A7A2DED-72E7-4EEA-BD22-A8D60D071782}"/>
          </ac:picMkLst>
        </pc:picChg>
      </pc:sldChg>
      <pc:sldChg chg="addSp delSp modSp add mod modAnim">
        <pc:chgData name="Nada Farshoukh" userId="cd36c589a2108c71" providerId="LiveId" clId="{324A19A2-4CFB-4355-BB7F-F269DE0856F7}" dt="2021-05-06T09:54:37.959" v="6417"/>
        <pc:sldMkLst>
          <pc:docMk/>
          <pc:sldMk cId="2333120260" sldId="326"/>
        </pc:sldMkLst>
        <pc:spChg chg="del">
          <ac:chgData name="Nada Farshoukh" userId="cd36c589a2108c71" providerId="LiveId" clId="{324A19A2-4CFB-4355-BB7F-F269DE0856F7}" dt="2021-04-26T19:27:20.861" v="2125" actId="478"/>
          <ac:spMkLst>
            <pc:docMk/>
            <pc:sldMk cId="2333120260" sldId="326"/>
            <ac:spMk id="4" creationId="{627BCD79-A255-482D-AEEA-B1A7C1B803DF}"/>
          </ac:spMkLst>
        </pc:spChg>
        <pc:spChg chg="add mod">
          <ac:chgData name="Nada Farshoukh" userId="cd36c589a2108c71" providerId="LiveId" clId="{324A19A2-4CFB-4355-BB7F-F269DE0856F7}" dt="2021-05-02T10:46:25.950" v="3732" actId="20577"/>
          <ac:spMkLst>
            <pc:docMk/>
            <pc:sldMk cId="2333120260" sldId="326"/>
            <ac:spMk id="5" creationId="{943B4C27-8943-4A57-99E4-40AB9FA44FCF}"/>
          </ac:spMkLst>
        </pc:spChg>
        <pc:spChg chg="add mod">
          <ac:chgData name="Nada Farshoukh" userId="cd36c589a2108c71" providerId="LiveId" clId="{324A19A2-4CFB-4355-BB7F-F269DE0856F7}" dt="2021-05-02T10:46:48.709" v="3742" actId="20577"/>
          <ac:spMkLst>
            <pc:docMk/>
            <pc:sldMk cId="2333120260" sldId="326"/>
            <ac:spMk id="6" creationId="{4A6DE333-6260-4781-A4FD-34AD67407043}"/>
          </ac:spMkLst>
        </pc:spChg>
        <pc:spChg chg="add mod">
          <ac:chgData name="Nada Farshoukh" userId="cd36c589a2108c71" providerId="LiveId" clId="{324A19A2-4CFB-4355-BB7F-F269DE0856F7}" dt="2021-05-02T10:47:14.976" v="3756" actId="20577"/>
          <ac:spMkLst>
            <pc:docMk/>
            <pc:sldMk cId="2333120260" sldId="326"/>
            <ac:spMk id="7" creationId="{9B937207-3E50-467C-B1D9-48C2469594EB}"/>
          </ac:spMkLst>
        </pc:spChg>
        <pc:spChg chg="mod">
          <ac:chgData name="Nada Farshoukh" userId="cd36c589a2108c71" providerId="LiveId" clId="{324A19A2-4CFB-4355-BB7F-F269DE0856F7}" dt="2021-04-27T12:07:39.874" v="2695" actId="20577"/>
          <ac:spMkLst>
            <pc:docMk/>
            <pc:sldMk cId="2333120260" sldId="326"/>
            <ac:spMk id="8" creationId="{9669152E-95AC-4951-A244-0258A36F3C75}"/>
          </ac:spMkLst>
        </pc:spChg>
        <pc:spChg chg="mod">
          <ac:chgData name="Nada Farshoukh" userId="cd36c589a2108c71" providerId="LiveId" clId="{324A19A2-4CFB-4355-BB7F-F269DE0856F7}" dt="2021-05-04T09:05:21.731" v="4377"/>
          <ac:spMkLst>
            <pc:docMk/>
            <pc:sldMk cId="2333120260" sldId="326"/>
            <ac:spMk id="11" creationId="{0B2C7227-D405-4CB3-865A-CBE6BF5CA7FF}"/>
          </ac:spMkLst>
        </pc:spChg>
        <pc:spChg chg="mod">
          <ac:chgData name="Nada Farshoukh" userId="cd36c589a2108c71" providerId="LiveId" clId="{324A19A2-4CFB-4355-BB7F-F269DE0856F7}" dt="2021-05-04T09:05:21.731" v="4377"/>
          <ac:spMkLst>
            <pc:docMk/>
            <pc:sldMk cId="2333120260" sldId="326"/>
            <ac:spMk id="13" creationId="{A92A28D3-53BE-494F-B916-DD3CFCB21FAB}"/>
          </ac:spMkLst>
        </pc:spChg>
        <pc:spChg chg="mod">
          <ac:chgData name="Nada Farshoukh" userId="cd36c589a2108c71" providerId="LiveId" clId="{324A19A2-4CFB-4355-BB7F-F269DE0856F7}" dt="2021-05-04T09:05:21.731" v="4377"/>
          <ac:spMkLst>
            <pc:docMk/>
            <pc:sldMk cId="2333120260" sldId="326"/>
            <ac:spMk id="14" creationId="{D0E9DB51-1B03-4189-B05A-68F93FEA2E6A}"/>
          </ac:spMkLst>
        </pc:spChg>
        <pc:spChg chg="mod">
          <ac:chgData name="Nada Farshoukh" userId="cd36c589a2108c71" providerId="LiveId" clId="{324A19A2-4CFB-4355-BB7F-F269DE0856F7}" dt="2021-05-04T09:05:21.731" v="4377"/>
          <ac:spMkLst>
            <pc:docMk/>
            <pc:sldMk cId="2333120260" sldId="326"/>
            <ac:spMk id="15" creationId="{B77A4FDA-A4AE-4DE7-9FE0-CC1212B8E0A9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2333120260" sldId="326"/>
            <ac:spMk id="770" creationId="{00000000-0000-0000-0000-000000000000}"/>
          </ac:spMkLst>
        </pc:spChg>
        <pc:grpChg chg="add mod">
          <ac:chgData name="Nada Farshoukh" userId="cd36c589a2108c71" providerId="LiveId" clId="{324A19A2-4CFB-4355-BB7F-F269DE0856F7}" dt="2021-05-04T09:05:21.731" v="4377"/>
          <ac:grpSpMkLst>
            <pc:docMk/>
            <pc:sldMk cId="2333120260" sldId="326"/>
            <ac:grpSpMk id="9" creationId="{223CB5B6-F839-4051-881C-1C900F030F75}"/>
          </ac:grpSpMkLst>
        </pc:grpChg>
        <pc:grpChg chg="mod">
          <ac:chgData name="Nada Farshoukh" userId="cd36c589a2108c71" providerId="LiveId" clId="{324A19A2-4CFB-4355-BB7F-F269DE0856F7}" dt="2021-05-04T09:05:21.731" v="4377"/>
          <ac:grpSpMkLst>
            <pc:docMk/>
            <pc:sldMk cId="2333120260" sldId="326"/>
            <ac:grpSpMk id="10" creationId="{DA5425D5-3507-4A47-A5CB-B93E294E9A49}"/>
          </ac:grpSpMkLst>
        </pc:grpChg>
        <pc:grpChg chg="mod">
          <ac:chgData name="Nada Farshoukh" userId="cd36c589a2108c71" providerId="LiveId" clId="{324A19A2-4CFB-4355-BB7F-F269DE0856F7}" dt="2021-05-04T09:05:21.731" v="4377"/>
          <ac:grpSpMkLst>
            <pc:docMk/>
            <pc:sldMk cId="2333120260" sldId="326"/>
            <ac:grpSpMk id="12" creationId="{4C426524-6235-490A-97A2-30A64AA83A3D}"/>
          </ac:grpSpMkLst>
        </pc:grpChg>
      </pc:sldChg>
      <pc:sldChg chg="addSp delSp modSp add mod modAnim">
        <pc:chgData name="Nada Farshoukh" userId="cd36c589a2108c71" providerId="LiveId" clId="{324A19A2-4CFB-4355-BB7F-F269DE0856F7}" dt="2021-05-06T09:54:37.959" v="6417"/>
        <pc:sldMkLst>
          <pc:docMk/>
          <pc:sldMk cId="463763883" sldId="327"/>
        </pc:sldMkLst>
        <pc:spChg chg="add mod">
          <ac:chgData name="Nada Farshoukh" userId="cd36c589a2108c71" providerId="LiveId" clId="{324A19A2-4CFB-4355-BB7F-F269DE0856F7}" dt="2021-05-02T10:48:52.277" v="3790" actId="20577"/>
          <ac:spMkLst>
            <pc:docMk/>
            <pc:sldMk cId="463763883" sldId="327"/>
            <ac:spMk id="6" creationId="{38E37A80-CD37-417D-8617-2D192C2ECEC4}"/>
          </ac:spMkLst>
        </pc:spChg>
        <pc:spChg chg="mod">
          <ac:chgData name="Nada Farshoukh" userId="cd36c589a2108c71" providerId="LiveId" clId="{324A19A2-4CFB-4355-BB7F-F269DE0856F7}" dt="2021-05-02T10:56:31.238" v="3954" actId="1035"/>
          <ac:spMkLst>
            <pc:docMk/>
            <pc:sldMk cId="463763883" sldId="327"/>
            <ac:spMk id="8" creationId="{9669152E-95AC-4951-A244-0258A36F3C75}"/>
          </ac:spMkLst>
        </pc:spChg>
        <pc:spChg chg="add mod">
          <ac:chgData name="Nada Farshoukh" userId="cd36c589a2108c71" providerId="LiveId" clId="{324A19A2-4CFB-4355-BB7F-F269DE0856F7}" dt="2021-05-02T10:53:40.010" v="3854" actId="1036"/>
          <ac:spMkLst>
            <pc:docMk/>
            <pc:sldMk cId="463763883" sldId="327"/>
            <ac:spMk id="9" creationId="{D2E51B25-62DA-4296-9A2A-F13F81666396}"/>
          </ac:spMkLst>
        </pc:spChg>
        <pc:spChg chg="add mod">
          <ac:chgData name="Nada Farshoukh" userId="cd36c589a2108c71" providerId="LiveId" clId="{324A19A2-4CFB-4355-BB7F-F269DE0856F7}" dt="2021-05-02T10:55:37.110" v="3927" actId="1076"/>
          <ac:spMkLst>
            <pc:docMk/>
            <pc:sldMk cId="463763883" sldId="327"/>
            <ac:spMk id="10" creationId="{6F317D74-E365-40A6-B8C9-C8FB7AE830CB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463763883" sldId="327"/>
            <ac:spMk id="770" creationId="{00000000-0000-0000-0000-000000000000}"/>
          </ac:spMkLst>
        </pc:spChg>
        <pc:picChg chg="add del mod">
          <ac:chgData name="Nada Farshoukh" userId="cd36c589a2108c71" providerId="LiveId" clId="{324A19A2-4CFB-4355-BB7F-F269DE0856F7}" dt="2021-04-26T19:31:58.737" v="2168" actId="478"/>
          <ac:picMkLst>
            <pc:docMk/>
            <pc:sldMk cId="463763883" sldId="327"/>
            <ac:picMk id="1026" creationId="{A4BB8379-CA89-47B1-8CBB-ABE5538237A7}"/>
          </ac:picMkLst>
        </pc:picChg>
        <pc:picChg chg="add mod">
          <ac:chgData name="Nada Farshoukh" userId="cd36c589a2108c71" providerId="LiveId" clId="{324A19A2-4CFB-4355-BB7F-F269DE0856F7}" dt="2021-04-26T19:32:14.550" v="2173" actId="1076"/>
          <ac:picMkLst>
            <pc:docMk/>
            <pc:sldMk cId="463763883" sldId="327"/>
            <ac:picMk id="1028" creationId="{B2682100-DD2F-450B-89A9-4D8D1968EAC3}"/>
          </ac:picMkLst>
        </pc:picChg>
      </pc:sldChg>
      <pc:sldChg chg="addSp modSp add mod modAnim">
        <pc:chgData name="Nada Farshoukh" userId="cd36c589a2108c71" providerId="LiveId" clId="{324A19A2-4CFB-4355-BB7F-F269DE0856F7}" dt="2021-05-06T09:54:37.959" v="6417"/>
        <pc:sldMkLst>
          <pc:docMk/>
          <pc:sldMk cId="3155263903" sldId="328"/>
        </pc:sldMkLst>
        <pc:spChg chg="add mod">
          <ac:chgData name="Nada Farshoukh" userId="cd36c589a2108c71" providerId="LiveId" clId="{324A19A2-4CFB-4355-BB7F-F269DE0856F7}" dt="2021-05-02T10:54:42.760" v="3875" actId="20577"/>
          <ac:spMkLst>
            <pc:docMk/>
            <pc:sldMk cId="3155263903" sldId="328"/>
            <ac:spMk id="6" creationId="{35CBDABD-FEEB-4B7F-BC97-27EF69DE45B4}"/>
          </ac:spMkLst>
        </pc:spChg>
        <pc:spChg chg="add mod">
          <ac:chgData name="Nada Farshoukh" userId="cd36c589a2108c71" providerId="LiveId" clId="{324A19A2-4CFB-4355-BB7F-F269DE0856F7}" dt="2021-05-02T10:54:10.232" v="3862" actId="20577"/>
          <ac:spMkLst>
            <pc:docMk/>
            <pc:sldMk cId="3155263903" sldId="328"/>
            <ac:spMk id="7" creationId="{CFCF3C19-B074-4EBA-9D8B-296BB162BAA4}"/>
          </ac:spMkLst>
        </pc:spChg>
        <pc:spChg chg="mod">
          <ac:chgData name="Nada Farshoukh" userId="cd36c589a2108c71" providerId="LiveId" clId="{324A19A2-4CFB-4355-BB7F-F269DE0856F7}" dt="2021-04-26T19:32:55.921" v="2185" actId="20577"/>
          <ac:spMkLst>
            <pc:docMk/>
            <pc:sldMk cId="3155263903" sldId="328"/>
            <ac:spMk id="8" creationId="{9669152E-95AC-4951-A244-0258A36F3C75}"/>
          </ac:spMkLst>
        </pc:spChg>
        <pc:spChg chg="add mod">
          <ac:chgData name="Nada Farshoukh" userId="cd36c589a2108c71" providerId="LiveId" clId="{324A19A2-4CFB-4355-BB7F-F269DE0856F7}" dt="2021-05-02T10:56:11.006" v="3952" actId="20577"/>
          <ac:spMkLst>
            <pc:docMk/>
            <pc:sldMk cId="3155263903" sldId="328"/>
            <ac:spMk id="9" creationId="{45A4B920-2F7F-4B99-A840-185F520C282E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3155263903" sldId="328"/>
            <ac:spMk id="770" creationId="{00000000-0000-0000-0000-000000000000}"/>
          </ac:spMkLst>
        </pc:spChg>
        <pc:picChg chg="add mod">
          <ac:chgData name="Nada Farshoukh" userId="cd36c589a2108c71" providerId="LiveId" clId="{324A19A2-4CFB-4355-BB7F-F269DE0856F7}" dt="2021-04-26T19:34:25.449" v="2190" actId="14100"/>
          <ac:picMkLst>
            <pc:docMk/>
            <pc:sldMk cId="3155263903" sldId="328"/>
            <ac:picMk id="2050" creationId="{F1966C13-4815-43D9-A454-BDC7DD81747B}"/>
          </ac:picMkLst>
        </pc:picChg>
      </pc:sldChg>
      <pc:sldChg chg="addSp delSp modSp add del mod delAnim modAnim">
        <pc:chgData name="Nada Farshoukh" userId="cd36c589a2108c71" providerId="LiveId" clId="{324A19A2-4CFB-4355-BB7F-F269DE0856F7}" dt="2021-05-02T11:13:13.059" v="4083" actId="2696"/>
        <pc:sldMkLst>
          <pc:docMk/>
          <pc:sldMk cId="4184117707" sldId="329"/>
        </pc:sldMkLst>
        <pc:spChg chg="mod">
          <ac:chgData name="Nada Farshoukh" userId="cd36c589a2108c71" providerId="LiveId" clId="{324A19A2-4CFB-4355-BB7F-F269DE0856F7}" dt="2021-04-26T19:39:01.564" v="2235" actId="20577"/>
          <ac:spMkLst>
            <pc:docMk/>
            <pc:sldMk cId="4184117707" sldId="329"/>
            <ac:spMk id="8" creationId="{9669152E-95AC-4951-A244-0258A36F3C75}"/>
          </ac:spMkLst>
        </pc:spChg>
        <pc:spChg chg="mod">
          <ac:chgData name="Nada Farshoukh" userId="cd36c589a2108c71" providerId="LiveId" clId="{324A19A2-4CFB-4355-BB7F-F269DE0856F7}" dt="2021-04-30T08:30:31.739" v="3635"/>
          <ac:spMkLst>
            <pc:docMk/>
            <pc:sldMk cId="4184117707" sldId="329"/>
            <ac:spMk id="9" creationId="{48ED2187-639E-44D3-830F-5F63CC7CDE2A}"/>
          </ac:spMkLst>
        </pc:spChg>
        <pc:spChg chg="mod">
          <ac:chgData name="Nada Farshoukh" userId="cd36c589a2108c71" providerId="LiveId" clId="{324A19A2-4CFB-4355-BB7F-F269DE0856F7}" dt="2021-04-30T08:30:31.739" v="3635"/>
          <ac:spMkLst>
            <pc:docMk/>
            <pc:sldMk cId="4184117707" sldId="329"/>
            <ac:spMk id="11" creationId="{EA0371A9-918C-4A9A-85DD-A85442499DB1}"/>
          </ac:spMkLst>
        </pc:spChg>
        <pc:spChg chg="mod">
          <ac:chgData name="Nada Farshoukh" userId="cd36c589a2108c71" providerId="LiveId" clId="{324A19A2-4CFB-4355-BB7F-F269DE0856F7}" dt="2021-04-30T08:30:31.739" v="3635"/>
          <ac:spMkLst>
            <pc:docMk/>
            <pc:sldMk cId="4184117707" sldId="329"/>
            <ac:spMk id="12" creationId="{73AE5A8D-8653-4C4E-A0EE-5B7A3AB0DB54}"/>
          </ac:spMkLst>
        </pc:spChg>
        <pc:spChg chg="mod">
          <ac:chgData name="Nada Farshoukh" userId="cd36c589a2108c71" providerId="LiveId" clId="{324A19A2-4CFB-4355-BB7F-F269DE0856F7}" dt="2021-04-30T08:30:31.739" v="3635"/>
          <ac:spMkLst>
            <pc:docMk/>
            <pc:sldMk cId="4184117707" sldId="329"/>
            <ac:spMk id="13" creationId="{A9733D35-9C8A-4926-82C0-E04790CDC470}"/>
          </ac:spMkLst>
        </pc:spChg>
        <pc:spChg chg="add del mod">
          <ac:chgData name="Nada Farshoukh" userId="cd36c589a2108c71" providerId="LiveId" clId="{324A19A2-4CFB-4355-BB7F-F269DE0856F7}" dt="2021-05-02T10:56:43.866" v="3956" actId="478"/>
          <ac:spMkLst>
            <pc:docMk/>
            <pc:sldMk cId="4184117707" sldId="329"/>
            <ac:spMk id="14" creationId="{96673F39-3FE0-4205-B982-CC9095F33BA7}"/>
          </ac:spMkLst>
        </pc:spChg>
        <pc:spChg chg="add mod">
          <ac:chgData name="Nada Farshoukh" userId="cd36c589a2108c71" providerId="LiveId" clId="{324A19A2-4CFB-4355-BB7F-F269DE0856F7}" dt="2021-05-02T11:01:35.299" v="3986" actId="14100"/>
          <ac:spMkLst>
            <pc:docMk/>
            <pc:sldMk cId="4184117707" sldId="329"/>
            <ac:spMk id="15" creationId="{91ED70A2-C9CD-4BE0-983A-EA2B1192AF2B}"/>
          </ac:spMkLst>
        </pc:spChg>
        <pc:spChg chg="add mod">
          <ac:chgData name="Nada Farshoukh" userId="cd36c589a2108c71" providerId="LiveId" clId="{324A19A2-4CFB-4355-BB7F-F269DE0856F7}" dt="2021-05-02T10:57:30.432" v="3965" actId="20577"/>
          <ac:spMkLst>
            <pc:docMk/>
            <pc:sldMk cId="4184117707" sldId="329"/>
            <ac:spMk id="16" creationId="{12C42952-81E9-4DE2-BB54-7B2620D68600}"/>
          </ac:spMkLst>
        </pc:spChg>
        <pc:spChg chg="add mod">
          <ac:chgData name="Nada Farshoukh" userId="cd36c589a2108c71" providerId="LiveId" clId="{324A19A2-4CFB-4355-BB7F-F269DE0856F7}" dt="2021-05-02T11:03:32.599" v="4001" actId="20577"/>
          <ac:spMkLst>
            <pc:docMk/>
            <pc:sldMk cId="4184117707" sldId="329"/>
            <ac:spMk id="17" creationId="{FDF597AC-2F3C-4712-8A90-D981D06B7D83}"/>
          </ac:spMkLst>
        </pc:spChg>
        <pc:spChg chg="add mod">
          <ac:chgData name="Nada Farshoukh" userId="cd36c589a2108c71" providerId="LiveId" clId="{324A19A2-4CFB-4355-BB7F-F269DE0856F7}" dt="2021-05-02T11:01:57.937" v="3991" actId="20577"/>
          <ac:spMkLst>
            <pc:docMk/>
            <pc:sldMk cId="4184117707" sldId="329"/>
            <ac:spMk id="18" creationId="{86B75DC3-1B59-4C27-BB5B-E68198637591}"/>
          </ac:spMkLst>
        </pc:spChg>
        <pc:spChg chg="add mod">
          <ac:chgData name="Nada Farshoukh" userId="cd36c589a2108c71" providerId="LiveId" clId="{324A19A2-4CFB-4355-BB7F-F269DE0856F7}" dt="2021-05-02T11:05:25.663" v="4029" actId="20577"/>
          <ac:spMkLst>
            <pc:docMk/>
            <pc:sldMk cId="4184117707" sldId="329"/>
            <ac:spMk id="19" creationId="{516D8915-4B1C-4887-B4E9-BC083FCB294E}"/>
          </ac:spMkLst>
        </pc:spChg>
        <pc:grpChg chg="add mod">
          <ac:chgData name="Nada Farshoukh" userId="cd36c589a2108c71" providerId="LiveId" clId="{324A19A2-4CFB-4355-BB7F-F269DE0856F7}" dt="2021-04-30T08:30:37.083" v="3636" actId="1076"/>
          <ac:grpSpMkLst>
            <pc:docMk/>
            <pc:sldMk cId="4184117707" sldId="329"/>
            <ac:grpSpMk id="6" creationId="{B515A12A-4EEE-4105-84E8-9B76026D3995}"/>
          </ac:grpSpMkLst>
        </pc:grpChg>
        <pc:grpChg chg="mod">
          <ac:chgData name="Nada Farshoukh" userId="cd36c589a2108c71" providerId="LiveId" clId="{324A19A2-4CFB-4355-BB7F-F269DE0856F7}" dt="2021-04-30T08:30:31.739" v="3635"/>
          <ac:grpSpMkLst>
            <pc:docMk/>
            <pc:sldMk cId="4184117707" sldId="329"/>
            <ac:grpSpMk id="7" creationId="{F49F629F-45F7-42B1-A6A0-8D2DF63081C4}"/>
          </ac:grpSpMkLst>
        </pc:grpChg>
        <pc:grpChg chg="mod">
          <ac:chgData name="Nada Farshoukh" userId="cd36c589a2108c71" providerId="LiveId" clId="{324A19A2-4CFB-4355-BB7F-F269DE0856F7}" dt="2021-04-30T08:30:31.739" v="3635"/>
          <ac:grpSpMkLst>
            <pc:docMk/>
            <pc:sldMk cId="4184117707" sldId="329"/>
            <ac:grpSpMk id="10" creationId="{808774BE-1BBB-44AF-A040-92E26EAA3DB3}"/>
          </ac:grpSpMkLst>
        </pc:grpChg>
        <pc:picChg chg="del">
          <ac:chgData name="Nada Farshoukh" userId="cd36c589a2108c71" providerId="LiveId" clId="{324A19A2-4CFB-4355-BB7F-F269DE0856F7}" dt="2021-04-26T19:35:19.938" v="2204" actId="478"/>
          <ac:picMkLst>
            <pc:docMk/>
            <pc:sldMk cId="4184117707" sldId="329"/>
            <ac:picMk id="2050" creationId="{F1966C13-4815-43D9-A454-BDC7DD81747B}"/>
          </ac:picMkLst>
        </pc:picChg>
        <pc:picChg chg="add mod">
          <ac:chgData name="Nada Farshoukh" userId="cd36c589a2108c71" providerId="LiveId" clId="{324A19A2-4CFB-4355-BB7F-F269DE0856F7}" dt="2021-04-30T08:30:46.714" v="3638" actId="1076"/>
          <ac:picMkLst>
            <pc:docMk/>
            <pc:sldMk cId="4184117707" sldId="329"/>
            <ac:picMk id="3074" creationId="{89A18295-D455-4E45-ABE5-BA200FEF3C50}"/>
          </ac:picMkLst>
        </pc:picChg>
      </pc:sldChg>
      <pc:sldChg chg="addSp modSp add mod modAnim">
        <pc:chgData name="Nada Farshoukh" userId="cd36c589a2108c71" providerId="LiveId" clId="{324A19A2-4CFB-4355-BB7F-F269DE0856F7}" dt="2021-05-06T09:54:37.959" v="6417"/>
        <pc:sldMkLst>
          <pc:docMk/>
          <pc:sldMk cId="3006511013" sldId="330"/>
        </pc:sldMkLst>
        <pc:spChg chg="add mod">
          <ac:chgData name="Nada Farshoukh" userId="cd36c589a2108c71" providerId="LiveId" clId="{324A19A2-4CFB-4355-BB7F-F269DE0856F7}" dt="2021-05-02T10:38:56.393" v="3667" actId="1036"/>
          <ac:spMkLst>
            <pc:docMk/>
            <pc:sldMk cId="3006511013" sldId="330"/>
            <ac:spMk id="2" creationId="{9E5D9908-0198-45BE-83F6-66D663AE0F94}"/>
          </ac:spMkLst>
        </pc:spChg>
        <pc:spChg chg="add mod">
          <ac:chgData name="Nada Farshoukh" userId="cd36c589a2108c71" providerId="LiveId" clId="{324A19A2-4CFB-4355-BB7F-F269DE0856F7}" dt="2021-05-02T10:44:46.987" v="3693" actId="20577"/>
          <ac:spMkLst>
            <pc:docMk/>
            <pc:sldMk cId="3006511013" sldId="330"/>
            <ac:spMk id="6" creationId="{057E969D-AA76-4100-8291-984092C86A18}"/>
          </ac:spMkLst>
        </pc:spChg>
        <pc:spChg chg="add mod">
          <ac:chgData name="Nada Farshoukh" userId="cd36c589a2108c71" providerId="LiveId" clId="{324A19A2-4CFB-4355-BB7F-F269DE0856F7}" dt="2021-05-02T10:45:13.613" v="3710" actId="20577"/>
          <ac:spMkLst>
            <pc:docMk/>
            <pc:sldMk cId="3006511013" sldId="330"/>
            <ac:spMk id="7" creationId="{7ADC7D27-8F7C-44B3-B380-CA1A765AB990}"/>
          </ac:spMkLst>
        </pc:spChg>
        <pc:spChg chg="mod">
          <ac:chgData name="Nada Farshoukh" userId="cd36c589a2108c71" providerId="LiveId" clId="{324A19A2-4CFB-4355-BB7F-F269DE0856F7}" dt="2021-05-04T09:05:18.792" v="4376"/>
          <ac:spMkLst>
            <pc:docMk/>
            <pc:sldMk cId="3006511013" sldId="330"/>
            <ac:spMk id="10" creationId="{92B42813-552F-450E-A4C1-997991C00427}"/>
          </ac:spMkLst>
        </pc:spChg>
        <pc:spChg chg="mod">
          <ac:chgData name="Nada Farshoukh" userId="cd36c589a2108c71" providerId="LiveId" clId="{324A19A2-4CFB-4355-BB7F-F269DE0856F7}" dt="2021-05-04T09:05:18.792" v="4376"/>
          <ac:spMkLst>
            <pc:docMk/>
            <pc:sldMk cId="3006511013" sldId="330"/>
            <ac:spMk id="12" creationId="{90799930-9574-486D-A5C3-F8CD978D7035}"/>
          </ac:spMkLst>
        </pc:spChg>
        <pc:spChg chg="mod">
          <ac:chgData name="Nada Farshoukh" userId="cd36c589a2108c71" providerId="LiveId" clId="{324A19A2-4CFB-4355-BB7F-F269DE0856F7}" dt="2021-05-04T09:05:18.792" v="4376"/>
          <ac:spMkLst>
            <pc:docMk/>
            <pc:sldMk cId="3006511013" sldId="330"/>
            <ac:spMk id="13" creationId="{E745CD4A-1E02-4B44-8B2D-F7CA8D9754D5}"/>
          </ac:spMkLst>
        </pc:spChg>
        <pc:spChg chg="mod">
          <ac:chgData name="Nada Farshoukh" userId="cd36c589a2108c71" providerId="LiveId" clId="{324A19A2-4CFB-4355-BB7F-F269DE0856F7}" dt="2021-05-04T09:05:18.792" v="4376"/>
          <ac:spMkLst>
            <pc:docMk/>
            <pc:sldMk cId="3006511013" sldId="330"/>
            <ac:spMk id="14" creationId="{E9C644B6-1548-4FA0-B990-53AA6DDD3782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3006511013" sldId="330"/>
            <ac:spMk id="770" creationId="{00000000-0000-0000-0000-000000000000}"/>
          </ac:spMkLst>
        </pc:spChg>
        <pc:grpChg chg="add mod">
          <ac:chgData name="Nada Farshoukh" userId="cd36c589a2108c71" providerId="LiveId" clId="{324A19A2-4CFB-4355-BB7F-F269DE0856F7}" dt="2021-05-04T09:05:18.792" v="4376"/>
          <ac:grpSpMkLst>
            <pc:docMk/>
            <pc:sldMk cId="3006511013" sldId="330"/>
            <ac:grpSpMk id="8" creationId="{6D266DC6-861A-4B06-BFD9-0729569C347C}"/>
          </ac:grpSpMkLst>
        </pc:grpChg>
        <pc:grpChg chg="mod">
          <ac:chgData name="Nada Farshoukh" userId="cd36c589a2108c71" providerId="LiveId" clId="{324A19A2-4CFB-4355-BB7F-F269DE0856F7}" dt="2021-05-04T09:05:18.792" v="4376"/>
          <ac:grpSpMkLst>
            <pc:docMk/>
            <pc:sldMk cId="3006511013" sldId="330"/>
            <ac:grpSpMk id="9" creationId="{6B7A30BD-CCAE-4120-A8E7-6D6920B46DE5}"/>
          </ac:grpSpMkLst>
        </pc:grpChg>
        <pc:grpChg chg="mod">
          <ac:chgData name="Nada Farshoukh" userId="cd36c589a2108c71" providerId="LiveId" clId="{324A19A2-4CFB-4355-BB7F-F269DE0856F7}" dt="2021-05-04T09:05:18.792" v="4376"/>
          <ac:grpSpMkLst>
            <pc:docMk/>
            <pc:sldMk cId="3006511013" sldId="330"/>
            <ac:grpSpMk id="11" creationId="{BB92777B-DCD0-4A43-9DC3-E82469D98F0B}"/>
          </ac:grpSpMkLst>
        </pc:grpChg>
      </pc:sldChg>
      <pc:sldChg chg="addSp delSp modSp add mod">
        <pc:chgData name="Nada Farshoukh" userId="cd36c589a2108c71" providerId="LiveId" clId="{324A19A2-4CFB-4355-BB7F-F269DE0856F7}" dt="2021-05-11T07:34:10.956" v="8461" actId="1076"/>
        <pc:sldMkLst>
          <pc:docMk/>
          <pc:sldMk cId="1868602590" sldId="331"/>
        </pc:sldMkLst>
        <pc:spChg chg="mod">
          <ac:chgData name="Nada Farshoukh" userId="cd36c589a2108c71" providerId="LiveId" clId="{324A19A2-4CFB-4355-BB7F-F269DE0856F7}" dt="2021-05-11T07:34:10.124" v="8458" actId="20577"/>
          <ac:spMkLst>
            <pc:docMk/>
            <pc:sldMk cId="1868602590" sldId="331"/>
            <ac:spMk id="3" creationId="{E1F20369-4F68-4899-9377-82F75FF1BDF1}"/>
          </ac:spMkLst>
        </pc:spChg>
        <pc:spChg chg="mod">
          <ac:chgData name="Nada Farshoukh" userId="cd36c589a2108c71" providerId="LiveId" clId="{324A19A2-4CFB-4355-BB7F-F269DE0856F7}" dt="2021-04-27T09:38:50.219" v="2490" actId="14100"/>
          <ac:spMkLst>
            <pc:docMk/>
            <pc:sldMk cId="1868602590" sldId="331"/>
            <ac:spMk id="11" creationId="{2C6D9AAA-223E-4D76-8451-EAEDBDF61700}"/>
          </ac:spMkLst>
        </pc:spChg>
        <pc:spChg chg="mod">
          <ac:chgData name="Nada Farshoukh" userId="cd36c589a2108c71" providerId="LiveId" clId="{324A19A2-4CFB-4355-BB7F-F269DE0856F7}" dt="2021-04-27T09:39:05.731" v="2493" actId="1076"/>
          <ac:spMkLst>
            <pc:docMk/>
            <pc:sldMk cId="1868602590" sldId="331"/>
            <ac:spMk id="13" creationId="{7AA971A2-8AAC-48A3-BD8C-F09CECFC6C1F}"/>
          </ac:spMkLst>
        </pc:spChg>
        <pc:spChg chg="mod">
          <ac:chgData name="Nada Farshoukh" userId="cd36c589a2108c71" providerId="LiveId" clId="{324A19A2-4CFB-4355-BB7F-F269DE0856F7}" dt="2021-04-27T09:39:50.206" v="2503" actId="1076"/>
          <ac:spMkLst>
            <pc:docMk/>
            <pc:sldMk cId="1868602590" sldId="331"/>
            <ac:spMk id="14" creationId="{DF7ED156-8718-4CE4-80AA-E71344F72586}"/>
          </ac:spMkLst>
        </pc:spChg>
        <pc:spChg chg="mod">
          <ac:chgData name="Nada Farshoukh" userId="cd36c589a2108c71" providerId="LiveId" clId="{324A19A2-4CFB-4355-BB7F-F269DE0856F7}" dt="2021-04-27T09:39:52.802" v="2504" actId="1076"/>
          <ac:spMkLst>
            <pc:docMk/>
            <pc:sldMk cId="1868602590" sldId="331"/>
            <ac:spMk id="15" creationId="{4E54B0FE-7485-437F-8D3D-F23108789AB1}"/>
          </ac:spMkLst>
        </pc:spChg>
        <pc:spChg chg="mod">
          <ac:chgData name="Nada Farshoukh" userId="cd36c589a2108c71" providerId="LiveId" clId="{324A19A2-4CFB-4355-BB7F-F269DE0856F7}" dt="2021-04-27T09:39:34.177" v="2500" actId="1076"/>
          <ac:spMkLst>
            <pc:docMk/>
            <pc:sldMk cId="1868602590" sldId="331"/>
            <ac:spMk id="16" creationId="{89985F69-BEF9-4786-97B4-475388A7F91C}"/>
          </ac:spMkLst>
        </pc:spChg>
        <pc:spChg chg="mod">
          <ac:chgData name="Nada Farshoukh" userId="cd36c589a2108c71" providerId="LiveId" clId="{324A19A2-4CFB-4355-BB7F-F269DE0856F7}" dt="2021-04-27T09:39:08.654" v="2494" actId="1076"/>
          <ac:spMkLst>
            <pc:docMk/>
            <pc:sldMk cId="1868602590" sldId="331"/>
            <ac:spMk id="17" creationId="{AAEC2F4B-CE5B-43DC-81BB-C12CDCC9533A}"/>
          </ac:spMkLst>
        </pc:spChg>
        <pc:spChg chg="add mod">
          <ac:chgData name="Nada Farshoukh" userId="cd36c589a2108c71" providerId="LiveId" clId="{324A19A2-4CFB-4355-BB7F-F269DE0856F7}" dt="2021-04-27T10:25:13.001" v="2642" actId="20577"/>
          <ac:spMkLst>
            <pc:docMk/>
            <pc:sldMk cId="1868602590" sldId="331"/>
            <ac:spMk id="18" creationId="{DCDF7AF5-F589-4679-845E-F061011E285D}"/>
          </ac:spMkLst>
        </pc:spChg>
        <pc:picChg chg="mod">
          <ac:chgData name="Nada Farshoukh" userId="cd36c589a2108c71" providerId="LiveId" clId="{324A19A2-4CFB-4355-BB7F-F269DE0856F7}" dt="2021-05-11T07:34:10.411" v="8459" actId="1076"/>
          <ac:picMkLst>
            <pc:docMk/>
            <pc:sldMk cId="1868602590" sldId="331"/>
            <ac:picMk id="6" creationId="{13D4134B-ABB3-40E4-9DDB-08043F0CDA7A}"/>
          </ac:picMkLst>
        </pc:picChg>
        <pc:picChg chg="mod">
          <ac:chgData name="Nada Farshoukh" userId="cd36c589a2108c71" providerId="LiveId" clId="{324A19A2-4CFB-4355-BB7F-F269DE0856F7}" dt="2021-05-11T07:34:10.620" v="8460" actId="1076"/>
          <ac:picMkLst>
            <pc:docMk/>
            <pc:sldMk cId="1868602590" sldId="331"/>
            <ac:picMk id="8" creationId="{A9B4A223-C4DA-46C4-8016-3E92D18EA650}"/>
          </ac:picMkLst>
        </pc:picChg>
        <pc:picChg chg="add del mod">
          <ac:chgData name="Nada Farshoukh" userId="cd36c589a2108c71" providerId="LiveId" clId="{324A19A2-4CFB-4355-BB7F-F269DE0856F7}" dt="2021-04-27T09:41:49.474" v="2533"/>
          <ac:picMkLst>
            <pc:docMk/>
            <pc:sldMk cId="1868602590" sldId="331"/>
            <ac:picMk id="19" creationId="{63752318-FF3E-4F13-A1EF-13E195E24044}"/>
          </ac:picMkLst>
        </pc:picChg>
        <pc:picChg chg="add del mod">
          <ac:chgData name="Nada Farshoukh" userId="cd36c589a2108c71" providerId="LiveId" clId="{324A19A2-4CFB-4355-BB7F-F269DE0856F7}" dt="2021-05-11T07:34:10.956" v="8461" actId="1076"/>
          <ac:picMkLst>
            <pc:docMk/>
            <pc:sldMk cId="1868602590" sldId="331"/>
            <ac:picMk id="2050" creationId="{5CBBF141-B404-497B-8027-2E281DB36C47}"/>
          </ac:picMkLst>
        </pc:picChg>
        <pc:picChg chg="add del mod">
          <ac:chgData name="Nada Farshoukh" userId="cd36c589a2108c71" providerId="LiveId" clId="{324A19A2-4CFB-4355-BB7F-F269DE0856F7}" dt="2021-04-27T09:41:56.758" v="2536" actId="21"/>
          <ac:picMkLst>
            <pc:docMk/>
            <pc:sldMk cId="1868602590" sldId="331"/>
            <ac:picMk id="2052" creationId="{46547629-19AE-4085-85DD-FA75FBA061A9}"/>
          </ac:picMkLst>
        </pc:picChg>
      </pc:sldChg>
      <pc:sldChg chg="addSp delSp modSp add mod">
        <pc:chgData name="Nada Farshoukh" userId="cd36c589a2108c71" providerId="LiveId" clId="{324A19A2-4CFB-4355-BB7F-F269DE0856F7}" dt="2021-04-27T18:15:57.029" v="2707"/>
        <pc:sldMkLst>
          <pc:docMk/>
          <pc:sldMk cId="1579042884" sldId="332"/>
        </pc:sldMkLst>
        <pc:picChg chg="add mod">
          <ac:chgData name="Nada Farshoukh" userId="cd36c589a2108c71" providerId="LiveId" clId="{324A19A2-4CFB-4355-BB7F-F269DE0856F7}" dt="2021-04-27T18:15:57.029" v="2707"/>
          <ac:picMkLst>
            <pc:docMk/>
            <pc:sldMk cId="1579042884" sldId="332"/>
            <ac:picMk id="1026" creationId="{891CFFFA-F02C-4D76-BD75-7B5B9A75F07B}"/>
          </ac:picMkLst>
        </pc:picChg>
        <pc:picChg chg="mod">
          <ac:chgData name="Nada Farshoukh" userId="cd36c589a2108c71" providerId="LiveId" clId="{324A19A2-4CFB-4355-BB7F-F269DE0856F7}" dt="2021-04-27T18:15:49.494" v="2705" actId="14100"/>
          <ac:picMkLst>
            <pc:docMk/>
            <pc:sldMk cId="1579042884" sldId="332"/>
            <ac:picMk id="1028" creationId="{90EE5F32-420B-4575-BDE4-2AECA54C213C}"/>
          </ac:picMkLst>
        </pc:picChg>
        <pc:picChg chg="add del">
          <ac:chgData name="Nada Farshoukh" userId="cd36c589a2108c71" providerId="LiveId" clId="{324A19A2-4CFB-4355-BB7F-F269DE0856F7}" dt="2021-04-27T11:43:20.457" v="2683" actId="478"/>
          <ac:picMkLst>
            <pc:docMk/>
            <pc:sldMk cId="1579042884" sldId="332"/>
            <ac:picMk id="4098" creationId="{365482C7-47E5-4068-8B9C-9B6BEEB39C64}"/>
          </ac:picMkLst>
        </pc:picChg>
        <pc:inkChg chg="add del">
          <ac:chgData name="Nada Farshoukh" userId="cd36c589a2108c71" providerId="LiveId" clId="{324A19A2-4CFB-4355-BB7F-F269DE0856F7}" dt="2021-04-27T11:43:22.620" v="2684" actId="478"/>
          <ac:inkMkLst>
            <pc:docMk/>
            <pc:sldMk cId="1579042884" sldId="332"/>
            <ac:inkMk id="2" creationId="{19CF2ED5-A3CC-4FAF-8524-C2A867B1803B}"/>
          </ac:inkMkLst>
        </pc:inkChg>
      </pc:sldChg>
      <pc:sldChg chg="addSp delSp modSp add mod ord">
        <pc:chgData name="Nada Farshoukh" userId="cd36c589a2108c71" providerId="LiveId" clId="{324A19A2-4CFB-4355-BB7F-F269DE0856F7}" dt="2021-04-27T18:13:58.480" v="2696" actId="21"/>
        <pc:sldMkLst>
          <pc:docMk/>
          <pc:sldMk cId="3055941513" sldId="333"/>
        </pc:sldMkLst>
        <pc:spChg chg="mod">
          <ac:chgData name="Nada Farshoukh" userId="cd36c589a2108c71" providerId="LiveId" clId="{324A19A2-4CFB-4355-BB7F-F269DE0856F7}" dt="2021-04-27T10:01:50.696" v="2635" actId="1076"/>
          <ac:spMkLst>
            <pc:docMk/>
            <pc:sldMk cId="3055941513" sldId="333"/>
            <ac:spMk id="2" creationId="{F6C6048E-6596-4E5B-B29A-752CCD412C99}"/>
          </ac:spMkLst>
        </pc:spChg>
        <pc:inkChg chg="add del">
          <ac:chgData name="Nada Farshoukh" userId="cd36c589a2108c71" providerId="LiveId" clId="{324A19A2-4CFB-4355-BB7F-F269DE0856F7}" dt="2021-04-27T11:42:13.703" v="2678" actId="478"/>
          <ac:inkMkLst>
            <pc:docMk/>
            <pc:sldMk cId="3055941513" sldId="333"/>
            <ac:inkMk id="3" creationId="{2F7133B9-E829-41A5-9EE2-D5AFBC367B92}"/>
          </ac:inkMkLst>
        </pc:inkChg>
        <pc:inkChg chg="add del">
          <ac:chgData name="Nada Farshoukh" userId="cd36c589a2108c71" providerId="LiveId" clId="{324A19A2-4CFB-4355-BB7F-F269DE0856F7}" dt="2021-04-27T18:13:58.480" v="2696" actId="21"/>
          <ac:inkMkLst>
            <pc:docMk/>
            <pc:sldMk cId="3055941513" sldId="333"/>
            <ac:inkMk id="4" creationId="{01A815CD-37BE-4F67-A6AD-E0ADE2217EAE}"/>
          </ac:inkMkLst>
        </pc:inkChg>
      </pc:sldChg>
      <pc:sldChg chg="addSp delSp modSp add mod setBg modAnim">
        <pc:chgData name="Nada Farshoukh" userId="cd36c589a2108c71" providerId="LiveId" clId="{324A19A2-4CFB-4355-BB7F-F269DE0856F7}" dt="2021-04-30T08:49:15.697" v="3639" actId="478"/>
        <pc:sldMkLst>
          <pc:docMk/>
          <pc:sldMk cId="910550382" sldId="334"/>
        </pc:sldMkLst>
        <pc:spChg chg="add del mod">
          <ac:chgData name="Nada Farshoukh" userId="cd36c589a2108c71" providerId="LiveId" clId="{324A19A2-4CFB-4355-BB7F-F269DE0856F7}" dt="2021-04-27T10:32:37.612" v="2645" actId="478"/>
          <ac:spMkLst>
            <pc:docMk/>
            <pc:sldMk cId="910550382" sldId="334"/>
            <ac:spMk id="2" creationId="{003FD5F8-45D5-4735-B582-1DD9BFB23E9C}"/>
          </ac:spMkLst>
        </pc:spChg>
        <pc:spChg chg="add mod">
          <ac:chgData name="Nada Farshoukh" userId="cd36c589a2108c71" providerId="LiveId" clId="{324A19A2-4CFB-4355-BB7F-F269DE0856F7}" dt="2021-04-30T08:28:57.491" v="3631" actId="14100"/>
          <ac:spMkLst>
            <pc:docMk/>
            <pc:sldMk cId="910550382" sldId="334"/>
            <ac:spMk id="2" creationId="{623F930D-7DED-49C0-BFB9-D6BD093766BE}"/>
          </ac:spMkLst>
        </pc:spChg>
        <pc:spChg chg="add del mod">
          <ac:chgData name="Nada Farshoukh" userId="cd36c589a2108c71" providerId="LiveId" clId="{324A19A2-4CFB-4355-BB7F-F269DE0856F7}" dt="2021-04-30T08:49:15.697" v="3639" actId="478"/>
          <ac:spMkLst>
            <pc:docMk/>
            <pc:sldMk cId="910550382" sldId="334"/>
            <ac:spMk id="3" creationId="{168C1B90-6B0D-4B88-989E-AF3E60762853}"/>
          </ac:spMkLst>
        </pc:spChg>
        <pc:spChg chg="del">
          <ac:chgData name="Nada Farshoukh" userId="cd36c589a2108c71" providerId="LiveId" clId="{324A19A2-4CFB-4355-BB7F-F269DE0856F7}" dt="2021-04-27T10:32:35.795" v="2644" actId="478"/>
          <ac:spMkLst>
            <pc:docMk/>
            <pc:sldMk cId="910550382" sldId="334"/>
            <ac:spMk id="3" creationId="{E1F20369-4F68-4899-9377-82F75FF1BDF1}"/>
          </ac:spMkLst>
        </pc:spChg>
        <pc:spChg chg="add del mod">
          <ac:chgData name="Nada Farshoukh" userId="cd36c589a2108c71" providerId="LiveId" clId="{324A19A2-4CFB-4355-BB7F-F269DE0856F7}" dt="2021-04-27T18:14:14.698" v="2697" actId="478"/>
          <ac:spMkLst>
            <pc:docMk/>
            <pc:sldMk cId="910550382" sldId="334"/>
            <ac:spMk id="4" creationId="{8EECED41-A275-491E-865C-BA1796AC4C22}"/>
          </ac:spMkLst>
        </pc:spChg>
        <pc:spChg chg="add mod ord">
          <ac:chgData name="Nada Farshoukh" userId="cd36c589a2108c71" providerId="LiveId" clId="{324A19A2-4CFB-4355-BB7F-F269DE0856F7}" dt="2021-04-27T19:35:12.053" v="2937" actId="13822"/>
          <ac:spMkLst>
            <pc:docMk/>
            <pc:sldMk cId="910550382" sldId="334"/>
            <ac:spMk id="8" creationId="{4B4E7866-9DF6-4140-A609-59A0A0C0268E}"/>
          </ac:spMkLst>
        </pc:spChg>
        <pc:spChg chg="add mod">
          <ac:chgData name="Nada Farshoukh" userId="cd36c589a2108c71" providerId="LiveId" clId="{324A19A2-4CFB-4355-BB7F-F269DE0856F7}" dt="2021-04-27T19:35:12.053" v="2937" actId="13822"/>
          <ac:spMkLst>
            <pc:docMk/>
            <pc:sldMk cId="910550382" sldId="334"/>
            <ac:spMk id="9" creationId="{2AC1E9FB-937B-4A1D-9845-605688F318CA}"/>
          </ac:spMkLst>
        </pc:spChg>
        <pc:spChg chg="add mod">
          <ac:chgData name="Nada Farshoukh" userId="cd36c589a2108c71" providerId="LiveId" clId="{324A19A2-4CFB-4355-BB7F-F269DE0856F7}" dt="2021-04-27T19:36:11.952" v="2942" actId="1076"/>
          <ac:spMkLst>
            <pc:docMk/>
            <pc:sldMk cId="910550382" sldId="334"/>
            <ac:spMk id="10" creationId="{E915AE16-FD5B-477A-9F9C-BFF058CB470A}"/>
          </ac:spMkLst>
        </pc:spChg>
        <pc:spChg chg="del">
          <ac:chgData name="Nada Farshoukh" userId="cd36c589a2108c71" providerId="LiveId" clId="{324A19A2-4CFB-4355-BB7F-F269DE0856F7}" dt="2021-04-27T10:32:35.795" v="2644" actId="478"/>
          <ac:spMkLst>
            <pc:docMk/>
            <pc:sldMk cId="910550382" sldId="334"/>
            <ac:spMk id="11" creationId="{2C6D9AAA-223E-4D76-8451-EAEDBDF61700}"/>
          </ac:spMkLst>
        </pc:spChg>
        <pc:spChg chg="add mod">
          <ac:chgData name="Nada Farshoukh" userId="cd36c589a2108c71" providerId="LiveId" clId="{324A19A2-4CFB-4355-BB7F-F269DE0856F7}" dt="2021-04-27T19:36:11.952" v="2942" actId="1076"/>
          <ac:spMkLst>
            <pc:docMk/>
            <pc:sldMk cId="910550382" sldId="334"/>
            <ac:spMk id="11" creationId="{411F34D6-AF53-4E0D-890E-828777B8B5FE}"/>
          </ac:spMkLst>
        </pc:spChg>
        <pc:spChg chg="del">
          <ac:chgData name="Nada Farshoukh" userId="cd36c589a2108c71" providerId="LiveId" clId="{324A19A2-4CFB-4355-BB7F-F269DE0856F7}" dt="2021-04-27T10:32:35.795" v="2644" actId="478"/>
          <ac:spMkLst>
            <pc:docMk/>
            <pc:sldMk cId="910550382" sldId="334"/>
            <ac:spMk id="12" creationId="{1E9F94A0-1695-44A8-A6DC-8D92950C9720}"/>
          </ac:spMkLst>
        </pc:spChg>
        <pc:spChg chg="add mod">
          <ac:chgData name="Nada Farshoukh" userId="cd36c589a2108c71" providerId="LiveId" clId="{324A19A2-4CFB-4355-BB7F-F269DE0856F7}" dt="2021-04-27T19:36:11.952" v="2942" actId="1076"/>
          <ac:spMkLst>
            <pc:docMk/>
            <pc:sldMk cId="910550382" sldId="334"/>
            <ac:spMk id="12" creationId="{779A313B-1487-4B40-A9F1-0E4D16A3ACF9}"/>
          </ac:spMkLst>
        </pc:spChg>
        <pc:spChg chg="del">
          <ac:chgData name="Nada Farshoukh" userId="cd36c589a2108c71" providerId="LiveId" clId="{324A19A2-4CFB-4355-BB7F-F269DE0856F7}" dt="2021-04-27T10:32:35.795" v="2644" actId="478"/>
          <ac:spMkLst>
            <pc:docMk/>
            <pc:sldMk cId="910550382" sldId="334"/>
            <ac:spMk id="13" creationId="{7AA971A2-8AAC-48A3-BD8C-F09CECFC6C1F}"/>
          </ac:spMkLst>
        </pc:spChg>
        <pc:spChg chg="add mod">
          <ac:chgData name="Nada Farshoukh" userId="cd36c589a2108c71" providerId="LiveId" clId="{324A19A2-4CFB-4355-BB7F-F269DE0856F7}" dt="2021-04-27T19:36:11.952" v="2942" actId="1076"/>
          <ac:spMkLst>
            <pc:docMk/>
            <pc:sldMk cId="910550382" sldId="334"/>
            <ac:spMk id="13" creationId="{F613A508-15C5-4286-AC98-48AC36BDF5F0}"/>
          </ac:spMkLst>
        </pc:spChg>
        <pc:spChg chg="del">
          <ac:chgData name="Nada Farshoukh" userId="cd36c589a2108c71" providerId="LiveId" clId="{324A19A2-4CFB-4355-BB7F-F269DE0856F7}" dt="2021-04-27T10:32:35.795" v="2644" actId="478"/>
          <ac:spMkLst>
            <pc:docMk/>
            <pc:sldMk cId="910550382" sldId="334"/>
            <ac:spMk id="14" creationId="{DF7ED156-8718-4CE4-80AA-E71344F72586}"/>
          </ac:spMkLst>
        </pc:spChg>
        <pc:spChg chg="add del mod">
          <ac:chgData name="Nada Farshoukh" userId="cd36c589a2108c71" providerId="LiveId" clId="{324A19A2-4CFB-4355-BB7F-F269DE0856F7}" dt="2021-04-27T19:30:28.527" v="2857" actId="478"/>
          <ac:spMkLst>
            <pc:docMk/>
            <pc:sldMk cId="910550382" sldId="334"/>
            <ac:spMk id="14" creationId="{FEF06390-C3A0-49E1-967A-C39C1D359CC1}"/>
          </ac:spMkLst>
        </pc:spChg>
        <pc:spChg chg="del">
          <ac:chgData name="Nada Farshoukh" userId="cd36c589a2108c71" providerId="LiveId" clId="{324A19A2-4CFB-4355-BB7F-F269DE0856F7}" dt="2021-04-27T10:32:35.795" v="2644" actId="478"/>
          <ac:spMkLst>
            <pc:docMk/>
            <pc:sldMk cId="910550382" sldId="334"/>
            <ac:spMk id="15" creationId="{4E54B0FE-7485-437F-8D3D-F23108789AB1}"/>
          </ac:spMkLst>
        </pc:spChg>
        <pc:spChg chg="add mod topLvl">
          <ac:chgData name="Nada Farshoukh" userId="cd36c589a2108c71" providerId="LiveId" clId="{324A19A2-4CFB-4355-BB7F-F269DE0856F7}" dt="2021-04-29T11:28:41.937" v="3615" actId="207"/>
          <ac:spMkLst>
            <pc:docMk/>
            <pc:sldMk cId="910550382" sldId="334"/>
            <ac:spMk id="15" creationId="{E2359DC9-DEBD-4F1C-A747-8AEC02BF2E50}"/>
          </ac:spMkLst>
        </pc:spChg>
        <pc:spChg chg="add mod topLvl">
          <ac:chgData name="Nada Farshoukh" userId="cd36c589a2108c71" providerId="LiveId" clId="{324A19A2-4CFB-4355-BB7F-F269DE0856F7}" dt="2021-04-29T11:28:39.640" v="3614" actId="207"/>
          <ac:spMkLst>
            <pc:docMk/>
            <pc:sldMk cId="910550382" sldId="334"/>
            <ac:spMk id="16" creationId="{1570824D-B8C6-4F53-BC94-E597D9228E1A}"/>
          </ac:spMkLst>
        </pc:spChg>
        <pc:spChg chg="del">
          <ac:chgData name="Nada Farshoukh" userId="cd36c589a2108c71" providerId="LiveId" clId="{324A19A2-4CFB-4355-BB7F-F269DE0856F7}" dt="2021-04-27T10:32:35.795" v="2644" actId="478"/>
          <ac:spMkLst>
            <pc:docMk/>
            <pc:sldMk cId="910550382" sldId="334"/>
            <ac:spMk id="16" creationId="{89985F69-BEF9-4786-97B4-475388A7F91C}"/>
          </ac:spMkLst>
        </pc:spChg>
        <pc:spChg chg="del">
          <ac:chgData name="Nada Farshoukh" userId="cd36c589a2108c71" providerId="LiveId" clId="{324A19A2-4CFB-4355-BB7F-F269DE0856F7}" dt="2021-04-27T10:32:35.795" v="2644" actId="478"/>
          <ac:spMkLst>
            <pc:docMk/>
            <pc:sldMk cId="910550382" sldId="334"/>
            <ac:spMk id="17" creationId="{AAEC2F4B-CE5B-43DC-81BB-C12CDCC9533A}"/>
          </ac:spMkLst>
        </pc:spChg>
        <pc:spChg chg="add mod topLvl">
          <ac:chgData name="Nada Farshoukh" userId="cd36c589a2108c71" providerId="LiveId" clId="{324A19A2-4CFB-4355-BB7F-F269DE0856F7}" dt="2021-04-29T11:29:00.066" v="3619" actId="14100"/>
          <ac:spMkLst>
            <pc:docMk/>
            <pc:sldMk cId="910550382" sldId="334"/>
            <ac:spMk id="17" creationId="{ED9D0BBB-7160-483D-B5D8-20C18A069FFF}"/>
          </ac:spMkLst>
        </pc:spChg>
        <pc:spChg chg="del">
          <ac:chgData name="Nada Farshoukh" userId="cd36c589a2108c71" providerId="LiveId" clId="{324A19A2-4CFB-4355-BB7F-F269DE0856F7}" dt="2021-04-27T10:32:35.795" v="2644" actId="478"/>
          <ac:spMkLst>
            <pc:docMk/>
            <pc:sldMk cId="910550382" sldId="334"/>
            <ac:spMk id="18" creationId="{DCDF7AF5-F589-4679-845E-F061011E285D}"/>
          </ac:spMkLst>
        </pc:spChg>
        <pc:spChg chg="add del mod">
          <ac:chgData name="Nada Farshoukh" userId="cd36c589a2108c71" providerId="LiveId" clId="{324A19A2-4CFB-4355-BB7F-F269DE0856F7}" dt="2021-04-27T18:14:14.698" v="2697" actId="478"/>
          <ac:spMkLst>
            <pc:docMk/>
            <pc:sldMk cId="910550382" sldId="334"/>
            <ac:spMk id="19" creationId="{0C4F7B55-C982-49A8-8CEB-818329445435}"/>
          </ac:spMkLst>
        </pc:spChg>
        <pc:spChg chg="add del mod">
          <ac:chgData name="Nada Farshoukh" userId="cd36c589a2108c71" providerId="LiveId" clId="{324A19A2-4CFB-4355-BB7F-F269DE0856F7}" dt="2021-04-27T18:14:14.698" v="2697" actId="478"/>
          <ac:spMkLst>
            <pc:docMk/>
            <pc:sldMk cId="910550382" sldId="334"/>
            <ac:spMk id="20" creationId="{24FC4048-DACE-49EF-8A39-2297E3ED2F74}"/>
          </ac:spMkLst>
        </pc:spChg>
        <pc:spChg chg="add del mod">
          <ac:chgData name="Nada Farshoukh" userId="cd36c589a2108c71" providerId="LiveId" clId="{324A19A2-4CFB-4355-BB7F-F269DE0856F7}" dt="2021-04-27T18:14:14.698" v="2697" actId="478"/>
          <ac:spMkLst>
            <pc:docMk/>
            <pc:sldMk cId="910550382" sldId="334"/>
            <ac:spMk id="21" creationId="{2DD42D26-A283-41C1-AB21-AA83BCB82CB2}"/>
          </ac:spMkLst>
        </pc:spChg>
        <pc:spChg chg="add del mod">
          <ac:chgData name="Nada Farshoukh" userId="cd36c589a2108c71" providerId="LiveId" clId="{324A19A2-4CFB-4355-BB7F-F269DE0856F7}" dt="2021-04-27T18:14:14.698" v="2697" actId="478"/>
          <ac:spMkLst>
            <pc:docMk/>
            <pc:sldMk cId="910550382" sldId="334"/>
            <ac:spMk id="22" creationId="{31710347-1DEA-47AC-90A0-210C2870970F}"/>
          </ac:spMkLst>
        </pc:spChg>
        <pc:spChg chg="add mod">
          <ac:chgData name="Nada Farshoukh" userId="cd36c589a2108c71" providerId="LiveId" clId="{324A19A2-4CFB-4355-BB7F-F269DE0856F7}" dt="2021-04-30T08:29:02.842" v="3633" actId="14100"/>
          <ac:spMkLst>
            <pc:docMk/>
            <pc:sldMk cId="910550382" sldId="334"/>
            <ac:spMk id="23" creationId="{F46E8BA0-FDDC-4429-83A8-236B0C2B0E33}"/>
          </ac:spMkLst>
        </pc:spChg>
        <pc:spChg chg="add mod">
          <ac:chgData name="Nada Farshoukh" userId="cd36c589a2108c71" providerId="LiveId" clId="{324A19A2-4CFB-4355-BB7F-F269DE0856F7}" dt="2021-04-30T08:29:00.858" v="3632" actId="14100"/>
          <ac:spMkLst>
            <pc:docMk/>
            <pc:sldMk cId="910550382" sldId="334"/>
            <ac:spMk id="24" creationId="{44A2370A-7988-40F1-8D61-78574BC27010}"/>
          </ac:spMkLst>
        </pc:spChg>
        <pc:grpChg chg="add del mod">
          <ac:chgData name="Nada Farshoukh" userId="cd36c589a2108c71" providerId="LiveId" clId="{324A19A2-4CFB-4355-BB7F-F269DE0856F7}" dt="2021-04-27T19:31:43.981" v="2870" actId="165"/>
          <ac:grpSpMkLst>
            <pc:docMk/>
            <pc:sldMk cId="910550382" sldId="334"/>
            <ac:grpSpMk id="3" creationId="{8CCFC747-18BB-458C-8C43-17B2C6377C5E}"/>
          </ac:grpSpMkLst>
        </pc:grpChg>
        <pc:picChg chg="del">
          <ac:chgData name="Nada Farshoukh" userId="cd36c589a2108c71" providerId="LiveId" clId="{324A19A2-4CFB-4355-BB7F-F269DE0856F7}" dt="2021-04-27T10:32:35.795" v="2644" actId="478"/>
          <ac:picMkLst>
            <pc:docMk/>
            <pc:sldMk cId="910550382" sldId="334"/>
            <ac:picMk id="6" creationId="{13D4134B-ABB3-40E4-9DDB-08043F0CDA7A}"/>
          </ac:picMkLst>
        </pc:picChg>
        <pc:picChg chg="del">
          <ac:chgData name="Nada Farshoukh" userId="cd36c589a2108c71" providerId="LiveId" clId="{324A19A2-4CFB-4355-BB7F-F269DE0856F7}" dt="2021-04-27T10:32:35.795" v="2644" actId="478"/>
          <ac:picMkLst>
            <pc:docMk/>
            <pc:sldMk cId="910550382" sldId="334"/>
            <ac:picMk id="8" creationId="{A9B4A223-C4DA-46C4-8016-3E92D18EA650}"/>
          </ac:picMkLst>
        </pc:picChg>
        <pc:picChg chg="del">
          <ac:chgData name="Nada Farshoukh" userId="cd36c589a2108c71" providerId="LiveId" clId="{324A19A2-4CFB-4355-BB7F-F269DE0856F7}" dt="2021-04-27T10:32:35.795" v="2644" actId="478"/>
          <ac:picMkLst>
            <pc:docMk/>
            <pc:sldMk cId="910550382" sldId="334"/>
            <ac:picMk id="2050" creationId="{5CBBF141-B404-497B-8027-2E281DB36C47}"/>
          </ac:picMkLst>
        </pc:picChg>
      </pc:sldChg>
      <pc:sldChg chg="addSp delSp modSp add mod">
        <pc:chgData name="Nada Farshoukh" userId="cd36c589a2108c71" providerId="LiveId" clId="{324A19A2-4CFB-4355-BB7F-F269DE0856F7}" dt="2021-04-27T18:19:22.315" v="2712" actId="478"/>
        <pc:sldMkLst>
          <pc:docMk/>
          <pc:sldMk cId="4179319333" sldId="335"/>
        </pc:sldMkLst>
        <pc:spChg chg="del">
          <ac:chgData name="Nada Farshoukh" userId="cd36c589a2108c71" providerId="LiveId" clId="{324A19A2-4CFB-4355-BB7F-F269DE0856F7}" dt="2021-04-27T18:19:17.014" v="2710" actId="478"/>
          <ac:spMkLst>
            <pc:docMk/>
            <pc:sldMk cId="4179319333" sldId="335"/>
            <ac:spMk id="3" creationId="{E1F20369-4F68-4899-9377-82F75FF1BDF1}"/>
          </ac:spMkLst>
        </pc:spChg>
        <pc:spChg chg="add del mod">
          <ac:chgData name="Nada Farshoukh" userId="cd36c589a2108c71" providerId="LiveId" clId="{324A19A2-4CFB-4355-BB7F-F269DE0856F7}" dt="2021-04-27T18:19:22.315" v="2712" actId="478"/>
          <ac:spMkLst>
            <pc:docMk/>
            <pc:sldMk cId="4179319333" sldId="335"/>
            <ac:spMk id="4" creationId="{0962E3D1-08B7-4492-898D-0450F78DC746}"/>
          </ac:spMkLst>
        </pc:spChg>
        <pc:picChg chg="del">
          <ac:chgData name="Nada Farshoukh" userId="cd36c589a2108c71" providerId="LiveId" clId="{324A19A2-4CFB-4355-BB7F-F269DE0856F7}" dt="2021-04-27T18:19:17.014" v="2710" actId="478"/>
          <ac:picMkLst>
            <pc:docMk/>
            <pc:sldMk cId="4179319333" sldId="335"/>
            <ac:picMk id="6" creationId="{13D4134B-ABB3-40E4-9DDB-08043F0CDA7A}"/>
          </ac:picMkLst>
        </pc:picChg>
        <pc:picChg chg="del">
          <ac:chgData name="Nada Farshoukh" userId="cd36c589a2108c71" providerId="LiveId" clId="{324A19A2-4CFB-4355-BB7F-F269DE0856F7}" dt="2021-04-27T18:19:17.014" v="2710" actId="478"/>
          <ac:picMkLst>
            <pc:docMk/>
            <pc:sldMk cId="4179319333" sldId="335"/>
            <ac:picMk id="8" creationId="{A9B4A223-C4DA-46C4-8016-3E92D18EA650}"/>
          </ac:picMkLst>
        </pc:picChg>
        <pc:picChg chg="del">
          <ac:chgData name="Nada Farshoukh" userId="cd36c589a2108c71" providerId="LiveId" clId="{324A19A2-4CFB-4355-BB7F-F269DE0856F7}" dt="2021-04-27T18:19:17.014" v="2710" actId="478"/>
          <ac:picMkLst>
            <pc:docMk/>
            <pc:sldMk cId="4179319333" sldId="335"/>
            <ac:picMk id="9" creationId="{79E97531-7119-4F7F-97EE-92DF55E086CE}"/>
          </ac:picMkLst>
        </pc:picChg>
        <pc:picChg chg="del">
          <ac:chgData name="Nada Farshoukh" userId="cd36c589a2108c71" providerId="LiveId" clId="{324A19A2-4CFB-4355-BB7F-F269DE0856F7}" dt="2021-04-27T18:19:17.014" v="2710" actId="478"/>
          <ac:picMkLst>
            <pc:docMk/>
            <pc:sldMk cId="4179319333" sldId="335"/>
            <ac:picMk id="1028" creationId="{90EE5F32-420B-4575-BDE4-2AECA54C213C}"/>
          </ac:picMkLst>
        </pc:picChg>
        <pc:picChg chg="del">
          <ac:chgData name="Nada Farshoukh" userId="cd36c589a2108c71" providerId="LiveId" clId="{324A19A2-4CFB-4355-BB7F-F269DE0856F7}" dt="2021-04-27T18:19:17.014" v="2710" actId="478"/>
          <ac:picMkLst>
            <pc:docMk/>
            <pc:sldMk cId="4179319333" sldId="335"/>
            <ac:picMk id="1030" creationId="{3FCF09C5-E675-4246-AC15-FDAB7C0BB18D}"/>
          </ac:picMkLst>
        </pc:picChg>
        <pc:picChg chg="del">
          <ac:chgData name="Nada Farshoukh" userId="cd36c589a2108c71" providerId="LiveId" clId="{324A19A2-4CFB-4355-BB7F-F269DE0856F7}" dt="2021-04-27T18:19:17.014" v="2710" actId="478"/>
          <ac:picMkLst>
            <pc:docMk/>
            <pc:sldMk cId="4179319333" sldId="335"/>
            <ac:picMk id="1032" creationId="{B3EFCB8D-F04A-47F6-BF9D-6C18F8B990E1}"/>
          </ac:picMkLst>
        </pc:picChg>
        <pc:picChg chg="mod">
          <ac:chgData name="Nada Farshoukh" userId="cd36c589a2108c71" providerId="LiveId" clId="{324A19A2-4CFB-4355-BB7F-F269DE0856F7}" dt="2021-04-27T18:19:19.811" v="2711" actId="1076"/>
          <ac:picMkLst>
            <pc:docMk/>
            <pc:sldMk cId="4179319333" sldId="335"/>
            <ac:picMk id="4098" creationId="{365482C7-47E5-4068-8B9C-9B6BEEB39C64}"/>
          </ac:picMkLst>
        </pc:picChg>
        <pc:inkChg chg="del">
          <ac:chgData name="Nada Farshoukh" userId="cd36c589a2108c71" providerId="LiveId" clId="{324A19A2-4CFB-4355-BB7F-F269DE0856F7}" dt="2021-04-27T18:19:17.014" v="2710" actId="478"/>
          <ac:inkMkLst>
            <pc:docMk/>
            <pc:sldMk cId="4179319333" sldId="335"/>
            <ac:inkMk id="2" creationId="{19CF2ED5-A3CC-4FAF-8524-C2A867B1803B}"/>
          </ac:inkMkLst>
        </pc:inkChg>
      </pc:sldChg>
      <pc:sldChg chg="addSp delSp modSp add mod delAnim modAnim">
        <pc:chgData name="Nada Farshoukh" userId="cd36c589a2108c71" providerId="LiveId" clId="{324A19A2-4CFB-4355-BB7F-F269DE0856F7}" dt="2021-04-30T08:28:49.490" v="3630" actId="14100"/>
        <pc:sldMkLst>
          <pc:docMk/>
          <pc:sldMk cId="3866044053" sldId="336"/>
        </pc:sldMkLst>
        <pc:spChg chg="mod">
          <ac:chgData name="Nada Farshoukh" userId="cd36c589a2108c71" providerId="LiveId" clId="{324A19A2-4CFB-4355-BB7F-F269DE0856F7}" dt="2021-04-30T08:28:49.490" v="3630" actId="14100"/>
          <ac:spMkLst>
            <pc:docMk/>
            <pc:sldMk cId="3866044053" sldId="336"/>
            <ac:spMk id="2" creationId="{623F930D-7DED-49C0-BFB9-D6BD093766BE}"/>
          </ac:spMkLst>
        </pc:spChg>
        <pc:spChg chg="del">
          <ac:chgData name="Nada Farshoukh" userId="cd36c589a2108c71" providerId="LiveId" clId="{324A19A2-4CFB-4355-BB7F-F269DE0856F7}" dt="2021-04-27T19:39:53.432" v="2972" actId="478"/>
          <ac:spMkLst>
            <pc:docMk/>
            <pc:sldMk cId="3866044053" sldId="336"/>
            <ac:spMk id="8" creationId="{4B4E7866-9DF6-4140-A609-59A0A0C0268E}"/>
          </ac:spMkLst>
        </pc:spChg>
        <pc:spChg chg="del">
          <ac:chgData name="Nada Farshoukh" userId="cd36c589a2108c71" providerId="LiveId" clId="{324A19A2-4CFB-4355-BB7F-F269DE0856F7}" dt="2021-04-27T19:39:53.432" v="2972" actId="478"/>
          <ac:spMkLst>
            <pc:docMk/>
            <pc:sldMk cId="3866044053" sldId="336"/>
            <ac:spMk id="9" creationId="{2AC1E9FB-937B-4A1D-9845-605688F318CA}"/>
          </ac:spMkLst>
        </pc:spChg>
        <pc:spChg chg="del mod">
          <ac:chgData name="Nada Farshoukh" userId="cd36c589a2108c71" providerId="LiveId" clId="{324A19A2-4CFB-4355-BB7F-F269DE0856F7}" dt="2021-04-27T19:40:37.282" v="2976" actId="478"/>
          <ac:spMkLst>
            <pc:docMk/>
            <pc:sldMk cId="3866044053" sldId="336"/>
            <ac:spMk id="10" creationId="{E915AE16-FD5B-477A-9F9C-BFF058CB470A}"/>
          </ac:spMkLst>
        </pc:spChg>
        <pc:spChg chg="del mod">
          <ac:chgData name="Nada Farshoukh" userId="cd36c589a2108c71" providerId="LiveId" clId="{324A19A2-4CFB-4355-BB7F-F269DE0856F7}" dt="2021-04-27T19:40:37.282" v="2976" actId="478"/>
          <ac:spMkLst>
            <pc:docMk/>
            <pc:sldMk cId="3866044053" sldId="336"/>
            <ac:spMk id="11" creationId="{411F34D6-AF53-4E0D-890E-828777B8B5FE}"/>
          </ac:spMkLst>
        </pc:spChg>
        <pc:spChg chg="del mod">
          <ac:chgData name="Nada Farshoukh" userId="cd36c589a2108c71" providerId="LiveId" clId="{324A19A2-4CFB-4355-BB7F-F269DE0856F7}" dt="2021-04-27T19:40:37.282" v="2976" actId="478"/>
          <ac:spMkLst>
            <pc:docMk/>
            <pc:sldMk cId="3866044053" sldId="336"/>
            <ac:spMk id="12" creationId="{779A313B-1487-4B40-A9F1-0E4D16A3ACF9}"/>
          </ac:spMkLst>
        </pc:spChg>
        <pc:spChg chg="del mod">
          <ac:chgData name="Nada Farshoukh" userId="cd36c589a2108c71" providerId="LiveId" clId="{324A19A2-4CFB-4355-BB7F-F269DE0856F7}" dt="2021-04-27T19:40:37.282" v="2976" actId="478"/>
          <ac:spMkLst>
            <pc:docMk/>
            <pc:sldMk cId="3866044053" sldId="336"/>
            <ac:spMk id="13" creationId="{F613A508-15C5-4286-AC98-48AC36BDF5F0}"/>
          </ac:spMkLst>
        </pc:spChg>
        <pc:spChg chg="add mod">
          <ac:chgData name="Nada Farshoukh" userId="cd36c589a2108c71" providerId="LiveId" clId="{324A19A2-4CFB-4355-BB7F-F269DE0856F7}" dt="2021-04-27T19:45:11.383" v="3010" actId="1076"/>
          <ac:spMkLst>
            <pc:docMk/>
            <pc:sldMk cId="3866044053" sldId="336"/>
            <ac:spMk id="14" creationId="{D4578C3C-2793-428E-ACE9-9CE5000CD7FB}"/>
          </ac:spMkLst>
        </pc:spChg>
        <pc:spChg chg="mod">
          <ac:chgData name="Nada Farshoukh" userId="cd36c589a2108c71" providerId="LiveId" clId="{324A19A2-4CFB-4355-BB7F-F269DE0856F7}" dt="2021-04-27T19:42:35.628" v="3001" actId="1076"/>
          <ac:spMkLst>
            <pc:docMk/>
            <pc:sldMk cId="3866044053" sldId="336"/>
            <ac:spMk id="15" creationId="{E2359DC9-DEBD-4F1C-A747-8AEC02BF2E50}"/>
          </ac:spMkLst>
        </pc:spChg>
        <pc:spChg chg="mod">
          <ac:chgData name="Nada Farshoukh" userId="cd36c589a2108c71" providerId="LiveId" clId="{324A19A2-4CFB-4355-BB7F-F269DE0856F7}" dt="2021-04-27T19:42:35.628" v="3001" actId="1076"/>
          <ac:spMkLst>
            <pc:docMk/>
            <pc:sldMk cId="3866044053" sldId="336"/>
            <ac:spMk id="16" creationId="{1570824D-B8C6-4F53-BC94-E597D9228E1A}"/>
          </ac:spMkLst>
        </pc:spChg>
        <pc:spChg chg="mod ord">
          <ac:chgData name="Nada Farshoukh" userId="cd36c589a2108c71" providerId="LiveId" clId="{324A19A2-4CFB-4355-BB7F-F269DE0856F7}" dt="2021-04-30T08:28:42.138" v="3629" actId="14100"/>
          <ac:spMkLst>
            <pc:docMk/>
            <pc:sldMk cId="3866044053" sldId="336"/>
            <ac:spMk id="17" creationId="{ED9D0BBB-7160-483D-B5D8-20C18A069FFF}"/>
          </ac:spMkLst>
        </pc:spChg>
        <pc:spChg chg="add del mod">
          <ac:chgData name="Nada Farshoukh" userId="cd36c589a2108c71" providerId="LiveId" clId="{324A19A2-4CFB-4355-BB7F-F269DE0856F7}" dt="2021-04-27T19:45:15.650" v="3011" actId="478"/>
          <ac:spMkLst>
            <pc:docMk/>
            <pc:sldMk cId="3866044053" sldId="336"/>
            <ac:spMk id="18" creationId="{8E4E8A01-EEB3-482B-8041-0AA853628D05}"/>
          </ac:spMkLst>
        </pc:spChg>
        <pc:spChg chg="add del mod">
          <ac:chgData name="Nada Farshoukh" userId="cd36c589a2108c71" providerId="LiveId" clId="{324A19A2-4CFB-4355-BB7F-F269DE0856F7}" dt="2021-04-27T19:45:15.650" v="3011" actId="478"/>
          <ac:spMkLst>
            <pc:docMk/>
            <pc:sldMk cId="3866044053" sldId="336"/>
            <ac:spMk id="19" creationId="{F87A6194-83DA-49F6-85C7-22AAF7662BD3}"/>
          </ac:spMkLst>
        </pc:spChg>
        <pc:spChg chg="add del mod">
          <ac:chgData name="Nada Farshoukh" userId="cd36c589a2108c71" providerId="LiveId" clId="{324A19A2-4CFB-4355-BB7F-F269DE0856F7}" dt="2021-04-27T19:45:15.650" v="3011" actId="478"/>
          <ac:spMkLst>
            <pc:docMk/>
            <pc:sldMk cId="3866044053" sldId="336"/>
            <ac:spMk id="20" creationId="{D4F1C063-6F73-4016-8B88-5F7E2D91119A}"/>
          </ac:spMkLst>
        </pc:spChg>
        <pc:spChg chg="add del mod">
          <ac:chgData name="Nada Farshoukh" userId="cd36c589a2108c71" providerId="LiveId" clId="{324A19A2-4CFB-4355-BB7F-F269DE0856F7}" dt="2021-04-27T19:47:36.848" v="3027" actId="478"/>
          <ac:spMkLst>
            <pc:docMk/>
            <pc:sldMk cId="3866044053" sldId="336"/>
            <ac:spMk id="21" creationId="{F1263341-178D-4BD1-8F49-0B5F096D38EE}"/>
          </ac:spMkLst>
        </pc:spChg>
        <pc:spChg chg="add del mod">
          <ac:chgData name="Nada Farshoukh" userId="cd36c589a2108c71" providerId="LiveId" clId="{324A19A2-4CFB-4355-BB7F-F269DE0856F7}" dt="2021-04-27T19:47:36.848" v="3027" actId="478"/>
          <ac:spMkLst>
            <pc:docMk/>
            <pc:sldMk cId="3866044053" sldId="336"/>
            <ac:spMk id="22" creationId="{02121EED-3E95-4810-A982-7779F8F737BC}"/>
          </ac:spMkLst>
        </pc:spChg>
        <pc:spChg chg="del mod">
          <ac:chgData name="Nada Farshoukh" userId="cd36c589a2108c71" providerId="LiveId" clId="{324A19A2-4CFB-4355-BB7F-F269DE0856F7}" dt="2021-04-27T19:45:16.228" v="3012" actId="478"/>
          <ac:spMkLst>
            <pc:docMk/>
            <pc:sldMk cId="3866044053" sldId="336"/>
            <ac:spMk id="23" creationId="{F46E8BA0-FDDC-4429-83A8-236B0C2B0E33}"/>
          </ac:spMkLst>
        </pc:spChg>
        <pc:spChg chg="del mod">
          <ac:chgData name="Nada Farshoukh" userId="cd36c589a2108c71" providerId="LiveId" clId="{324A19A2-4CFB-4355-BB7F-F269DE0856F7}" dt="2021-04-27T19:40:37.282" v="2976" actId="478"/>
          <ac:spMkLst>
            <pc:docMk/>
            <pc:sldMk cId="3866044053" sldId="336"/>
            <ac:spMk id="24" creationId="{44A2370A-7988-40F1-8D61-78574BC27010}"/>
          </ac:spMkLst>
        </pc:spChg>
        <pc:spChg chg="add del mod">
          <ac:chgData name="Nada Farshoukh" userId="cd36c589a2108c71" providerId="LiveId" clId="{324A19A2-4CFB-4355-BB7F-F269DE0856F7}" dt="2021-04-27T19:47:36.848" v="3027" actId="478"/>
          <ac:spMkLst>
            <pc:docMk/>
            <pc:sldMk cId="3866044053" sldId="336"/>
            <ac:spMk id="25" creationId="{1CFF2AC2-DE56-4E0F-BCA0-031AC44EFAB3}"/>
          </ac:spMkLst>
        </pc:spChg>
        <pc:spChg chg="add del mod">
          <ac:chgData name="Nada Farshoukh" userId="cd36c589a2108c71" providerId="LiveId" clId="{324A19A2-4CFB-4355-BB7F-F269DE0856F7}" dt="2021-04-27T19:47:36.848" v="3027" actId="478"/>
          <ac:spMkLst>
            <pc:docMk/>
            <pc:sldMk cId="3866044053" sldId="336"/>
            <ac:spMk id="26" creationId="{0DF88D2A-913F-457D-93A4-B7A6131E61F8}"/>
          </ac:spMkLst>
        </pc:spChg>
        <pc:spChg chg="add del mod">
          <ac:chgData name="Nada Farshoukh" userId="cd36c589a2108c71" providerId="LiveId" clId="{324A19A2-4CFB-4355-BB7F-F269DE0856F7}" dt="2021-04-27T19:52:58.545" v="3071" actId="21"/>
          <ac:spMkLst>
            <pc:docMk/>
            <pc:sldMk cId="3866044053" sldId="336"/>
            <ac:spMk id="27" creationId="{06BCAD6C-1E13-4D15-A2F8-5E99AB5D44E1}"/>
          </ac:spMkLst>
        </pc:spChg>
        <pc:spChg chg="add mod">
          <ac:chgData name="Nada Farshoukh" userId="cd36c589a2108c71" providerId="LiveId" clId="{324A19A2-4CFB-4355-BB7F-F269DE0856F7}" dt="2021-04-30T08:28:30.315" v="3624" actId="14100"/>
          <ac:spMkLst>
            <pc:docMk/>
            <pc:sldMk cId="3866044053" sldId="336"/>
            <ac:spMk id="28" creationId="{F8B294B3-97EF-4BB5-A64D-652B74152A0E}"/>
          </ac:spMkLst>
        </pc:spChg>
        <pc:spChg chg="add mod">
          <ac:chgData name="Nada Farshoukh" userId="cd36c589a2108c71" providerId="LiveId" clId="{324A19A2-4CFB-4355-BB7F-F269DE0856F7}" dt="2021-04-27T19:47:42.789" v="3028" actId="571"/>
          <ac:spMkLst>
            <pc:docMk/>
            <pc:sldMk cId="3866044053" sldId="336"/>
            <ac:spMk id="29" creationId="{3446CA29-BFD2-4221-8474-0A6C33E1CE90}"/>
          </ac:spMkLst>
        </pc:spChg>
        <pc:spChg chg="add mod">
          <ac:chgData name="Nada Farshoukh" userId="cd36c589a2108c71" providerId="LiveId" clId="{324A19A2-4CFB-4355-BB7F-F269DE0856F7}" dt="2021-04-27T19:47:42.789" v="3028" actId="571"/>
          <ac:spMkLst>
            <pc:docMk/>
            <pc:sldMk cId="3866044053" sldId="336"/>
            <ac:spMk id="30" creationId="{9C4A44CD-7461-4F9F-8719-6C1EBA598D13}"/>
          </ac:spMkLst>
        </pc:spChg>
        <pc:spChg chg="add mod ord">
          <ac:chgData name="Nada Farshoukh" userId="cd36c589a2108c71" providerId="LiveId" clId="{324A19A2-4CFB-4355-BB7F-F269DE0856F7}" dt="2021-04-27T19:52:07.150" v="3064" actId="1036"/>
          <ac:spMkLst>
            <pc:docMk/>
            <pc:sldMk cId="3866044053" sldId="336"/>
            <ac:spMk id="31" creationId="{4F2808C1-E467-4746-BCDB-E776D9FA25DF}"/>
          </ac:spMkLst>
        </pc:spChg>
        <pc:spChg chg="add del mod">
          <ac:chgData name="Nada Farshoukh" userId="cd36c589a2108c71" providerId="LiveId" clId="{324A19A2-4CFB-4355-BB7F-F269DE0856F7}" dt="2021-04-27T19:52:11.869" v="3065" actId="478"/>
          <ac:spMkLst>
            <pc:docMk/>
            <pc:sldMk cId="3866044053" sldId="336"/>
            <ac:spMk id="32" creationId="{628A6BB4-5B66-4B01-8396-6F86DA443870}"/>
          </ac:spMkLst>
        </pc:spChg>
        <pc:spChg chg="add mod">
          <ac:chgData name="Nada Farshoukh" userId="cd36c589a2108c71" providerId="LiveId" clId="{324A19A2-4CFB-4355-BB7F-F269DE0856F7}" dt="2021-04-27T19:52:54.888" v="3070" actId="1076"/>
          <ac:spMkLst>
            <pc:docMk/>
            <pc:sldMk cId="3866044053" sldId="336"/>
            <ac:spMk id="33" creationId="{7F2E3DC2-B410-4DC1-B0C1-E34DEF66003F}"/>
          </ac:spMkLst>
        </pc:spChg>
        <pc:spChg chg="add mod">
          <ac:chgData name="Nada Farshoukh" userId="cd36c589a2108c71" providerId="LiveId" clId="{324A19A2-4CFB-4355-BB7F-F269DE0856F7}" dt="2021-04-27T19:51:52.555" v="3058" actId="1076"/>
          <ac:spMkLst>
            <pc:docMk/>
            <pc:sldMk cId="3866044053" sldId="336"/>
            <ac:spMk id="34" creationId="{BB95669C-B141-4C60-A128-D2F43A05FB43}"/>
          </ac:spMkLst>
        </pc:spChg>
        <pc:spChg chg="add mod">
          <ac:chgData name="Nada Farshoukh" userId="cd36c589a2108c71" providerId="LiveId" clId="{324A19A2-4CFB-4355-BB7F-F269DE0856F7}" dt="2021-04-27T19:50:52.060" v="3051" actId="571"/>
          <ac:spMkLst>
            <pc:docMk/>
            <pc:sldMk cId="3866044053" sldId="336"/>
            <ac:spMk id="35" creationId="{204F69AF-7F4D-426D-A1A6-2D592CE8018F}"/>
          </ac:spMkLst>
        </pc:spChg>
        <pc:spChg chg="mod">
          <ac:chgData name="Nada Farshoukh" userId="cd36c589a2108c71" providerId="LiveId" clId="{324A19A2-4CFB-4355-BB7F-F269DE0856F7}" dt="2021-04-27T19:55:07.261" v="3080"/>
          <ac:spMkLst>
            <pc:docMk/>
            <pc:sldMk cId="3866044053" sldId="336"/>
            <ac:spMk id="37" creationId="{F360EA17-0A5F-46B2-8953-DF2C7917CB6B}"/>
          </ac:spMkLst>
        </pc:spChg>
        <pc:spChg chg="mod">
          <ac:chgData name="Nada Farshoukh" userId="cd36c589a2108c71" providerId="LiveId" clId="{324A19A2-4CFB-4355-BB7F-F269DE0856F7}" dt="2021-04-27T19:55:07.261" v="3080"/>
          <ac:spMkLst>
            <pc:docMk/>
            <pc:sldMk cId="3866044053" sldId="336"/>
            <ac:spMk id="38" creationId="{C1E46BD5-13E1-4BC3-8E45-FC0000DC77EB}"/>
          </ac:spMkLst>
        </pc:spChg>
        <pc:grpChg chg="add mod">
          <ac:chgData name="Nada Farshoukh" userId="cd36c589a2108c71" providerId="LiveId" clId="{324A19A2-4CFB-4355-BB7F-F269DE0856F7}" dt="2021-04-27T19:55:07.261" v="3080"/>
          <ac:grpSpMkLst>
            <pc:docMk/>
            <pc:sldMk cId="3866044053" sldId="336"/>
            <ac:grpSpMk id="36" creationId="{418A7B7A-C2A5-4CEF-AA87-D9A56FDE9566}"/>
          </ac:grpSpMkLst>
        </pc:grpChg>
        <pc:cxnChg chg="mod">
          <ac:chgData name="Nada Farshoukh" userId="cd36c589a2108c71" providerId="LiveId" clId="{324A19A2-4CFB-4355-BB7F-F269DE0856F7}" dt="2021-04-27T19:55:07.261" v="3080"/>
          <ac:cxnSpMkLst>
            <pc:docMk/>
            <pc:sldMk cId="3866044053" sldId="336"/>
            <ac:cxnSpMk id="39" creationId="{EFE32170-AFE3-41FE-9774-7FF9B2CC0C87}"/>
          </ac:cxnSpMkLst>
        </pc:cxnChg>
      </pc:sldChg>
      <pc:sldChg chg="addSp delSp modSp add del mod modTransition delAnim modAnim">
        <pc:chgData name="Nada Farshoukh" userId="cd36c589a2108c71" providerId="LiveId" clId="{324A19A2-4CFB-4355-BB7F-F269DE0856F7}" dt="2021-04-27T19:55:13.510" v="3081" actId="2696"/>
        <pc:sldMkLst>
          <pc:docMk/>
          <pc:sldMk cId="2845840291" sldId="337"/>
        </pc:sldMkLst>
        <pc:spChg chg="del">
          <ac:chgData name="Nada Farshoukh" userId="cd36c589a2108c71" providerId="LiveId" clId="{324A19A2-4CFB-4355-BB7F-F269DE0856F7}" dt="2021-04-27T19:49:24.710" v="3038" actId="478"/>
          <ac:spMkLst>
            <pc:docMk/>
            <pc:sldMk cId="2845840291" sldId="337"/>
            <ac:spMk id="2" creationId="{623F930D-7DED-49C0-BFB9-D6BD093766BE}"/>
          </ac:spMkLst>
        </pc:spChg>
        <pc:spChg chg="mod">
          <ac:chgData name="Nada Farshoukh" userId="cd36c589a2108c71" providerId="LiveId" clId="{324A19A2-4CFB-4355-BB7F-F269DE0856F7}" dt="2021-04-27T19:49:01.253" v="3035" actId="207"/>
          <ac:spMkLst>
            <pc:docMk/>
            <pc:sldMk cId="2845840291" sldId="337"/>
            <ac:spMk id="17" creationId="{ED9D0BBB-7160-483D-B5D8-20C18A069FFF}"/>
          </ac:spMkLst>
        </pc:spChg>
        <pc:spChg chg="mod">
          <ac:chgData name="Nada Farshoukh" userId="cd36c589a2108c71" providerId="LiveId" clId="{324A19A2-4CFB-4355-BB7F-F269DE0856F7}" dt="2021-04-27T19:54:51.250" v="3076"/>
          <ac:spMkLst>
            <pc:docMk/>
            <pc:sldMk cId="2845840291" sldId="337"/>
            <ac:spMk id="18" creationId="{71B357A1-CD51-479A-B3C3-FB9917FD90D3}"/>
          </ac:spMkLst>
        </pc:spChg>
        <pc:spChg chg="mod">
          <ac:chgData name="Nada Farshoukh" userId="cd36c589a2108c71" providerId="LiveId" clId="{324A19A2-4CFB-4355-BB7F-F269DE0856F7}" dt="2021-04-27T19:54:51.250" v="3076"/>
          <ac:spMkLst>
            <pc:docMk/>
            <pc:sldMk cId="2845840291" sldId="337"/>
            <ac:spMk id="19" creationId="{55DE04DC-5522-41BD-AF85-D974EE64A1E2}"/>
          </ac:spMkLst>
        </pc:spChg>
        <pc:spChg chg="mod">
          <ac:chgData name="Nada Farshoukh" userId="cd36c589a2108c71" providerId="LiveId" clId="{324A19A2-4CFB-4355-BB7F-F269DE0856F7}" dt="2021-04-27T19:49:39.822" v="3040" actId="13822"/>
          <ac:spMkLst>
            <pc:docMk/>
            <pc:sldMk cId="2845840291" sldId="337"/>
            <ac:spMk id="27" creationId="{06BCAD6C-1E13-4D15-A2F8-5E99AB5D44E1}"/>
          </ac:spMkLst>
        </pc:spChg>
        <pc:spChg chg="del">
          <ac:chgData name="Nada Farshoukh" userId="cd36c589a2108c71" providerId="LiveId" clId="{324A19A2-4CFB-4355-BB7F-F269DE0856F7}" dt="2021-04-27T19:49:27.631" v="3039" actId="478"/>
          <ac:spMkLst>
            <pc:docMk/>
            <pc:sldMk cId="2845840291" sldId="337"/>
            <ac:spMk id="28" creationId="{F8B294B3-97EF-4BB5-A64D-652B74152A0E}"/>
          </ac:spMkLst>
        </pc:spChg>
        <pc:spChg chg="mod">
          <ac:chgData name="Nada Farshoukh" userId="cd36c589a2108c71" providerId="LiveId" clId="{324A19A2-4CFB-4355-BB7F-F269DE0856F7}" dt="2021-04-27T19:49:18.756" v="3037" actId="13822"/>
          <ac:spMkLst>
            <pc:docMk/>
            <pc:sldMk cId="2845840291" sldId="337"/>
            <ac:spMk id="31" creationId="{4F2808C1-E467-4746-BCDB-E776D9FA25DF}"/>
          </ac:spMkLst>
        </pc:spChg>
        <pc:spChg chg="mod">
          <ac:chgData name="Nada Farshoukh" userId="cd36c589a2108c71" providerId="LiveId" clId="{324A19A2-4CFB-4355-BB7F-F269DE0856F7}" dt="2021-04-27T19:49:44.573" v="3041" actId="13822"/>
          <ac:spMkLst>
            <pc:docMk/>
            <pc:sldMk cId="2845840291" sldId="337"/>
            <ac:spMk id="32" creationId="{628A6BB4-5B66-4B01-8396-6F86DA443870}"/>
          </ac:spMkLst>
        </pc:spChg>
        <pc:grpChg chg="add del mod">
          <ac:chgData name="Nada Farshoukh" userId="cd36c589a2108c71" providerId="LiveId" clId="{324A19A2-4CFB-4355-BB7F-F269DE0856F7}" dt="2021-04-27T19:55:04.746" v="3079" actId="21"/>
          <ac:grpSpMkLst>
            <pc:docMk/>
            <pc:sldMk cId="2845840291" sldId="337"/>
            <ac:grpSpMk id="13" creationId="{946B035A-179B-43C4-824E-03CB6249AC4F}"/>
          </ac:grpSpMkLst>
        </pc:grpChg>
        <pc:cxnChg chg="mod">
          <ac:chgData name="Nada Farshoukh" userId="cd36c589a2108c71" providerId="LiveId" clId="{324A19A2-4CFB-4355-BB7F-F269DE0856F7}" dt="2021-04-27T19:54:51.250" v="3076"/>
          <ac:cxnSpMkLst>
            <pc:docMk/>
            <pc:sldMk cId="2845840291" sldId="337"/>
            <ac:cxnSpMk id="20" creationId="{DFD0829F-CE8B-4967-B254-657546C60AC9}"/>
          </ac:cxnSpMkLst>
        </pc:cxnChg>
      </pc:sldChg>
      <pc:sldChg chg="addSp delSp modSp add mod modTransition delAnim modAnim">
        <pc:chgData name="Nada Farshoukh" userId="cd36c589a2108c71" providerId="LiveId" clId="{324A19A2-4CFB-4355-BB7F-F269DE0856F7}" dt="2021-05-16T11:52:08.529" v="8471" actId="20577"/>
        <pc:sldMkLst>
          <pc:docMk/>
          <pc:sldMk cId="3217654533" sldId="337"/>
        </pc:sldMkLst>
        <pc:spChg chg="mod">
          <ac:chgData name="Nada Farshoukh" userId="cd36c589a2108c71" providerId="LiveId" clId="{324A19A2-4CFB-4355-BB7F-F269DE0856F7}" dt="2021-04-30T08:29:13.915" v="3634" actId="14100"/>
          <ac:spMkLst>
            <pc:docMk/>
            <pc:sldMk cId="3217654533" sldId="337"/>
            <ac:spMk id="2" creationId="{623F930D-7DED-49C0-BFB9-D6BD093766BE}"/>
          </ac:spMkLst>
        </pc:spChg>
        <pc:spChg chg="add del mod">
          <ac:chgData name="Nada Farshoukh" userId="cd36c589a2108c71" providerId="LiveId" clId="{324A19A2-4CFB-4355-BB7F-F269DE0856F7}" dt="2021-04-27T19:57:18.167" v="3093" actId="478"/>
          <ac:spMkLst>
            <pc:docMk/>
            <pc:sldMk cId="3217654533" sldId="337"/>
            <ac:spMk id="4" creationId="{A12B4190-2EC3-4AE7-9918-DA2CAB981B06}"/>
          </ac:spMkLst>
        </pc:spChg>
        <pc:spChg chg="add del mod">
          <ac:chgData name="Nada Farshoukh" userId="cd36c589a2108c71" providerId="LiveId" clId="{324A19A2-4CFB-4355-BB7F-F269DE0856F7}" dt="2021-05-16T11:52:08.529" v="8471" actId="20577"/>
          <ac:spMkLst>
            <pc:docMk/>
            <pc:sldMk cId="3217654533" sldId="337"/>
            <ac:spMk id="14" creationId="{D4578C3C-2793-428E-ACE9-9CE5000CD7FB}"/>
          </ac:spMkLst>
        </pc:spChg>
        <pc:spChg chg="mod">
          <ac:chgData name="Nada Farshoukh" userId="cd36c589a2108c71" providerId="LiveId" clId="{324A19A2-4CFB-4355-BB7F-F269DE0856F7}" dt="2021-04-27T19:58:35.009" v="3105" actId="1076"/>
          <ac:spMkLst>
            <pc:docMk/>
            <pc:sldMk cId="3217654533" sldId="337"/>
            <ac:spMk id="15" creationId="{E2359DC9-DEBD-4F1C-A747-8AEC02BF2E50}"/>
          </ac:spMkLst>
        </pc:spChg>
        <pc:spChg chg="mod">
          <ac:chgData name="Nada Farshoukh" userId="cd36c589a2108c71" providerId="LiveId" clId="{324A19A2-4CFB-4355-BB7F-F269DE0856F7}" dt="2021-04-27T19:58:35.009" v="3105" actId="1076"/>
          <ac:spMkLst>
            <pc:docMk/>
            <pc:sldMk cId="3217654533" sldId="337"/>
            <ac:spMk id="16" creationId="{1570824D-B8C6-4F53-BC94-E597D9228E1A}"/>
          </ac:spMkLst>
        </pc:spChg>
        <pc:spChg chg="mod">
          <ac:chgData name="Nada Farshoukh" userId="cd36c589a2108c71" providerId="LiveId" clId="{324A19A2-4CFB-4355-BB7F-F269DE0856F7}" dt="2021-04-27T19:58:35.009" v="3105" actId="1076"/>
          <ac:spMkLst>
            <pc:docMk/>
            <pc:sldMk cId="3217654533" sldId="337"/>
            <ac:spMk id="17" creationId="{ED9D0BBB-7160-483D-B5D8-20C18A069FFF}"/>
          </ac:spMkLst>
        </pc:spChg>
        <pc:spChg chg="add mod">
          <ac:chgData name="Nada Farshoukh" userId="cd36c589a2108c71" providerId="LiveId" clId="{324A19A2-4CFB-4355-BB7F-F269DE0856F7}" dt="2021-04-30T08:29:13.915" v="3634" actId="14100"/>
          <ac:spMkLst>
            <pc:docMk/>
            <pc:sldMk cId="3217654533" sldId="337"/>
            <ac:spMk id="18" creationId="{14921ECF-AB39-47B5-B3B7-90A471BD5C4B}"/>
          </ac:spMkLst>
        </pc:spChg>
        <pc:spChg chg="add mod">
          <ac:chgData name="Nada Farshoukh" userId="cd36c589a2108c71" providerId="LiveId" clId="{324A19A2-4CFB-4355-BB7F-F269DE0856F7}" dt="2021-04-27T19:58:45.416" v="3107" actId="1076"/>
          <ac:spMkLst>
            <pc:docMk/>
            <pc:sldMk cId="3217654533" sldId="337"/>
            <ac:spMk id="19" creationId="{B3A9DB05-A6C2-43DE-997F-587C4F4C731E}"/>
          </ac:spMkLst>
        </pc:spChg>
        <pc:spChg chg="add mod">
          <ac:chgData name="Nada Farshoukh" userId="cd36c589a2108c71" providerId="LiveId" clId="{324A19A2-4CFB-4355-BB7F-F269DE0856F7}" dt="2021-04-27T19:58:45.416" v="3107" actId="1076"/>
          <ac:spMkLst>
            <pc:docMk/>
            <pc:sldMk cId="3217654533" sldId="337"/>
            <ac:spMk id="20" creationId="{6B4601A3-BA27-438B-A771-410A79774F9B}"/>
          </ac:spMkLst>
        </pc:spChg>
        <pc:spChg chg="add mod">
          <ac:chgData name="Nada Farshoukh" userId="cd36c589a2108c71" providerId="LiveId" clId="{324A19A2-4CFB-4355-BB7F-F269DE0856F7}" dt="2021-04-27T19:58:45.416" v="3107" actId="1076"/>
          <ac:spMkLst>
            <pc:docMk/>
            <pc:sldMk cId="3217654533" sldId="337"/>
            <ac:spMk id="21" creationId="{C6B3C618-4048-4FD0-B655-74915CDF40FC}"/>
          </ac:spMkLst>
        </pc:spChg>
        <pc:spChg chg="add mod">
          <ac:chgData name="Nada Farshoukh" userId="cd36c589a2108c71" providerId="LiveId" clId="{324A19A2-4CFB-4355-BB7F-F269DE0856F7}" dt="2021-04-27T19:58:45.416" v="3107" actId="1076"/>
          <ac:spMkLst>
            <pc:docMk/>
            <pc:sldMk cId="3217654533" sldId="337"/>
            <ac:spMk id="22" creationId="{9064359A-841A-4DA4-A8E6-227C18B8AF85}"/>
          </ac:spMkLst>
        </pc:spChg>
        <pc:spChg chg="add mod">
          <ac:chgData name="Nada Farshoukh" userId="cd36c589a2108c71" providerId="LiveId" clId="{324A19A2-4CFB-4355-BB7F-F269DE0856F7}" dt="2021-04-30T08:29:13.915" v="3634" actId="14100"/>
          <ac:spMkLst>
            <pc:docMk/>
            <pc:sldMk cId="3217654533" sldId="337"/>
            <ac:spMk id="23" creationId="{BBC8059F-B364-4E2E-AB6D-77205818BE90}"/>
          </ac:spMkLst>
        </pc:spChg>
        <pc:spChg chg="add mod">
          <ac:chgData name="Nada Farshoukh" userId="cd36c589a2108c71" providerId="LiveId" clId="{324A19A2-4CFB-4355-BB7F-F269DE0856F7}" dt="2021-04-27T19:58:49.558" v="3108" actId="1076"/>
          <ac:spMkLst>
            <pc:docMk/>
            <pc:sldMk cId="3217654533" sldId="337"/>
            <ac:spMk id="24" creationId="{F0EC55D0-C42C-4E28-91A0-38F9C2414844}"/>
          </ac:spMkLst>
        </pc:spChg>
        <pc:spChg chg="add mod">
          <ac:chgData name="Nada Farshoukh" userId="cd36c589a2108c71" providerId="LiveId" clId="{324A19A2-4CFB-4355-BB7F-F269DE0856F7}" dt="2021-04-27T19:58:49.558" v="3108" actId="1076"/>
          <ac:spMkLst>
            <pc:docMk/>
            <pc:sldMk cId="3217654533" sldId="337"/>
            <ac:spMk id="25" creationId="{2198D083-0D2F-41A3-B60D-E4FB61CFAF22}"/>
          </ac:spMkLst>
        </pc:spChg>
        <pc:spChg chg="add mod">
          <ac:chgData name="Nada Farshoukh" userId="cd36c589a2108c71" providerId="LiveId" clId="{324A19A2-4CFB-4355-BB7F-F269DE0856F7}" dt="2021-04-27T19:58:49.558" v="3108" actId="1076"/>
          <ac:spMkLst>
            <pc:docMk/>
            <pc:sldMk cId="3217654533" sldId="337"/>
            <ac:spMk id="26" creationId="{5330ADCD-FD3B-4744-ACE8-D548B586DB34}"/>
          </ac:spMkLst>
        </pc:spChg>
        <pc:spChg chg="add mod">
          <ac:chgData name="Nada Farshoukh" userId="cd36c589a2108c71" providerId="LiveId" clId="{324A19A2-4CFB-4355-BB7F-F269DE0856F7}" dt="2021-04-27T19:58:49.558" v="3108" actId="1076"/>
          <ac:spMkLst>
            <pc:docMk/>
            <pc:sldMk cId="3217654533" sldId="337"/>
            <ac:spMk id="27" creationId="{7817F28A-2DA0-4C4C-98B6-36A1A00EBCBA}"/>
          </ac:spMkLst>
        </pc:spChg>
        <pc:spChg chg="mod">
          <ac:chgData name="Nada Farshoukh" userId="cd36c589a2108c71" providerId="LiveId" clId="{324A19A2-4CFB-4355-BB7F-F269DE0856F7}" dt="2021-04-30T08:29:13.915" v="3634" actId="14100"/>
          <ac:spMkLst>
            <pc:docMk/>
            <pc:sldMk cId="3217654533" sldId="337"/>
            <ac:spMk id="28" creationId="{F8B294B3-97EF-4BB5-A64D-652B74152A0E}"/>
          </ac:spMkLst>
        </pc:spChg>
        <pc:spChg chg="mod">
          <ac:chgData name="Nada Farshoukh" userId="cd36c589a2108c71" providerId="LiveId" clId="{324A19A2-4CFB-4355-BB7F-F269DE0856F7}" dt="2021-04-27T19:58:40.417" v="3106" actId="1076"/>
          <ac:spMkLst>
            <pc:docMk/>
            <pc:sldMk cId="3217654533" sldId="337"/>
            <ac:spMk id="29" creationId="{3446CA29-BFD2-4221-8474-0A6C33E1CE90}"/>
          </ac:spMkLst>
        </pc:spChg>
        <pc:spChg chg="mod">
          <ac:chgData name="Nada Farshoukh" userId="cd36c589a2108c71" providerId="LiveId" clId="{324A19A2-4CFB-4355-BB7F-F269DE0856F7}" dt="2021-04-27T19:58:40.417" v="3106" actId="1076"/>
          <ac:spMkLst>
            <pc:docMk/>
            <pc:sldMk cId="3217654533" sldId="337"/>
            <ac:spMk id="30" creationId="{9C4A44CD-7461-4F9F-8719-6C1EBA598D13}"/>
          </ac:spMkLst>
        </pc:spChg>
        <pc:spChg chg="mod">
          <ac:chgData name="Nada Farshoukh" userId="cd36c589a2108c71" providerId="LiveId" clId="{324A19A2-4CFB-4355-BB7F-F269DE0856F7}" dt="2021-04-27T19:58:40.417" v="3106" actId="1076"/>
          <ac:spMkLst>
            <pc:docMk/>
            <pc:sldMk cId="3217654533" sldId="337"/>
            <ac:spMk id="31" creationId="{4F2808C1-E467-4746-BCDB-E776D9FA25DF}"/>
          </ac:spMkLst>
        </pc:spChg>
        <pc:spChg chg="add mod">
          <ac:chgData name="Nada Farshoukh" userId="cd36c589a2108c71" providerId="LiveId" clId="{324A19A2-4CFB-4355-BB7F-F269DE0856F7}" dt="2021-04-30T08:29:13.915" v="3634" actId="14100"/>
          <ac:spMkLst>
            <pc:docMk/>
            <pc:sldMk cId="3217654533" sldId="337"/>
            <ac:spMk id="32" creationId="{522A8E45-450B-461D-9F78-53D97B9800A2}"/>
          </ac:spMkLst>
        </pc:spChg>
        <pc:spChg chg="mod">
          <ac:chgData name="Nada Farshoukh" userId="cd36c589a2108c71" providerId="LiveId" clId="{324A19A2-4CFB-4355-BB7F-F269DE0856F7}" dt="2021-04-27T19:58:35.009" v="3105" actId="1076"/>
          <ac:spMkLst>
            <pc:docMk/>
            <pc:sldMk cId="3217654533" sldId="337"/>
            <ac:spMk id="33" creationId="{7F2E3DC2-B410-4DC1-B0C1-E34DEF66003F}"/>
          </ac:spMkLst>
        </pc:spChg>
        <pc:spChg chg="mod">
          <ac:chgData name="Nada Farshoukh" userId="cd36c589a2108c71" providerId="LiveId" clId="{324A19A2-4CFB-4355-BB7F-F269DE0856F7}" dt="2021-04-27T19:58:40.417" v="3106" actId="1076"/>
          <ac:spMkLst>
            <pc:docMk/>
            <pc:sldMk cId="3217654533" sldId="337"/>
            <ac:spMk id="34" creationId="{BB95669C-B141-4C60-A128-D2F43A05FB43}"/>
          </ac:spMkLst>
        </pc:spChg>
        <pc:spChg chg="add mod">
          <ac:chgData name="Nada Farshoukh" userId="cd36c589a2108c71" providerId="LiveId" clId="{324A19A2-4CFB-4355-BB7F-F269DE0856F7}" dt="2021-04-27T19:58:54.297" v="3109" actId="1076"/>
          <ac:spMkLst>
            <pc:docMk/>
            <pc:sldMk cId="3217654533" sldId="337"/>
            <ac:spMk id="35" creationId="{2F5DD1C4-CDED-489E-8DE9-EC0E6D6B19B0}"/>
          </ac:spMkLst>
        </pc:spChg>
        <pc:spChg chg="add mod">
          <ac:chgData name="Nada Farshoukh" userId="cd36c589a2108c71" providerId="LiveId" clId="{324A19A2-4CFB-4355-BB7F-F269DE0856F7}" dt="2021-04-27T19:58:54.297" v="3109" actId="1076"/>
          <ac:spMkLst>
            <pc:docMk/>
            <pc:sldMk cId="3217654533" sldId="337"/>
            <ac:spMk id="40" creationId="{81220C73-903B-4838-A951-4B3F503ABA2E}"/>
          </ac:spMkLst>
        </pc:spChg>
        <pc:spChg chg="add mod">
          <ac:chgData name="Nada Farshoukh" userId="cd36c589a2108c71" providerId="LiveId" clId="{324A19A2-4CFB-4355-BB7F-F269DE0856F7}" dt="2021-04-27T19:58:54.297" v="3109" actId="1076"/>
          <ac:spMkLst>
            <pc:docMk/>
            <pc:sldMk cId="3217654533" sldId="337"/>
            <ac:spMk id="41" creationId="{0C3D1562-E684-4213-AAF2-4E0672BE9974}"/>
          </ac:spMkLst>
        </pc:spChg>
        <pc:spChg chg="add mod">
          <ac:chgData name="Nada Farshoukh" userId="cd36c589a2108c71" providerId="LiveId" clId="{324A19A2-4CFB-4355-BB7F-F269DE0856F7}" dt="2021-04-27T19:58:54.297" v="3109" actId="1076"/>
          <ac:spMkLst>
            <pc:docMk/>
            <pc:sldMk cId="3217654533" sldId="337"/>
            <ac:spMk id="42" creationId="{0A44F747-5757-467C-A4E3-C22E2B510FA8}"/>
          </ac:spMkLst>
        </pc:spChg>
        <pc:spChg chg="mod">
          <ac:chgData name="Nada Farshoukh" userId="cd36c589a2108c71" providerId="LiveId" clId="{324A19A2-4CFB-4355-BB7F-F269DE0856F7}" dt="2021-04-27T20:00:34.118" v="3139" actId="20577"/>
          <ac:spMkLst>
            <pc:docMk/>
            <pc:sldMk cId="3217654533" sldId="337"/>
            <ac:spMk id="44" creationId="{0D6624F7-1944-4262-A411-133EDB513E0C}"/>
          </ac:spMkLst>
        </pc:spChg>
        <pc:spChg chg="mod">
          <ac:chgData name="Nada Farshoukh" userId="cd36c589a2108c71" providerId="LiveId" clId="{324A19A2-4CFB-4355-BB7F-F269DE0856F7}" dt="2021-04-27T20:00:24.054" v="3136"/>
          <ac:spMkLst>
            <pc:docMk/>
            <pc:sldMk cId="3217654533" sldId="337"/>
            <ac:spMk id="45" creationId="{45A824CB-0584-40A4-B784-6C05D67FA120}"/>
          </ac:spMkLst>
        </pc:spChg>
        <pc:spChg chg="add mod">
          <ac:chgData name="Nada Farshoukh" userId="cd36c589a2108c71" providerId="LiveId" clId="{324A19A2-4CFB-4355-BB7F-F269DE0856F7}" dt="2021-04-27T20:03:43.503" v="3149" actId="1076"/>
          <ac:spMkLst>
            <pc:docMk/>
            <pc:sldMk cId="3217654533" sldId="337"/>
            <ac:spMk id="47" creationId="{2DDBCDE4-0C83-49CA-9975-EA00D93A94E3}"/>
          </ac:spMkLst>
        </pc:spChg>
        <pc:spChg chg="add mod">
          <ac:chgData name="Nada Farshoukh" userId="cd36c589a2108c71" providerId="LiveId" clId="{324A19A2-4CFB-4355-BB7F-F269DE0856F7}" dt="2021-04-27T20:03:43.503" v="3149" actId="1076"/>
          <ac:spMkLst>
            <pc:docMk/>
            <pc:sldMk cId="3217654533" sldId="337"/>
            <ac:spMk id="48" creationId="{1321B043-59EB-41FD-9E45-D89747642ABB}"/>
          </ac:spMkLst>
        </pc:spChg>
        <pc:spChg chg="add mod">
          <ac:chgData name="Nada Farshoukh" userId="cd36c589a2108c71" providerId="LiveId" clId="{324A19A2-4CFB-4355-BB7F-F269DE0856F7}" dt="2021-04-27T20:03:43.503" v="3149" actId="1076"/>
          <ac:spMkLst>
            <pc:docMk/>
            <pc:sldMk cId="3217654533" sldId="337"/>
            <ac:spMk id="49" creationId="{A8C1BF0F-DDE4-4B96-B9B4-A4B186B2ADF1}"/>
          </ac:spMkLst>
        </pc:spChg>
        <pc:spChg chg="add mod">
          <ac:chgData name="Nada Farshoukh" userId="cd36c589a2108c71" providerId="LiveId" clId="{324A19A2-4CFB-4355-BB7F-F269DE0856F7}" dt="2021-04-27T20:03:43.503" v="3149" actId="1076"/>
          <ac:spMkLst>
            <pc:docMk/>
            <pc:sldMk cId="3217654533" sldId="337"/>
            <ac:spMk id="50" creationId="{04D25551-75A5-44BE-9702-4A3047CC671B}"/>
          </ac:spMkLst>
        </pc:spChg>
        <pc:spChg chg="add mod">
          <ac:chgData name="Nada Farshoukh" userId="cd36c589a2108c71" providerId="LiveId" clId="{324A19A2-4CFB-4355-BB7F-F269DE0856F7}" dt="2021-04-27T20:03:43.503" v="3149" actId="1076"/>
          <ac:spMkLst>
            <pc:docMk/>
            <pc:sldMk cId="3217654533" sldId="337"/>
            <ac:spMk id="51" creationId="{AAA098AA-8AA2-4A2D-AA2F-E9EC20BAB8F5}"/>
          </ac:spMkLst>
        </pc:spChg>
        <pc:grpChg chg="del">
          <ac:chgData name="Nada Farshoukh" userId="cd36c589a2108c71" providerId="LiveId" clId="{324A19A2-4CFB-4355-BB7F-F269DE0856F7}" dt="2021-04-27T19:56:20.457" v="3083" actId="21"/>
          <ac:grpSpMkLst>
            <pc:docMk/>
            <pc:sldMk cId="3217654533" sldId="337"/>
            <ac:grpSpMk id="36" creationId="{418A7B7A-C2A5-4CEF-AA87-D9A56FDE9566}"/>
          </ac:grpSpMkLst>
        </pc:grpChg>
        <pc:grpChg chg="add mod">
          <ac:chgData name="Nada Farshoukh" userId="cd36c589a2108c71" providerId="LiveId" clId="{324A19A2-4CFB-4355-BB7F-F269DE0856F7}" dt="2021-04-27T20:00:27.553" v="3137" actId="1076"/>
          <ac:grpSpMkLst>
            <pc:docMk/>
            <pc:sldMk cId="3217654533" sldId="337"/>
            <ac:grpSpMk id="43" creationId="{DEEE75D4-41BD-41EC-943A-B2BE6EFB329A}"/>
          </ac:grpSpMkLst>
        </pc:grpChg>
        <pc:cxnChg chg="mod">
          <ac:chgData name="Nada Farshoukh" userId="cd36c589a2108c71" providerId="LiveId" clId="{324A19A2-4CFB-4355-BB7F-F269DE0856F7}" dt="2021-04-27T20:00:24.054" v="3136"/>
          <ac:cxnSpMkLst>
            <pc:docMk/>
            <pc:sldMk cId="3217654533" sldId="337"/>
            <ac:cxnSpMk id="46" creationId="{EC0FA3BF-30F0-4CDD-AC86-3DA10C6AFDD3}"/>
          </ac:cxnSpMkLst>
        </pc:cxnChg>
      </pc:sldChg>
      <pc:sldChg chg="addSp delSp modSp add mod modTransition delAnim modAnim">
        <pc:chgData name="Nada Farshoukh" userId="cd36c589a2108c71" providerId="LiveId" clId="{324A19A2-4CFB-4355-BB7F-F269DE0856F7}" dt="2021-05-16T11:52:16.527" v="8475" actId="20577"/>
        <pc:sldMkLst>
          <pc:docMk/>
          <pc:sldMk cId="3554065651" sldId="338"/>
        </pc:sldMkLst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2" creationId="{623F930D-7DED-49C0-BFB9-D6BD093766BE}"/>
          </ac:spMkLst>
        </pc:spChg>
        <pc:spChg chg="mod">
          <ac:chgData name="Nada Farshoukh" userId="cd36c589a2108c71" providerId="LiveId" clId="{324A19A2-4CFB-4355-BB7F-F269DE0856F7}" dt="2021-05-16T11:52:16.527" v="8475" actId="20577"/>
          <ac:spMkLst>
            <pc:docMk/>
            <pc:sldMk cId="3554065651" sldId="338"/>
            <ac:spMk id="14" creationId="{D4578C3C-2793-428E-ACE9-9CE5000CD7FB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15" creationId="{E2359DC9-DEBD-4F1C-A747-8AEC02BF2E50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16" creationId="{1570824D-B8C6-4F53-BC94-E597D9228E1A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17" creationId="{ED9D0BBB-7160-483D-B5D8-20C18A069FFF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18" creationId="{14921ECF-AB39-47B5-B3B7-90A471BD5C4B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19" creationId="{B3A9DB05-A6C2-43DE-997F-587C4F4C731E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20" creationId="{6B4601A3-BA27-438B-A771-410A79774F9B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21" creationId="{C6B3C618-4048-4FD0-B655-74915CDF40FC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22" creationId="{9064359A-841A-4DA4-A8E6-227C18B8AF85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23" creationId="{BBC8059F-B364-4E2E-AB6D-77205818BE90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24" creationId="{F0EC55D0-C42C-4E28-91A0-38F9C2414844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25" creationId="{2198D083-0D2F-41A3-B60D-E4FB61CFAF22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26" creationId="{5330ADCD-FD3B-4744-ACE8-D548B586DB34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27" creationId="{7817F28A-2DA0-4C4C-98B6-36A1A00EBCBA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28" creationId="{F8B294B3-97EF-4BB5-A64D-652B74152A0E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29" creationId="{3446CA29-BFD2-4221-8474-0A6C33E1CE90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30" creationId="{9C4A44CD-7461-4F9F-8719-6C1EBA598D13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31" creationId="{4F2808C1-E467-4746-BCDB-E776D9FA25DF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32" creationId="{522A8E45-450B-461D-9F78-53D97B9800A2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33" creationId="{7F2E3DC2-B410-4DC1-B0C1-E34DEF66003F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34" creationId="{BB95669C-B141-4C60-A128-D2F43A05FB43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35" creationId="{2F5DD1C4-CDED-489E-8DE9-EC0E6D6B19B0}"/>
          </ac:spMkLst>
        </pc:spChg>
        <pc:spChg chg="add del mod">
          <ac:chgData name="Nada Farshoukh" userId="cd36c589a2108c71" providerId="LiveId" clId="{324A19A2-4CFB-4355-BB7F-F269DE0856F7}" dt="2021-04-27T20:04:33.496" v="3150" actId="478"/>
          <ac:spMkLst>
            <pc:docMk/>
            <pc:sldMk cId="3554065651" sldId="338"/>
            <ac:spMk id="36" creationId="{7DA536BF-2194-44CE-8E8F-3EFDBD066A0A}"/>
          </ac:spMkLst>
        </pc:spChg>
        <pc:spChg chg="add del mod">
          <ac:chgData name="Nada Farshoukh" userId="cd36c589a2108c71" providerId="LiveId" clId="{324A19A2-4CFB-4355-BB7F-F269DE0856F7}" dt="2021-04-27T20:04:33.496" v="3150" actId="478"/>
          <ac:spMkLst>
            <pc:docMk/>
            <pc:sldMk cId="3554065651" sldId="338"/>
            <ac:spMk id="37" creationId="{278476FF-62A4-4D46-982A-4B0D916F0A70}"/>
          </ac:spMkLst>
        </pc:spChg>
        <pc:spChg chg="add del mod">
          <ac:chgData name="Nada Farshoukh" userId="cd36c589a2108c71" providerId="LiveId" clId="{324A19A2-4CFB-4355-BB7F-F269DE0856F7}" dt="2021-04-27T20:04:33.496" v="3150" actId="478"/>
          <ac:spMkLst>
            <pc:docMk/>
            <pc:sldMk cId="3554065651" sldId="338"/>
            <ac:spMk id="38" creationId="{D8FCB5BC-AE21-43D5-9166-AAD53DF372D3}"/>
          </ac:spMkLst>
        </pc:spChg>
        <pc:spChg chg="add del mod">
          <ac:chgData name="Nada Farshoukh" userId="cd36c589a2108c71" providerId="LiveId" clId="{324A19A2-4CFB-4355-BB7F-F269DE0856F7}" dt="2021-04-27T20:04:33.496" v="3150" actId="478"/>
          <ac:spMkLst>
            <pc:docMk/>
            <pc:sldMk cId="3554065651" sldId="338"/>
            <ac:spMk id="39" creationId="{D12F2144-23F2-46D7-A74C-47F1D76A7025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40" creationId="{81220C73-903B-4838-A951-4B3F503ABA2E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41" creationId="{0C3D1562-E684-4213-AAF2-4E0672BE9974}"/>
          </ac:spMkLst>
        </pc:spChg>
        <pc:spChg chg="del">
          <ac:chgData name="Nada Farshoukh" userId="cd36c589a2108c71" providerId="LiveId" clId="{324A19A2-4CFB-4355-BB7F-F269DE0856F7}" dt="2021-04-27T20:02:13.303" v="3141" actId="478"/>
          <ac:spMkLst>
            <pc:docMk/>
            <pc:sldMk cId="3554065651" sldId="338"/>
            <ac:spMk id="42" creationId="{0A44F747-5757-467C-A4E3-C22E2B510FA8}"/>
          </ac:spMkLst>
        </pc:spChg>
        <pc:spChg chg="add del mod">
          <ac:chgData name="Nada Farshoukh" userId="cd36c589a2108c71" providerId="LiveId" clId="{324A19A2-4CFB-4355-BB7F-F269DE0856F7}" dt="2021-04-27T20:04:33.496" v="3150" actId="478"/>
          <ac:spMkLst>
            <pc:docMk/>
            <pc:sldMk cId="3554065651" sldId="338"/>
            <ac:spMk id="47" creationId="{5D1DE87A-28CA-4418-95AF-6D328F2976E8}"/>
          </ac:spMkLst>
        </pc:spChg>
        <pc:spChg chg="add mod">
          <ac:chgData name="Nada Farshoukh" userId="cd36c589a2108c71" providerId="LiveId" clId="{324A19A2-4CFB-4355-BB7F-F269DE0856F7}" dt="2021-04-27T20:04:39.279" v="3152" actId="1076"/>
          <ac:spMkLst>
            <pc:docMk/>
            <pc:sldMk cId="3554065651" sldId="338"/>
            <ac:spMk id="48" creationId="{B1E5BA90-FF09-4C47-B001-09589B8E484B}"/>
          </ac:spMkLst>
        </pc:spChg>
        <pc:spChg chg="add mod">
          <ac:chgData name="Nada Farshoukh" userId="cd36c589a2108c71" providerId="LiveId" clId="{324A19A2-4CFB-4355-BB7F-F269DE0856F7}" dt="2021-04-27T20:04:39.279" v="3152" actId="1076"/>
          <ac:spMkLst>
            <pc:docMk/>
            <pc:sldMk cId="3554065651" sldId="338"/>
            <ac:spMk id="49" creationId="{E12955DB-601B-4EE5-9B79-B5840A6F8CF6}"/>
          </ac:spMkLst>
        </pc:spChg>
        <pc:spChg chg="add mod">
          <ac:chgData name="Nada Farshoukh" userId="cd36c589a2108c71" providerId="LiveId" clId="{324A19A2-4CFB-4355-BB7F-F269DE0856F7}" dt="2021-04-27T20:04:39.279" v="3152" actId="1076"/>
          <ac:spMkLst>
            <pc:docMk/>
            <pc:sldMk cId="3554065651" sldId="338"/>
            <ac:spMk id="50" creationId="{572DE961-8DC9-4CE5-9028-A38BA54BE46D}"/>
          </ac:spMkLst>
        </pc:spChg>
        <pc:spChg chg="add mod">
          <ac:chgData name="Nada Farshoukh" userId="cd36c589a2108c71" providerId="LiveId" clId="{324A19A2-4CFB-4355-BB7F-F269DE0856F7}" dt="2021-04-27T20:04:39.279" v="3152" actId="1076"/>
          <ac:spMkLst>
            <pc:docMk/>
            <pc:sldMk cId="3554065651" sldId="338"/>
            <ac:spMk id="51" creationId="{41FED3CD-25A7-4CF2-A30E-F5E664AF7025}"/>
          </ac:spMkLst>
        </pc:spChg>
        <pc:spChg chg="add mod">
          <ac:chgData name="Nada Farshoukh" userId="cd36c589a2108c71" providerId="LiveId" clId="{324A19A2-4CFB-4355-BB7F-F269DE0856F7}" dt="2021-04-27T20:04:39.279" v="3152" actId="1076"/>
          <ac:spMkLst>
            <pc:docMk/>
            <pc:sldMk cId="3554065651" sldId="338"/>
            <ac:spMk id="52" creationId="{BE736470-0D8F-41D5-A161-F371DBA5DE38}"/>
          </ac:spMkLst>
        </pc:spChg>
        <pc:grpChg chg="mod">
          <ac:chgData name="Nada Farshoukh" userId="cd36c589a2108c71" providerId="LiveId" clId="{324A19A2-4CFB-4355-BB7F-F269DE0856F7}" dt="2021-04-27T20:02:26.414" v="3143" actId="1076"/>
          <ac:grpSpMkLst>
            <pc:docMk/>
            <pc:sldMk cId="3554065651" sldId="338"/>
            <ac:grpSpMk id="43" creationId="{DEEE75D4-41BD-41EC-943A-B2BE6EFB329A}"/>
          </ac:grpSpMkLst>
        </pc:grpChg>
      </pc:sldChg>
      <pc:sldChg chg="addSp delSp modSp add mod modTransition modAnim">
        <pc:chgData name="Nada Farshoukh" userId="cd36c589a2108c71" providerId="LiveId" clId="{324A19A2-4CFB-4355-BB7F-F269DE0856F7}" dt="2021-05-16T11:52:25.321" v="8479" actId="20577"/>
        <pc:sldMkLst>
          <pc:docMk/>
          <pc:sldMk cId="2229885725" sldId="339"/>
        </pc:sldMkLst>
        <pc:spChg chg="add mod ord">
          <ac:chgData name="Nada Farshoukh" userId="cd36c589a2108c71" providerId="LiveId" clId="{324A19A2-4CFB-4355-BB7F-F269DE0856F7}" dt="2021-04-27T20:08:30.678" v="3217" actId="1076"/>
          <ac:spMkLst>
            <pc:docMk/>
            <pc:sldMk cId="2229885725" sldId="339"/>
            <ac:spMk id="12" creationId="{52B2C34C-410C-428D-9751-69BB44B4383E}"/>
          </ac:spMkLst>
        </pc:spChg>
        <pc:spChg chg="mod">
          <ac:chgData name="Nada Farshoukh" userId="cd36c589a2108c71" providerId="LiveId" clId="{324A19A2-4CFB-4355-BB7F-F269DE0856F7}" dt="2021-05-16T11:52:25.321" v="8479" actId="20577"/>
          <ac:spMkLst>
            <pc:docMk/>
            <pc:sldMk cId="2229885725" sldId="339"/>
            <ac:spMk id="14" creationId="{D4578C3C-2793-428E-ACE9-9CE5000CD7FB}"/>
          </ac:spMkLst>
        </pc:spChg>
        <pc:spChg chg="mod">
          <ac:chgData name="Nada Farshoukh" userId="cd36c589a2108c71" providerId="LiveId" clId="{324A19A2-4CFB-4355-BB7F-F269DE0856F7}" dt="2021-04-27T20:09:16.926" v="3231" actId="20577"/>
          <ac:spMkLst>
            <pc:docMk/>
            <pc:sldMk cId="2229885725" sldId="339"/>
            <ac:spMk id="15" creationId="{A4702E3A-0FD9-45D6-89DD-A08185E7CB95}"/>
          </ac:spMkLst>
        </pc:spChg>
        <pc:spChg chg="mod">
          <ac:chgData name="Nada Farshoukh" userId="cd36c589a2108c71" providerId="LiveId" clId="{324A19A2-4CFB-4355-BB7F-F269DE0856F7}" dt="2021-04-27T20:08:36.777" v="3218" actId="571"/>
          <ac:spMkLst>
            <pc:docMk/>
            <pc:sldMk cId="2229885725" sldId="339"/>
            <ac:spMk id="16" creationId="{79317BB4-6334-4EFE-BFAA-6D23DE9230ED}"/>
          </ac:spMkLst>
        </pc:spChg>
        <pc:spChg chg="mod">
          <ac:chgData name="Nada Farshoukh" userId="cd36c589a2108c71" providerId="LiveId" clId="{324A19A2-4CFB-4355-BB7F-F269DE0856F7}" dt="2021-04-27T20:09:19.975" v="3232" actId="20577"/>
          <ac:spMkLst>
            <pc:docMk/>
            <pc:sldMk cId="2229885725" sldId="339"/>
            <ac:spMk id="19" creationId="{5A14878C-2772-4C58-BEC6-2A38EA386C5C}"/>
          </ac:spMkLst>
        </pc:spChg>
        <pc:spChg chg="mod">
          <ac:chgData name="Nada Farshoukh" userId="cd36c589a2108c71" providerId="LiveId" clId="{324A19A2-4CFB-4355-BB7F-F269DE0856F7}" dt="2021-04-27T20:08:39.015" v="3219" actId="571"/>
          <ac:spMkLst>
            <pc:docMk/>
            <pc:sldMk cId="2229885725" sldId="339"/>
            <ac:spMk id="20" creationId="{794DF1FA-279E-42CB-8044-14FC2F757C31}"/>
          </ac:spMkLst>
        </pc:spChg>
        <pc:spChg chg="mod">
          <ac:chgData name="Nada Farshoukh" userId="cd36c589a2108c71" providerId="LiveId" clId="{324A19A2-4CFB-4355-BB7F-F269DE0856F7}" dt="2021-04-27T20:08:45.968" v="3220" actId="571"/>
          <ac:spMkLst>
            <pc:docMk/>
            <pc:sldMk cId="2229885725" sldId="339"/>
            <ac:spMk id="23" creationId="{4F3A1241-C96D-4F3B-948F-5267EDBE4C8D}"/>
          </ac:spMkLst>
        </pc:spChg>
        <pc:spChg chg="mod">
          <ac:chgData name="Nada Farshoukh" userId="cd36c589a2108c71" providerId="LiveId" clId="{324A19A2-4CFB-4355-BB7F-F269DE0856F7}" dt="2021-04-27T20:08:45.968" v="3220" actId="571"/>
          <ac:spMkLst>
            <pc:docMk/>
            <pc:sldMk cId="2229885725" sldId="339"/>
            <ac:spMk id="24" creationId="{BAC889C7-76A3-441B-BD3B-EE1784B91770}"/>
          </ac:spMkLst>
        </pc:spChg>
        <pc:spChg chg="mod topLvl">
          <ac:chgData name="Nada Farshoukh" userId="cd36c589a2108c71" providerId="LiveId" clId="{324A19A2-4CFB-4355-BB7F-F269DE0856F7}" dt="2021-04-27T20:09:34.635" v="3233" actId="164"/>
          <ac:spMkLst>
            <pc:docMk/>
            <pc:sldMk cId="2229885725" sldId="339"/>
            <ac:spMk id="27" creationId="{F2647489-F815-4C5E-8B0C-DCEE483ED4CD}"/>
          </ac:spMkLst>
        </pc:spChg>
        <pc:spChg chg="del mod">
          <ac:chgData name="Nada Farshoukh" userId="cd36c589a2108c71" providerId="LiveId" clId="{324A19A2-4CFB-4355-BB7F-F269DE0856F7}" dt="2021-04-27T20:08:56.518" v="3223" actId="478"/>
          <ac:spMkLst>
            <pc:docMk/>
            <pc:sldMk cId="2229885725" sldId="339"/>
            <ac:spMk id="28" creationId="{63B8E3A4-F132-41D4-BAE0-16E34199B1DA}"/>
          </ac:spMkLst>
        </pc:spChg>
        <pc:spChg chg="add mod">
          <ac:chgData name="Nada Farshoukh" userId="cd36c589a2108c71" providerId="LiveId" clId="{324A19A2-4CFB-4355-BB7F-F269DE0856F7}" dt="2021-04-27T20:09:34.635" v="3233" actId="164"/>
          <ac:spMkLst>
            <pc:docMk/>
            <pc:sldMk cId="2229885725" sldId="339"/>
            <ac:spMk id="30" creationId="{25140406-C9A2-4707-BA63-FEE333C88A62}"/>
          </ac:spMkLst>
        </pc:spChg>
        <pc:spChg chg="mod">
          <ac:chgData name="Nada Farshoukh" userId="cd36c589a2108c71" providerId="LiveId" clId="{324A19A2-4CFB-4355-BB7F-F269DE0856F7}" dt="2021-04-27T20:10:26.695" v="3243" actId="571"/>
          <ac:spMkLst>
            <pc:docMk/>
            <pc:sldMk cId="2229885725" sldId="339"/>
            <ac:spMk id="34" creationId="{3AF2AEFF-BBED-4985-9ED5-CCDF0CFAB438}"/>
          </ac:spMkLst>
        </pc:spChg>
        <pc:spChg chg="del mod">
          <ac:chgData name="Nada Farshoukh" userId="cd36c589a2108c71" providerId="LiveId" clId="{324A19A2-4CFB-4355-BB7F-F269DE0856F7}" dt="2021-04-27T20:10:11.291" v="3240" actId="478"/>
          <ac:spMkLst>
            <pc:docMk/>
            <pc:sldMk cId="2229885725" sldId="339"/>
            <ac:spMk id="35" creationId="{C9159FFA-D6F6-4B3D-A473-8B144187CEB8}"/>
          </ac:spMkLst>
        </pc:spChg>
        <pc:spChg chg="mod">
          <ac:chgData name="Nada Farshoukh" userId="cd36c589a2108c71" providerId="LiveId" clId="{324A19A2-4CFB-4355-BB7F-F269DE0856F7}" dt="2021-04-27T20:10:26.695" v="3243" actId="571"/>
          <ac:spMkLst>
            <pc:docMk/>
            <pc:sldMk cId="2229885725" sldId="339"/>
            <ac:spMk id="36" creationId="{EA831B9F-0AA8-4CD6-91F3-C9A6088E59FF}"/>
          </ac:spMkLst>
        </pc:spChg>
        <pc:spChg chg="mod">
          <ac:chgData name="Nada Farshoukh" userId="cd36c589a2108c71" providerId="LiveId" clId="{324A19A2-4CFB-4355-BB7F-F269DE0856F7}" dt="2021-04-27T20:10:26.695" v="3243" actId="571"/>
          <ac:spMkLst>
            <pc:docMk/>
            <pc:sldMk cId="2229885725" sldId="339"/>
            <ac:spMk id="37" creationId="{931405D5-DDD4-471F-8148-5F3A3A42DA22}"/>
          </ac:spMkLst>
        </pc:spChg>
        <pc:spChg chg="del mod">
          <ac:chgData name="Nada Farshoukh" userId="cd36c589a2108c71" providerId="LiveId" clId="{324A19A2-4CFB-4355-BB7F-F269DE0856F7}" dt="2021-04-27T20:10:05.854" v="3238" actId="478"/>
          <ac:spMkLst>
            <pc:docMk/>
            <pc:sldMk cId="2229885725" sldId="339"/>
            <ac:spMk id="39" creationId="{33BC35DA-DF19-42CF-87BC-8F1859BBD481}"/>
          </ac:spMkLst>
        </pc:spChg>
        <pc:spChg chg="del mod">
          <ac:chgData name="Nada Farshoukh" userId="cd36c589a2108c71" providerId="LiveId" clId="{324A19A2-4CFB-4355-BB7F-F269DE0856F7}" dt="2021-04-27T20:10:08.150" v="3239" actId="478"/>
          <ac:spMkLst>
            <pc:docMk/>
            <pc:sldMk cId="2229885725" sldId="339"/>
            <ac:spMk id="40" creationId="{2EEB7CAF-6FD3-454C-9943-347597F11D48}"/>
          </ac:spMkLst>
        </pc:spChg>
        <pc:spChg chg="add mod">
          <ac:chgData name="Nada Farshoukh" userId="cd36c589a2108c71" providerId="LiveId" clId="{324A19A2-4CFB-4355-BB7F-F269DE0856F7}" dt="2021-04-27T20:10:39.400" v="3248" actId="1076"/>
          <ac:spMkLst>
            <pc:docMk/>
            <pc:sldMk cId="2229885725" sldId="339"/>
            <ac:spMk id="42" creationId="{4338C6B8-A8ED-423E-B27B-A64593F52AB0}"/>
          </ac:spMkLst>
        </pc:spChg>
        <pc:spChg chg="mod">
          <ac:chgData name="Nada Farshoukh" userId="cd36c589a2108c71" providerId="LiveId" clId="{324A19A2-4CFB-4355-BB7F-F269DE0856F7}" dt="2021-04-27T20:08:16.744" v="3215" actId="1076"/>
          <ac:spMkLst>
            <pc:docMk/>
            <pc:sldMk cId="2229885725" sldId="339"/>
            <ac:spMk id="45" creationId="{45A824CB-0584-40A4-B784-6C05D67FA120}"/>
          </ac:spMkLst>
        </pc:spChg>
        <pc:spChg chg="mod ord">
          <ac:chgData name="Nada Farshoukh" userId="cd36c589a2108c71" providerId="LiveId" clId="{324A19A2-4CFB-4355-BB7F-F269DE0856F7}" dt="2021-04-27T20:08:30.678" v="3217" actId="1076"/>
          <ac:spMkLst>
            <pc:docMk/>
            <pc:sldMk cId="2229885725" sldId="339"/>
            <ac:spMk id="48" creationId="{B1E5BA90-FF09-4C47-B001-09589B8E484B}"/>
          </ac:spMkLst>
        </pc:spChg>
        <pc:spChg chg="mod">
          <ac:chgData name="Nada Farshoukh" userId="cd36c589a2108c71" providerId="LiveId" clId="{324A19A2-4CFB-4355-BB7F-F269DE0856F7}" dt="2021-04-27T20:08:30.678" v="3217" actId="1076"/>
          <ac:spMkLst>
            <pc:docMk/>
            <pc:sldMk cId="2229885725" sldId="339"/>
            <ac:spMk id="49" creationId="{E12955DB-601B-4EE5-9B79-B5840A6F8CF6}"/>
          </ac:spMkLst>
        </pc:spChg>
        <pc:spChg chg="mod ord">
          <ac:chgData name="Nada Farshoukh" userId="cd36c589a2108c71" providerId="LiveId" clId="{324A19A2-4CFB-4355-BB7F-F269DE0856F7}" dt="2021-04-27T20:08:30.678" v="3217" actId="1076"/>
          <ac:spMkLst>
            <pc:docMk/>
            <pc:sldMk cId="2229885725" sldId="339"/>
            <ac:spMk id="50" creationId="{572DE961-8DC9-4CE5-9028-A38BA54BE46D}"/>
          </ac:spMkLst>
        </pc:spChg>
        <pc:spChg chg="mod">
          <ac:chgData name="Nada Farshoukh" userId="cd36c589a2108c71" providerId="LiveId" clId="{324A19A2-4CFB-4355-BB7F-F269DE0856F7}" dt="2021-04-27T20:08:30.678" v="3217" actId="1076"/>
          <ac:spMkLst>
            <pc:docMk/>
            <pc:sldMk cId="2229885725" sldId="339"/>
            <ac:spMk id="51" creationId="{41FED3CD-25A7-4CF2-A30E-F5E664AF7025}"/>
          </ac:spMkLst>
        </pc:spChg>
        <pc:spChg chg="mod">
          <ac:chgData name="Nada Farshoukh" userId="cd36c589a2108c71" providerId="LiveId" clId="{324A19A2-4CFB-4355-BB7F-F269DE0856F7}" dt="2021-04-27T20:08:30.678" v="3217" actId="1076"/>
          <ac:spMkLst>
            <pc:docMk/>
            <pc:sldMk cId="2229885725" sldId="339"/>
            <ac:spMk id="52" creationId="{BE736470-0D8F-41D5-A161-F371DBA5DE38}"/>
          </ac:spMkLst>
        </pc:spChg>
        <pc:grpChg chg="add mod">
          <ac:chgData name="Nada Farshoukh" userId="cd36c589a2108c71" providerId="LiveId" clId="{324A19A2-4CFB-4355-BB7F-F269DE0856F7}" dt="2021-04-27T20:09:34.635" v="3233" actId="164"/>
          <ac:grpSpMkLst>
            <pc:docMk/>
            <pc:sldMk cId="2229885725" sldId="339"/>
            <ac:grpSpMk id="2" creationId="{9EF17849-B874-404D-9E88-F8A444D24B28}"/>
          </ac:grpSpMkLst>
        </pc:grpChg>
        <pc:grpChg chg="add mod">
          <ac:chgData name="Nada Farshoukh" userId="cd36c589a2108c71" providerId="LiveId" clId="{324A19A2-4CFB-4355-BB7F-F269DE0856F7}" dt="2021-04-27T20:09:34.635" v="3233" actId="164"/>
          <ac:grpSpMkLst>
            <pc:docMk/>
            <pc:sldMk cId="2229885725" sldId="339"/>
            <ac:grpSpMk id="13" creationId="{CC41BAFD-BB53-4648-9D4F-67E0173972D6}"/>
          </ac:grpSpMkLst>
        </pc:grpChg>
        <pc:grpChg chg="add mod">
          <ac:chgData name="Nada Farshoukh" userId="cd36c589a2108c71" providerId="LiveId" clId="{324A19A2-4CFB-4355-BB7F-F269DE0856F7}" dt="2021-04-27T20:09:34.635" v="3233" actId="164"/>
          <ac:grpSpMkLst>
            <pc:docMk/>
            <pc:sldMk cId="2229885725" sldId="339"/>
            <ac:grpSpMk id="18" creationId="{25388163-25FF-411C-9616-13431B0328DC}"/>
          </ac:grpSpMkLst>
        </pc:grpChg>
        <pc:grpChg chg="add del mod">
          <ac:chgData name="Nada Farshoukh" userId="cd36c589a2108c71" providerId="LiveId" clId="{324A19A2-4CFB-4355-BB7F-F269DE0856F7}" dt="2021-04-27T20:09:08.675" v="3228" actId="478"/>
          <ac:grpSpMkLst>
            <pc:docMk/>
            <pc:sldMk cId="2229885725" sldId="339"/>
            <ac:grpSpMk id="22" creationId="{DEF4F913-B4D8-4320-BA52-1AE524F8F10F}"/>
          </ac:grpSpMkLst>
        </pc:grpChg>
        <pc:grpChg chg="add del mod">
          <ac:chgData name="Nada Farshoukh" userId="cd36c589a2108c71" providerId="LiveId" clId="{324A19A2-4CFB-4355-BB7F-F269DE0856F7}" dt="2021-04-27T20:09:02.438" v="3226" actId="478"/>
          <ac:grpSpMkLst>
            <pc:docMk/>
            <pc:sldMk cId="2229885725" sldId="339"/>
            <ac:grpSpMk id="26" creationId="{8FE57B03-22C5-4BD0-BFCC-01EB11BFA74B}"/>
          </ac:grpSpMkLst>
        </pc:grpChg>
        <pc:grpChg chg="add mod">
          <ac:chgData name="Nada Farshoukh" userId="cd36c589a2108c71" providerId="LiveId" clId="{324A19A2-4CFB-4355-BB7F-F269DE0856F7}" dt="2021-04-27T20:10:26.695" v="3243" actId="571"/>
          <ac:grpSpMkLst>
            <pc:docMk/>
            <pc:sldMk cId="2229885725" sldId="339"/>
            <ac:grpSpMk id="31" creationId="{23F28DD4-83DA-418F-9E11-97692E256F1B}"/>
          </ac:grpSpMkLst>
        </pc:grpChg>
        <pc:grpChg chg="del mod">
          <ac:chgData name="Nada Farshoukh" userId="cd36c589a2108c71" providerId="LiveId" clId="{324A19A2-4CFB-4355-BB7F-F269DE0856F7}" dt="2021-04-27T20:10:05.854" v="3238" actId="478"/>
          <ac:grpSpMkLst>
            <pc:docMk/>
            <pc:sldMk cId="2229885725" sldId="339"/>
            <ac:grpSpMk id="32" creationId="{FCB1761E-70F4-4B69-B516-ACE02D9508F7}"/>
          </ac:grpSpMkLst>
        </pc:grpChg>
        <pc:grpChg chg="mod">
          <ac:chgData name="Nada Farshoukh" userId="cd36c589a2108c71" providerId="LiveId" clId="{324A19A2-4CFB-4355-BB7F-F269DE0856F7}" dt="2021-04-27T20:10:26.695" v="3243" actId="571"/>
          <ac:grpSpMkLst>
            <pc:docMk/>
            <pc:sldMk cId="2229885725" sldId="339"/>
            <ac:grpSpMk id="33" creationId="{4C84D417-AE3A-4911-874C-2543F2233224}"/>
          </ac:grpSpMkLst>
        </pc:grpChg>
        <pc:grpChg chg="mod">
          <ac:chgData name="Nada Farshoukh" userId="cd36c589a2108c71" providerId="LiveId" clId="{324A19A2-4CFB-4355-BB7F-F269DE0856F7}" dt="2021-04-27T20:08:22.805" v="3216" actId="1076"/>
          <ac:grpSpMkLst>
            <pc:docMk/>
            <pc:sldMk cId="2229885725" sldId="339"/>
            <ac:grpSpMk id="43" creationId="{DEEE75D4-41BD-41EC-943A-B2BE6EFB329A}"/>
          </ac:grpSpMkLst>
        </pc:grpChg>
        <pc:cxnChg chg="mod">
          <ac:chgData name="Nada Farshoukh" userId="cd36c589a2108c71" providerId="LiveId" clId="{324A19A2-4CFB-4355-BB7F-F269DE0856F7}" dt="2021-04-27T20:08:36.777" v="3218" actId="571"/>
          <ac:cxnSpMkLst>
            <pc:docMk/>
            <pc:sldMk cId="2229885725" sldId="339"/>
            <ac:cxnSpMk id="17" creationId="{5E53ACA3-5EFF-4C79-BC96-EA3A935610CD}"/>
          </ac:cxnSpMkLst>
        </pc:cxnChg>
        <pc:cxnChg chg="mod">
          <ac:chgData name="Nada Farshoukh" userId="cd36c589a2108c71" providerId="LiveId" clId="{324A19A2-4CFB-4355-BB7F-F269DE0856F7}" dt="2021-04-27T20:08:39.015" v="3219" actId="571"/>
          <ac:cxnSpMkLst>
            <pc:docMk/>
            <pc:sldMk cId="2229885725" sldId="339"/>
            <ac:cxnSpMk id="21" creationId="{50F52211-D432-42E2-AE0C-B71449F92FD9}"/>
          </ac:cxnSpMkLst>
        </pc:cxnChg>
        <pc:cxnChg chg="mod">
          <ac:chgData name="Nada Farshoukh" userId="cd36c589a2108c71" providerId="LiveId" clId="{324A19A2-4CFB-4355-BB7F-F269DE0856F7}" dt="2021-04-27T20:08:45.968" v="3220" actId="571"/>
          <ac:cxnSpMkLst>
            <pc:docMk/>
            <pc:sldMk cId="2229885725" sldId="339"/>
            <ac:cxnSpMk id="25" creationId="{8CDC9AE0-9AC3-45B3-9442-99466CFC696A}"/>
          </ac:cxnSpMkLst>
        </pc:cxnChg>
        <pc:cxnChg chg="del mod topLvl">
          <ac:chgData name="Nada Farshoukh" userId="cd36c589a2108c71" providerId="LiveId" clId="{324A19A2-4CFB-4355-BB7F-F269DE0856F7}" dt="2021-04-27T20:09:02.438" v="3226" actId="478"/>
          <ac:cxnSpMkLst>
            <pc:docMk/>
            <pc:sldMk cId="2229885725" sldId="339"/>
            <ac:cxnSpMk id="29" creationId="{2A1A3BF7-EBA8-4C66-8481-69928EA2159F}"/>
          </ac:cxnSpMkLst>
        </pc:cxnChg>
        <pc:cxnChg chg="mod">
          <ac:chgData name="Nada Farshoukh" userId="cd36c589a2108c71" providerId="LiveId" clId="{324A19A2-4CFB-4355-BB7F-F269DE0856F7}" dt="2021-04-27T20:10:26.695" v="3243" actId="571"/>
          <ac:cxnSpMkLst>
            <pc:docMk/>
            <pc:sldMk cId="2229885725" sldId="339"/>
            <ac:cxnSpMk id="38" creationId="{E351322E-A0C5-4C60-9BDD-E8992349E08B}"/>
          </ac:cxnSpMkLst>
        </pc:cxnChg>
        <pc:cxnChg chg="del mod">
          <ac:chgData name="Nada Farshoukh" userId="cd36c589a2108c71" providerId="LiveId" clId="{324A19A2-4CFB-4355-BB7F-F269DE0856F7}" dt="2021-04-27T20:10:03.058" v="3237" actId="478"/>
          <ac:cxnSpMkLst>
            <pc:docMk/>
            <pc:sldMk cId="2229885725" sldId="339"/>
            <ac:cxnSpMk id="41" creationId="{D7550496-450A-44D5-BB52-A132D779C33D}"/>
          </ac:cxnSpMkLst>
        </pc:cxnChg>
      </pc:sldChg>
      <pc:sldChg chg="addSp delSp modSp add mod addAnim delAnim modAnim">
        <pc:chgData name="Nada Farshoukh" userId="cd36c589a2108c71" providerId="LiveId" clId="{324A19A2-4CFB-4355-BB7F-F269DE0856F7}" dt="2021-05-16T11:51:49.798" v="8467" actId="20577"/>
        <pc:sldMkLst>
          <pc:docMk/>
          <pc:sldMk cId="3527895316" sldId="340"/>
        </pc:sldMkLst>
        <pc:spChg chg="mod">
          <ac:chgData name="Nada Farshoukh" userId="cd36c589a2108c71" providerId="LiveId" clId="{324A19A2-4CFB-4355-BB7F-F269DE0856F7}" dt="2021-05-02T11:23:06.851" v="4127" actId="14100"/>
          <ac:spMkLst>
            <pc:docMk/>
            <pc:sldMk cId="3527895316" sldId="340"/>
            <ac:spMk id="2" creationId="{623F930D-7DED-49C0-BFB9-D6BD093766BE}"/>
          </ac:spMkLst>
        </pc:spChg>
        <pc:spChg chg="add mod">
          <ac:chgData name="Nada Farshoukh" userId="cd36c589a2108c71" providerId="LiveId" clId="{324A19A2-4CFB-4355-BB7F-F269DE0856F7}" dt="2021-04-27T20:15:40.541" v="3290" actId="1076"/>
          <ac:spMkLst>
            <pc:docMk/>
            <pc:sldMk cId="3527895316" sldId="340"/>
            <ac:spMk id="3" creationId="{03AD29E5-B43B-4583-9C7A-6BDF6DCAEBC7}"/>
          </ac:spMkLst>
        </pc:spChg>
        <pc:spChg chg="mod">
          <ac:chgData name="Nada Farshoukh" userId="cd36c589a2108c71" providerId="LiveId" clId="{324A19A2-4CFB-4355-BB7F-F269DE0856F7}" dt="2021-05-16T11:51:49.798" v="8467" actId="20577"/>
          <ac:spMkLst>
            <pc:docMk/>
            <pc:sldMk cId="3527895316" sldId="340"/>
            <ac:spMk id="14" creationId="{D4578C3C-2793-428E-ACE9-9CE5000CD7FB}"/>
          </ac:spMkLst>
        </pc:spChg>
        <pc:spChg chg="del">
          <ac:chgData name="Nada Farshoukh" userId="cd36c589a2108c71" providerId="LiveId" clId="{324A19A2-4CFB-4355-BB7F-F269DE0856F7}" dt="2021-04-27T20:13:15.918" v="3250" actId="478"/>
          <ac:spMkLst>
            <pc:docMk/>
            <pc:sldMk cId="3527895316" sldId="340"/>
            <ac:spMk id="15" creationId="{E2359DC9-DEBD-4F1C-A747-8AEC02BF2E50}"/>
          </ac:spMkLst>
        </pc:spChg>
        <pc:spChg chg="del">
          <ac:chgData name="Nada Farshoukh" userId="cd36c589a2108c71" providerId="LiveId" clId="{324A19A2-4CFB-4355-BB7F-F269DE0856F7}" dt="2021-04-27T20:13:18.573" v="3251" actId="478"/>
          <ac:spMkLst>
            <pc:docMk/>
            <pc:sldMk cId="3527895316" sldId="340"/>
            <ac:spMk id="16" creationId="{1570824D-B8C6-4F53-BC94-E597D9228E1A}"/>
          </ac:spMkLst>
        </pc:spChg>
        <pc:spChg chg="add del mod">
          <ac:chgData name="Nada Farshoukh" userId="cd36c589a2108c71" providerId="LiveId" clId="{324A19A2-4CFB-4355-BB7F-F269DE0856F7}" dt="2021-04-27T20:13:30.497" v="3255" actId="478"/>
          <ac:spMkLst>
            <pc:docMk/>
            <pc:sldMk cId="3527895316" sldId="340"/>
            <ac:spMk id="17" creationId="{ED9D0BBB-7160-483D-B5D8-20C18A069FFF}"/>
          </ac:spMkLst>
        </pc:spChg>
        <pc:spChg chg="mod">
          <ac:chgData name="Nada Farshoukh" userId="cd36c589a2108c71" providerId="LiveId" clId="{324A19A2-4CFB-4355-BB7F-F269DE0856F7}" dt="2021-05-02T11:23:06.851" v="4127" actId="14100"/>
          <ac:spMkLst>
            <pc:docMk/>
            <pc:sldMk cId="3527895316" sldId="340"/>
            <ac:spMk id="18" creationId="{14921ECF-AB39-47B5-B3B7-90A471BD5C4B}"/>
          </ac:spMkLst>
        </pc:spChg>
        <pc:spChg chg="del">
          <ac:chgData name="Nada Farshoukh" userId="cd36c589a2108c71" providerId="LiveId" clId="{324A19A2-4CFB-4355-BB7F-F269DE0856F7}" dt="2021-04-27T20:13:43.248" v="3262" actId="478"/>
          <ac:spMkLst>
            <pc:docMk/>
            <pc:sldMk cId="3527895316" sldId="340"/>
            <ac:spMk id="19" creationId="{B3A9DB05-A6C2-43DE-997F-587C4F4C731E}"/>
          </ac:spMkLst>
        </pc:spChg>
        <pc:spChg chg="del">
          <ac:chgData name="Nada Farshoukh" userId="cd36c589a2108c71" providerId="LiveId" clId="{324A19A2-4CFB-4355-BB7F-F269DE0856F7}" dt="2021-04-27T20:13:43.248" v="3262" actId="478"/>
          <ac:spMkLst>
            <pc:docMk/>
            <pc:sldMk cId="3527895316" sldId="340"/>
            <ac:spMk id="20" creationId="{6B4601A3-BA27-438B-A771-410A79774F9B}"/>
          </ac:spMkLst>
        </pc:spChg>
        <pc:spChg chg="del">
          <ac:chgData name="Nada Farshoukh" userId="cd36c589a2108c71" providerId="LiveId" clId="{324A19A2-4CFB-4355-BB7F-F269DE0856F7}" dt="2021-04-27T20:13:44.702" v="3263" actId="478"/>
          <ac:spMkLst>
            <pc:docMk/>
            <pc:sldMk cId="3527895316" sldId="340"/>
            <ac:spMk id="21" creationId="{C6B3C618-4048-4FD0-B655-74915CDF40FC}"/>
          </ac:spMkLst>
        </pc:spChg>
        <pc:spChg chg="del">
          <ac:chgData name="Nada Farshoukh" userId="cd36c589a2108c71" providerId="LiveId" clId="{324A19A2-4CFB-4355-BB7F-F269DE0856F7}" dt="2021-04-27T20:13:43.248" v="3262" actId="478"/>
          <ac:spMkLst>
            <pc:docMk/>
            <pc:sldMk cId="3527895316" sldId="340"/>
            <ac:spMk id="22" creationId="{9064359A-841A-4DA4-A8E6-227C18B8AF85}"/>
          </ac:spMkLst>
        </pc:spChg>
        <pc:spChg chg="mod">
          <ac:chgData name="Nada Farshoukh" userId="cd36c589a2108c71" providerId="LiveId" clId="{324A19A2-4CFB-4355-BB7F-F269DE0856F7}" dt="2021-05-02T11:22:13.842" v="4119" actId="14100"/>
          <ac:spMkLst>
            <pc:docMk/>
            <pc:sldMk cId="3527895316" sldId="340"/>
            <ac:spMk id="23" creationId="{BBC8059F-B364-4E2E-AB6D-77205818BE90}"/>
          </ac:spMkLst>
        </pc:spChg>
        <pc:spChg chg="mod">
          <ac:chgData name="Nada Farshoukh" userId="cd36c589a2108c71" providerId="LiveId" clId="{324A19A2-4CFB-4355-BB7F-F269DE0856F7}" dt="2021-05-02T11:22:54.929" v="4126" actId="1038"/>
          <ac:spMkLst>
            <pc:docMk/>
            <pc:sldMk cId="3527895316" sldId="340"/>
            <ac:spMk id="27" creationId="{7817F28A-2DA0-4C4C-98B6-36A1A00EBCBA}"/>
          </ac:spMkLst>
        </pc:spChg>
        <pc:spChg chg="mod">
          <ac:chgData name="Nada Farshoukh" userId="cd36c589a2108c71" providerId="LiveId" clId="{324A19A2-4CFB-4355-BB7F-F269DE0856F7}" dt="2021-05-02T11:23:06.851" v="4127" actId="14100"/>
          <ac:spMkLst>
            <pc:docMk/>
            <pc:sldMk cId="3527895316" sldId="340"/>
            <ac:spMk id="28" creationId="{F8B294B3-97EF-4BB5-A64D-652B74152A0E}"/>
          </ac:spMkLst>
        </pc:spChg>
        <pc:spChg chg="del mod">
          <ac:chgData name="Nada Farshoukh" userId="cd36c589a2108c71" providerId="LiveId" clId="{324A19A2-4CFB-4355-BB7F-F269DE0856F7}" dt="2021-04-27T20:13:37.279" v="3260" actId="478"/>
          <ac:spMkLst>
            <pc:docMk/>
            <pc:sldMk cId="3527895316" sldId="340"/>
            <ac:spMk id="29" creationId="{3446CA29-BFD2-4221-8474-0A6C33E1CE90}"/>
          </ac:spMkLst>
        </pc:spChg>
        <pc:spChg chg="del">
          <ac:chgData name="Nada Farshoukh" userId="cd36c589a2108c71" providerId="LiveId" clId="{324A19A2-4CFB-4355-BB7F-F269DE0856F7}" dt="2021-04-27T20:13:35.732" v="3258" actId="478"/>
          <ac:spMkLst>
            <pc:docMk/>
            <pc:sldMk cId="3527895316" sldId="340"/>
            <ac:spMk id="30" creationId="{9C4A44CD-7461-4F9F-8719-6C1EBA598D13}"/>
          </ac:spMkLst>
        </pc:spChg>
        <pc:spChg chg="del">
          <ac:chgData name="Nada Farshoukh" userId="cd36c589a2108c71" providerId="LiveId" clId="{324A19A2-4CFB-4355-BB7F-F269DE0856F7}" dt="2021-04-27T20:13:34.623" v="3257" actId="478"/>
          <ac:spMkLst>
            <pc:docMk/>
            <pc:sldMk cId="3527895316" sldId="340"/>
            <ac:spMk id="31" creationId="{4F2808C1-E467-4746-BCDB-E776D9FA25DF}"/>
          </ac:spMkLst>
        </pc:spChg>
        <pc:spChg chg="mod">
          <ac:chgData name="Nada Farshoukh" userId="cd36c589a2108c71" providerId="LiveId" clId="{324A19A2-4CFB-4355-BB7F-F269DE0856F7}" dt="2021-05-02T11:22:24.520" v="4122" actId="14100"/>
          <ac:spMkLst>
            <pc:docMk/>
            <pc:sldMk cId="3527895316" sldId="340"/>
            <ac:spMk id="32" creationId="{522A8E45-450B-461D-9F78-53D97B9800A2}"/>
          </ac:spMkLst>
        </pc:spChg>
        <pc:spChg chg="del">
          <ac:chgData name="Nada Farshoukh" userId="cd36c589a2108c71" providerId="LiveId" clId="{324A19A2-4CFB-4355-BB7F-F269DE0856F7}" dt="2021-04-27T20:13:33.090" v="3256" actId="478"/>
          <ac:spMkLst>
            <pc:docMk/>
            <pc:sldMk cId="3527895316" sldId="340"/>
            <ac:spMk id="33" creationId="{7F2E3DC2-B410-4DC1-B0C1-E34DEF66003F}"/>
          </ac:spMkLst>
        </pc:spChg>
        <pc:spChg chg="del">
          <ac:chgData name="Nada Farshoukh" userId="cd36c589a2108c71" providerId="LiveId" clId="{324A19A2-4CFB-4355-BB7F-F269DE0856F7}" dt="2021-04-27T20:13:38.968" v="3261" actId="478"/>
          <ac:spMkLst>
            <pc:docMk/>
            <pc:sldMk cId="3527895316" sldId="340"/>
            <ac:spMk id="34" creationId="{BB95669C-B141-4C60-A128-D2F43A05FB43}"/>
          </ac:spMkLst>
        </pc:spChg>
        <pc:spChg chg="add del mod">
          <ac:chgData name="Nada Farshoukh" userId="cd36c589a2108c71" providerId="LiveId" clId="{324A19A2-4CFB-4355-BB7F-F269DE0856F7}" dt="2021-04-27T20:19:43.854" v="3315" actId="21"/>
          <ac:spMkLst>
            <pc:docMk/>
            <pc:sldMk cId="3527895316" sldId="340"/>
            <ac:spMk id="38" creationId="{B75776D2-D9A7-4F71-877B-156D0102453F}"/>
          </ac:spMkLst>
        </pc:spChg>
        <pc:spChg chg="add del mod">
          <ac:chgData name="Nada Farshoukh" userId="cd36c589a2108c71" providerId="LiveId" clId="{324A19A2-4CFB-4355-BB7F-F269DE0856F7}" dt="2021-04-27T20:20:06.587" v="3320" actId="21"/>
          <ac:spMkLst>
            <pc:docMk/>
            <pc:sldMk cId="3527895316" sldId="340"/>
            <ac:spMk id="39" creationId="{FBFBED84-0E2C-4C89-AA91-5C3BD0872000}"/>
          </ac:spMkLst>
        </pc:spChg>
        <pc:spChg chg="del">
          <ac:chgData name="Nada Farshoukh" userId="cd36c589a2108c71" providerId="LiveId" clId="{324A19A2-4CFB-4355-BB7F-F269DE0856F7}" dt="2021-04-27T20:19:25.274" v="3311" actId="478"/>
          <ac:spMkLst>
            <pc:docMk/>
            <pc:sldMk cId="3527895316" sldId="340"/>
            <ac:spMk id="47" creationId="{2DDBCDE4-0C83-49CA-9975-EA00D93A94E3}"/>
          </ac:spMkLst>
        </pc:spChg>
        <pc:spChg chg="del">
          <ac:chgData name="Nada Farshoukh" userId="cd36c589a2108c71" providerId="LiveId" clId="{324A19A2-4CFB-4355-BB7F-F269DE0856F7}" dt="2021-04-27T20:19:25.274" v="3311" actId="478"/>
          <ac:spMkLst>
            <pc:docMk/>
            <pc:sldMk cId="3527895316" sldId="340"/>
            <ac:spMk id="48" creationId="{1321B043-59EB-41FD-9E45-D89747642ABB}"/>
          </ac:spMkLst>
        </pc:spChg>
        <pc:spChg chg="del">
          <ac:chgData name="Nada Farshoukh" userId="cd36c589a2108c71" providerId="LiveId" clId="{324A19A2-4CFB-4355-BB7F-F269DE0856F7}" dt="2021-04-27T20:19:25.274" v="3311" actId="478"/>
          <ac:spMkLst>
            <pc:docMk/>
            <pc:sldMk cId="3527895316" sldId="340"/>
            <ac:spMk id="49" creationId="{A8C1BF0F-DDE4-4B96-B9B4-A4B186B2ADF1}"/>
          </ac:spMkLst>
        </pc:spChg>
        <pc:spChg chg="del">
          <ac:chgData name="Nada Farshoukh" userId="cd36c589a2108c71" providerId="LiveId" clId="{324A19A2-4CFB-4355-BB7F-F269DE0856F7}" dt="2021-04-27T20:19:25.274" v="3311" actId="478"/>
          <ac:spMkLst>
            <pc:docMk/>
            <pc:sldMk cId="3527895316" sldId="340"/>
            <ac:spMk id="50" creationId="{04D25551-75A5-44BE-9702-4A3047CC671B}"/>
          </ac:spMkLst>
        </pc:spChg>
        <pc:spChg chg="del">
          <ac:chgData name="Nada Farshoukh" userId="cd36c589a2108c71" providerId="LiveId" clId="{324A19A2-4CFB-4355-BB7F-F269DE0856F7}" dt="2021-04-27T20:19:25.274" v="3311" actId="478"/>
          <ac:spMkLst>
            <pc:docMk/>
            <pc:sldMk cId="3527895316" sldId="340"/>
            <ac:spMk id="51" creationId="{AAA098AA-8AA2-4A2D-AA2F-E9EC20BAB8F5}"/>
          </ac:spMkLst>
        </pc:spChg>
        <pc:spChg chg="add del mod">
          <ac:chgData name="Nada Farshoukh" userId="cd36c589a2108c71" providerId="LiveId" clId="{324A19A2-4CFB-4355-BB7F-F269DE0856F7}" dt="2021-04-27T20:20:06.587" v="3320" actId="21"/>
          <ac:spMkLst>
            <pc:docMk/>
            <pc:sldMk cId="3527895316" sldId="340"/>
            <ac:spMk id="52" creationId="{3501F5E7-8725-4D68-A1CB-E31FBA790D0C}"/>
          </ac:spMkLst>
        </pc:spChg>
      </pc:sldChg>
      <pc:sldChg chg="addSp delSp modSp add mod replId modTransition">
        <pc:chgData name="Nada Farshoukh" userId="cd36c589a2108c71" providerId="LiveId" clId="{324A19A2-4CFB-4355-BB7F-F269DE0856F7}" dt="2021-05-02T11:23:17.272" v="4128" actId="14100"/>
        <pc:sldMkLst>
          <pc:docMk/>
          <pc:sldMk cId="338658969" sldId="341"/>
        </pc:sldMkLst>
        <pc:spChg chg="add del mod">
          <ac:chgData name="Nada Farshoukh" userId="cd36c589a2108c71" providerId="LiveId" clId="{324A19A2-4CFB-4355-BB7F-F269DE0856F7}" dt="2021-04-27T20:19:33.399" v="3312" actId="21"/>
          <ac:spMkLst>
            <pc:docMk/>
            <pc:sldMk cId="338658969" sldId="341"/>
            <ac:spMk id="12" creationId="{4A9CDED1-690C-4ED5-9129-8BB94B5F861E}"/>
          </ac:spMkLst>
        </pc:spChg>
        <pc:spChg chg="add mod">
          <ac:chgData name="Nada Farshoukh" userId="cd36c589a2108c71" providerId="LiveId" clId="{324A19A2-4CFB-4355-BB7F-F269DE0856F7}" dt="2021-05-02T11:23:17.272" v="4128" actId="14100"/>
          <ac:spMkLst>
            <pc:docMk/>
            <pc:sldMk cId="338658969" sldId="341"/>
            <ac:spMk id="13" creationId="{79161686-82D5-436D-9813-BD4CEDF36349}"/>
          </ac:spMkLst>
        </pc:spChg>
        <pc:spChg chg="add mod">
          <ac:chgData name="Nada Farshoukh" userId="cd36c589a2108c71" providerId="LiveId" clId="{324A19A2-4CFB-4355-BB7F-F269DE0856F7}" dt="2021-04-27T20:20:07.634" v="3321"/>
          <ac:spMkLst>
            <pc:docMk/>
            <pc:sldMk cId="338658969" sldId="341"/>
            <ac:spMk id="15" creationId="{309AD23D-8849-46E2-8A5D-F203B126CFAC}"/>
          </ac:spMkLst>
        </pc:spChg>
        <pc:spChg chg="add mod">
          <ac:chgData name="Nada Farshoukh" userId="cd36c589a2108c71" providerId="LiveId" clId="{324A19A2-4CFB-4355-BB7F-F269DE0856F7}" dt="2021-04-27T20:20:07.634" v="3321"/>
          <ac:spMkLst>
            <pc:docMk/>
            <pc:sldMk cId="338658969" sldId="341"/>
            <ac:spMk id="16" creationId="{F304690D-2228-4151-82B8-7C29223E0DAC}"/>
          </ac:spMkLst>
        </pc:spChg>
        <pc:spChg chg="del">
          <ac:chgData name="Nada Farshoukh" userId="cd36c589a2108c71" providerId="LiveId" clId="{324A19A2-4CFB-4355-BB7F-F269DE0856F7}" dt="2021-04-27T20:16:25.856" v="3295" actId="478"/>
          <ac:spMkLst>
            <pc:docMk/>
            <pc:sldMk cId="338658969" sldId="341"/>
            <ac:spMk id="48" creationId="{B1E5BA90-FF09-4C47-B001-09589B8E484B}"/>
          </ac:spMkLst>
        </pc:spChg>
        <pc:spChg chg="del">
          <ac:chgData name="Nada Farshoukh" userId="cd36c589a2108c71" providerId="LiveId" clId="{324A19A2-4CFB-4355-BB7F-F269DE0856F7}" dt="2021-04-27T20:16:25.856" v="3295" actId="478"/>
          <ac:spMkLst>
            <pc:docMk/>
            <pc:sldMk cId="338658969" sldId="341"/>
            <ac:spMk id="49" creationId="{E12955DB-601B-4EE5-9B79-B5840A6F8CF6}"/>
          </ac:spMkLst>
        </pc:spChg>
        <pc:spChg chg="del">
          <ac:chgData name="Nada Farshoukh" userId="cd36c589a2108c71" providerId="LiveId" clId="{324A19A2-4CFB-4355-BB7F-F269DE0856F7}" dt="2021-04-27T20:16:25.856" v="3295" actId="478"/>
          <ac:spMkLst>
            <pc:docMk/>
            <pc:sldMk cId="338658969" sldId="341"/>
            <ac:spMk id="50" creationId="{572DE961-8DC9-4CE5-9028-A38BA54BE46D}"/>
          </ac:spMkLst>
        </pc:spChg>
        <pc:spChg chg="del mod">
          <ac:chgData name="Nada Farshoukh" userId="cd36c589a2108c71" providerId="LiveId" clId="{324A19A2-4CFB-4355-BB7F-F269DE0856F7}" dt="2021-04-27T20:19:54.650" v="3317" actId="21"/>
          <ac:spMkLst>
            <pc:docMk/>
            <pc:sldMk cId="338658969" sldId="341"/>
            <ac:spMk id="51" creationId="{41FED3CD-25A7-4CF2-A30E-F5E664AF7025}"/>
          </ac:spMkLst>
        </pc:spChg>
        <pc:spChg chg="del mod">
          <ac:chgData name="Nada Farshoukh" userId="cd36c589a2108c71" providerId="LiveId" clId="{324A19A2-4CFB-4355-BB7F-F269DE0856F7}" dt="2021-04-27T20:19:54.650" v="3317" actId="21"/>
          <ac:spMkLst>
            <pc:docMk/>
            <pc:sldMk cId="338658969" sldId="341"/>
            <ac:spMk id="52" creationId="{BE736470-0D8F-41D5-A161-F371DBA5DE38}"/>
          </ac:spMkLst>
        </pc:spChg>
        <pc:grpChg chg="del">
          <ac:chgData name="Nada Farshoukh" userId="cd36c589a2108c71" providerId="LiveId" clId="{324A19A2-4CFB-4355-BB7F-F269DE0856F7}" dt="2021-04-27T20:16:37.532" v="3298" actId="21"/>
          <ac:grpSpMkLst>
            <pc:docMk/>
            <pc:sldMk cId="338658969" sldId="341"/>
            <ac:grpSpMk id="43" creationId="{DEEE75D4-41BD-41EC-943A-B2BE6EFB329A}"/>
          </ac:grpSpMkLst>
        </pc:grpChg>
      </pc:sldChg>
      <pc:sldChg chg="add del replId">
        <pc:chgData name="Nada Farshoukh" userId="cd36c589a2108c71" providerId="LiveId" clId="{324A19A2-4CFB-4355-BB7F-F269DE0856F7}" dt="2021-04-27T20:20:23.055" v="3322" actId="2696"/>
        <pc:sldMkLst>
          <pc:docMk/>
          <pc:sldMk cId="595780201" sldId="342"/>
        </pc:sldMkLst>
      </pc:sldChg>
      <pc:sldChg chg="addSp delSp modSp add mod modTransition modAnim">
        <pc:chgData name="Nada Farshoukh" userId="cd36c589a2108c71" providerId="LiveId" clId="{324A19A2-4CFB-4355-BB7F-F269DE0856F7}" dt="2021-05-02T11:23:34.622" v="4131" actId="1076"/>
        <pc:sldMkLst>
          <pc:docMk/>
          <pc:sldMk cId="1475802001" sldId="342"/>
        </pc:sldMkLst>
        <pc:spChg chg="mod">
          <ac:chgData name="Nada Farshoukh" userId="cd36c589a2108c71" providerId="LiveId" clId="{324A19A2-4CFB-4355-BB7F-F269DE0856F7}" dt="2021-04-27T20:20:48.087" v="3328"/>
          <ac:spMkLst>
            <pc:docMk/>
            <pc:sldMk cId="1475802001" sldId="342"/>
            <ac:spMk id="8" creationId="{2A42FA26-DAE7-45BA-9775-C92379F317A8}"/>
          </ac:spMkLst>
        </pc:spChg>
        <pc:spChg chg="mod">
          <ac:chgData name="Nada Farshoukh" userId="cd36c589a2108c71" providerId="LiveId" clId="{324A19A2-4CFB-4355-BB7F-F269DE0856F7}" dt="2021-04-27T20:20:48.087" v="3328"/>
          <ac:spMkLst>
            <pc:docMk/>
            <pc:sldMk cId="1475802001" sldId="342"/>
            <ac:spMk id="9" creationId="{4A7BA89B-C221-46B1-ABFD-1CD3274CC16F}"/>
          </ac:spMkLst>
        </pc:spChg>
        <pc:spChg chg="mod">
          <ac:chgData name="Nada Farshoukh" userId="cd36c589a2108c71" providerId="LiveId" clId="{324A19A2-4CFB-4355-BB7F-F269DE0856F7}" dt="2021-04-27T20:20:48.087" v="3328"/>
          <ac:spMkLst>
            <pc:docMk/>
            <pc:sldMk cId="1475802001" sldId="342"/>
            <ac:spMk id="10" creationId="{D0CDEF6A-03EB-4E0D-BEDD-CA4A3974B11C}"/>
          </ac:spMkLst>
        </pc:spChg>
        <pc:spChg chg="mod">
          <ac:chgData name="Nada Farshoukh" userId="cd36c589a2108c71" providerId="LiveId" clId="{324A19A2-4CFB-4355-BB7F-F269DE0856F7}" dt="2021-04-27T20:20:48.087" v="3328"/>
          <ac:spMkLst>
            <pc:docMk/>
            <pc:sldMk cId="1475802001" sldId="342"/>
            <ac:spMk id="11" creationId="{20DD3681-B940-4E8F-9137-6B66A69CADAF}"/>
          </ac:spMkLst>
        </pc:spChg>
        <pc:spChg chg="del mod">
          <ac:chgData name="Nada Farshoukh" userId="cd36c589a2108c71" providerId="LiveId" clId="{324A19A2-4CFB-4355-BB7F-F269DE0856F7}" dt="2021-05-02T11:23:28.028" v="4129" actId="478"/>
          <ac:spMkLst>
            <pc:docMk/>
            <pc:sldMk cId="1475802001" sldId="342"/>
            <ac:spMk id="13" creationId="{79161686-82D5-436D-9813-BD4CEDF36349}"/>
          </ac:spMkLst>
        </pc:spChg>
        <pc:spChg chg="mod">
          <ac:chgData name="Nada Farshoukh" userId="cd36c589a2108c71" providerId="LiveId" clId="{324A19A2-4CFB-4355-BB7F-F269DE0856F7}" dt="2021-04-27T20:20:36.525" v="3326" actId="1076"/>
          <ac:spMkLst>
            <pc:docMk/>
            <pc:sldMk cId="1475802001" sldId="342"/>
            <ac:spMk id="15" creationId="{309AD23D-8849-46E2-8A5D-F203B126CFAC}"/>
          </ac:spMkLst>
        </pc:spChg>
        <pc:spChg chg="mod">
          <ac:chgData name="Nada Farshoukh" userId="cd36c589a2108c71" providerId="LiveId" clId="{324A19A2-4CFB-4355-BB7F-F269DE0856F7}" dt="2021-04-27T20:20:39.245" v="3327" actId="1076"/>
          <ac:spMkLst>
            <pc:docMk/>
            <pc:sldMk cId="1475802001" sldId="342"/>
            <ac:spMk id="16" creationId="{F304690D-2228-4151-82B8-7C29223E0DAC}"/>
          </ac:spMkLst>
        </pc:spChg>
        <pc:spChg chg="add mod">
          <ac:chgData name="Nada Farshoukh" userId="cd36c589a2108c71" providerId="LiveId" clId="{324A19A2-4CFB-4355-BB7F-F269DE0856F7}" dt="2021-05-02T11:23:34.622" v="4131" actId="1076"/>
          <ac:spMkLst>
            <pc:docMk/>
            <pc:sldMk cId="1475802001" sldId="342"/>
            <ac:spMk id="17" creationId="{ABA79513-9696-4153-A5E1-DA34E650B1CE}"/>
          </ac:spMkLst>
        </pc:spChg>
        <pc:grpChg chg="add mod">
          <ac:chgData name="Nada Farshoukh" userId="cd36c589a2108c71" providerId="LiveId" clId="{324A19A2-4CFB-4355-BB7F-F269DE0856F7}" dt="2021-04-27T20:20:50.762" v="3329" actId="1076"/>
          <ac:grpSpMkLst>
            <pc:docMk/>
            <pc:sldMk cId="1475802001" sldId="342"/>
            <ac:grpSpMk id="6" creationId="{AACF6967-76CE-41FE-A0AF-A7BD4FD7D077}"/>
          </ac:grpSpMkLst>
        </pc:grpChg>
        <pc:grpChg chg="mod">
          <ac:chgData name="Nada Farshoukh" userId="cd36c589a2108c71" providerId="LiveId" clId="{324A19A2-4CFB-4355-BB7F-F269DE0856F7}" dt="2021-04-27T20:20:48.087" v="3328"/>
          <ac:grpSpMkLst>
            <pc:docMk/>
            <pc:sldMk cId="1475802001" sldId="342"/>
            <ac:grpSpMk id="7" creationId="{2568CD3B-D56D-40DC-9A57-EAF5A50357A5}"/>
          </ac:grpSpMkLst>
        </pc:grpChg>
        <pc:cxnChg chg="mod">
          <ac:chgData name="Nada Farshoukh" userId="cd36c589a2108c71" providerId="LiveId" clId="{324A19A2-4CFB-4355-BB7F-F269DE0856F7}" dt="2021-04-27T20:20:48.087" v="3328"/>
          <ac:cxnSpMkLst>
            <pc:docMk/>
            <pc:sldMk cId="1475802001" sldId="342"/>
            <ac:cxnSpMk id="12" creationId="{75621E5C-8FC2-46B0-A777-033B008FA4F2}"/>
          </ac:cxnSpMkLst>
        </pc:cxnChg>
      </pc:sldChg>
      <pc:sldChg chg="add del ord">
        <pc:chgData name="Nada Farshoukh" userId="cd36c589a2108c71" providerId="LiveId" clId="{324A19A2-4CFB-4355-BB7F-F269DE0856F7}" dt="2021-05-04T15:16:57.850" v="5097" actId="2696"/>
        <pc:sldMkLst>
          <pc:docMk/>
          <pc:sldMk cId="248679280" sldId="343"/>
        </pc:sldMkLst>
      </pc:sldChg>
      <pc:sldChg chg="addSp delSp modSp add mod ord modTransition delAnim modAnim">
        <pc:chgData name="Nada Farshoukh" userId="cd36c589a2108c71" providerId="LiveId" clId="{324A19A2-4CFB-4355-BB7F-F269DE0856F7}" dt="2021-04-28T11:19:50.638" v="3580" actId="20578"/>
        <pc:sldMkLst>
          <pc:docMk/>
          <pc:sldMk cId="3360819871" sldId="344"/>
        </pc:sldMkLst>
        <pc:spChg chg="add mod">
          <ac:chgData name="Nada Farshoukh" userId="cd36c589a2108c71" providerId="LiveId" clId="{324A19A2-4CFB-4355-BB7F-F269DE0856F7}" dt="2021-04-28T01:22:10.561" v="3392" actId="1076"/>
          <ac:spMkLst>
            <pc:docMk/>
            <pc:sldMk cId="3360819871" sldId="344"/>
            <ac:spMk id="3" creationId="{C77F7C71-B362-4999-A07D-0A2ACF470FD6}"/>
          </ac:spMkLst>
        </pc:spChg>
        <pc:spChg chg="del">
          <ac:chgData name="Nada Farshoukh" userId="cd36c589a2108c71" providerId="LiveId" clId="{324A19A2-4CFB-4355-BB7F-F269DE0856F7}" dt="2021-04-28T01:21:19.863" v="3378" actId="478"/>
          <ac:spMkLst>
            <pc:docMk/>
            <pc:sldMk cId="3360819871" sldId="344"/>
            <ac:spMk id="13" creationId="{79161686-82D5-436D-9813-BD4CEDF36349}"/>
          </ac:spMkLst>
        </pc:spChg>
        <pc:spChg chg="del">
          <ac:chgData name="Nada Farshoukh" userId="cd36c589a2108c71" providerId="LiveId" clId="{324A19A2-4CFB-4355-BB7F-F269DE0856F7}" dt="2021-04-28T01:21:19.863" v="3378" actId="478"/>
          <ac:spMkLst>
            <pc:docMk/>
            <pc:sldMk cId="3360819871" sldId="344"/>
            <ac:spMk id="14" creationId="{D4578C3C-2793-428E-ACE9-9CE5000CD7FB}"/>
          </ac:spMkLst>
        </pc:spChg>
        <pc:spChg chg="del">
          <ac:chgData name="Nada Farshoukh" userId="cd36c589a2108c71" providerId="LiveId" clId="{324A19A2-4CFB-4355-BB7F-F269DE0856F7}" dt="2021-04-28T01:21:19.863" v="3378" actId="478"/>
          <ac:spMkLst>
            <pc:docMk/>
            <pc:sldMk cId="3360819871" sldId="344"/>
            <ac:spMk id="15" creationId="{309AD23D-8849-46E2-8A5D-F203B126CFAC}"/>
          </ac:spMkLst>
        </pc:spChg>
        <pc:spChg chg="del">
          <ac:chgData name="Nada Farshoukh" userId="cd36c589a2108c71" providerId="LiveId" clId="{324A19A2-4CFB-4355-BB7F-F269DE0856F7}" dt="2021-04-28T01:21:19.863" v="3378" actId="478"/>
          <ac:spMkLst>
            <pc:docMk/>
            <pc:sldMk cId="3360819871" sldId="344"/>
            <ac:spMk id="16" creationId="{F304690D-2228-4151-82B8-7C29223E0DAC}"/>
          </ac:spMkLst>
        </pc:spChg>
        <pc:spChg chg="mod">
          <ac:chgData name="Nada Farshoukh" userId="cd36c589a2108c71" providerId="LiveId" clId="{324A19A2-4CFB-4355-BB7F-F269DE0856F7}" dt="2021-04-28T01:23:29.595" v="3398" actId="18245"/>
          <ac:spMkLst>
            <pc:docMk/>
            <pc:sldMk cId="3360819871" sldId="344"/>
            <ac:spMk id="17" creationId="{4CFB9D74-7C4E-48C5-8BCE-AB14828C62A6}"/>
          </ac:spMkLst>
        </pc:spChg>
        <pc:spChg chg="mod">
          <ac:chgData name="Nada Farshoukh" userId="cd36c589a2108c71" providerId="LiveId" clId="{324A19A2-4CFB-4355-BB7F-F269DE0856F7}" dt="2021-04-28T01:23:29.595" v="3398" actId="18245"/>
          <ac:spMkLst>
            <pc:docMk/>
            <pc:sldMk cId="3360819871" sldId="344"/>
            <ac:spMk id="18" creationId="{F16575F6-ECB9-4AF7-B099-89995050F9E0}"/>
          </ac:spMkLst>
        </pc:spChg>
        <pc:spChg chg="mod">
          <ac:chgData name="Nada Farshoukh" userId="cd36c589a2108c71" providerId="LiveId" clId="{324A19A2-4CFB-4355-BB7F-F269DE0856F7}" dt="2021-04-28T01:23:29.595" v="3398" actId="18245"/>
          <ac:spMkLst>
            <pc:docMk/>
            <pc:sldMk cId="3360819871" sldId="344"/>
            <ac:spMk id="19" creationId="{BEE2D5D3-F1FA-4A5F-B816-E1F3EF3A2438}"/>
          </ac:spMkLst>
        </pc:spChg>
        <pc:spChg chg="mod">
          <ac:chgData name="Nada Farshoukh" userId="cd36c589a2108c71" providerId="LiveId" clId="{324A19A2-4CFB-4355-BB7F-F269DE0856F7}" dt="2021-04-28T01:23:29.595" v="3398" actId="18245"/>
          <ac:spMkLst>
            <pc:docMk/>
            <pc:sldMk cId="3360819871" sldId="344"/>
            <ac:spMk id="20" creationId="{519240A1-1F01-4024-903C-BC3F5D9A3481}"/>
          </ac:spMkLst>
        </pc:spChg>
        <pc:spChg chg="mod">
          <ac:chgData name="Nada Farshoukh" userId="cd36c589a2108c71" providerId="LiveId" clId="{324A19A2-4CFB-4355-BB7F-F269DE0856F7}" dt="2021-04-28T01:23:24.150" v="3397" actId="18245"/>
          <ac:spMkLst>
            <pc:docMk/>
            <pc:sldMk cId="3360819871" sldId="344"/>
            <ac:spMk id="21" creationId="{9BAF6428-4149-4D9C-8071-3D33F46660EC}"/>
          </ac:spMkLst>
        </pc:spChg>
        <pc:spChg chg="mod topLvl">
          <ac:chgData name="Nada Farshoukh" userId="cd36c589a2108c71" providerId="LiveId" clId="{324A19A2-4CFB-4355-BB7F-F269DE0856F7}" dt="2021-04-28T06:45:01.938" v="3454"/>
          <ac:spMkLst>
            <pc:docMk/>
            <pc:sldMk cId="3360819871" sldId="344"/>
            <ac:spMk id="23" creationId="{296124E0-94B6-44DE-905E-748563B08A15}"/>
          </ac:spMkLst>
        </pc:spChg>
        <pc:spChg chg="mod topLvl">
          <ac:chgData name="Nada Farshoukh" userId="cd36c589a2108c71" providerId="LiveId" clId="{324A19A2-4CFB-4355-BB7F-F269DE0856F7}" dt="2021-04-28T06:45:43.294" v="3463" actId="1076"/>
          <ac:spMkLst>
            <pc:docMk/>
            <pc:sldMk cId="3360819871" sldId="344"/>
            <ac:spMk id="24" creationId="{D5F10A70-86A5-46FB-AF4D-F4EF0177ECC1}"/>
          </ac:spMkLst>
        </pc:spChg>
        <pc:spChg chg="del mod">
          <ac:chgData name="Nada Farshoukh" userId="cd36c589a2108c71" providerId="LiveId" clId="{324A19A2-4CFB-4355-BB7F-F269DE0856F7}" dt="2021-04-28T01:23:54.282" v="3401" actId="478"/>
          <ac:spMkLst>
            <pc:docMk/>
            <pc:sldMk cId="3360819871" sldId="344"/>
            <ac:spMk id="25" creationId="{B54B59EE-AF52-47F3-86DF-78ACA6C00F62}"/>
          </ac:spMkLst>
        </pc:spChg>
        <pc:spChg chg="mod topLvl">
          <ac:chgData name="Nada Farshoukh" userId="cd36c589a2108c71" providerId="LiveId" clId="{324A19A2-4CFB-4355-BB7F-F269DE0856F7}" dt="2021-04-28T06:45:24.123" v="3458"/>
          <ac:spMkLst>
            <pc:docMk/>
            <pc:sldMk cId="3360819871" sldId="344"/>
            <ac:spMk id="26" creationId="{9C9E5CF3-2129-425E-ABF2-4AC56786C175}"/>
          </ac:spMkLst>
        </pc:spChg>
        <pc:spChg chg="mod topLvl">
          <ac:chgData name="Nada Farshoukh" userId="cd36c589a2108c71" providerId="LiveId" clId="{324A19A2-4CFB-4355-BB7F-F269DE0856F7}" dt="2021-04-28T06:44:46.858" v="3453" actId="20577"/>
          <ac:spMkLst>
            <pc:docMk/>
            <pc:sldMk cId="3360819871" sldId="344"/>
            <ac:spMk id="27" creationId="{4DFB02C0-BF9F-4EF7-9181-B05F4F777935}"/>
          </ac:spMkLst>
        </pc:spChg>
        <pc:spChg chg="add mod">
          <ac:chgData name="Nada Farshoukh" userId="cd36c589a2108c71" providerId="LiveId" clId="{324A19A2-4CFB-4355-BB7F-F269DE0856F7}" dt="2021-04-28T06:45:44.584" v="3464" actId="1076"/>
          <ac:spMkLst>
            <pc:docMk/>
            <pc:sldMk cId="3360819871" sldId="344"/>
            <ac:spMk id="28" creationId="{E1C621A3-BD0F-4CC0-B71E-E7CAA5CBD364}"/>
          </ac:spMkLst>
        </pc:spChg>
        <pc:spChg chg="add del mod">
          <ac:chgData name="Nada Farshoukh" userId="cd36c589a2108c71" providerId="LiveId" clId="{324A19A2-4CFB-4355-BB7F-F269DE0856F7}" dt="2021-04-28T06:42:29.823" v="3422" actId="478"/>
          <ac:spMkLst>
            <pc:docMk/>
            <pc:sldMk cId="3360819871" sldId="344"/>
            <ac:spMk id="29" creationId="{29E2A1C0-F73B-4B87-987A-EAD36B7E3F5F}"/>
          </ac:spMkLst>
        </pc:spChg>
        <pc:spChg chg="add del mod">
          <ac:chgData name="Nada Farshoukh" userId="cd36c589a2108c71" providerId="LiveId" clId="{324A19A2-4CFB-4355-BB7F-F269DE0856F7}" dt="2021-04-28T06:42:28.698" v="3421" actId="478"/>
          <ac:spMkLst>
            <pc:docMk/>
            <pc:sldMk cId="3360819871" sldId="344"/>
            <ac:spMk id="30" creationId="{F2192D25-9BA7-4B0C-B11D-BB57DA544A2A}"/>
          </ac:spMkLst>
        </pc:spChg>
        <pc:spChg chg="add mod">
          <ac:chgData name="Nada Farshoukh" userId="cd36c589a2108c71" providerId="LiveId" clId="{324A19A2-4CFB-4355-BB7F-F269DE0856F7}" dt="2021-04-28T06:45:45.855" v="3465" actId="1076"/>
          <ac:spMkLst>
            <pc:docMk/>
            <pc:sldMk cId="3360819871" sldId="344"/>
            <ac:spMk id="31" creationId="{B1C85717-6CDE-4B6E-A9BE-BB736D18A475}"/>
          </ac:spMkLst>
        </pc:spChg>
        <pc:spChg chg="add mod">
          <ac:chgData name="Nada Farshoukh" userId="cd36c589a2108c71" providerId="LiveId" clId="{324A19A2-4CFB-4355-BB7F-F269DE0856F7}" dt="2021-04-28T06:45:31.340" v="3460"/>
          <ac:spMkLst>
            <pc:docMk/>
            <pc:sldMk cId="3360819871" sldId="344"/>
            <ac:spMk id="32" creationId="{9365E5F6-E38C-4CA7-A230-ADF395D6FA99}"/>
          </ac:spMkLst>
        </pc:spChg>
        <pc:spChg chg="add mod">
          <ac:chgData name="Nada Farshoukh" userId="cd36c589a2108c71" providerId="LiveId" clId="{324A19A2-4CFB-4355-BB7F-F269DE0856F7}" dt="2021-04-28T06:45:48.063" v="3466" actId="1076"/>
          <ac:spMkLst>
            <pc:docMk/>
            <pc:sldMk cId="3360819871" sldId="344"/>
            <ac:spMk id="33" creationId="{ADA779A4-E662-4800-BE35-89E264F4CFC0}"/>
          </ac:spMkLst>
        </pc:spChg>
        <pc:spChg chg="mod">
          <ac:chgData name="Nada Farshoukh" userId="cd36c589a2108c71" providerId="LiveId" clId="{324A19A2-4CFB-4355-BB7F-F269DE0856F7}" dt="2021-04-28T06:42:38.117" v="3423"/>
          <ac:spMkLst>
            <pc:docMk/>
            <pc:sldMk cId="3360819871" sldId="344"/>
            <ac:spMk id="36" creationId="{EB8E761D-E9CF-4E12-AAD1-238A77060E07}"/>
          </ac:spMkLst>
        </pc:spChg>
        <pc:spChg chg="mod">
          <ac:chgData name="Nada Farshoukh" userId="cd36c589a2108c71" providerId="LiveId" clId="{324A19A2-4CFB-4355-BB7F-F269DE0856F7}" dt="2021-04-28T06:42:38.117" v="3423"/>
          <ac:spMkLst>
            <pc:docMk/>
            <pc:sldMk cId="3360819871" sldId="344"/>
            <ac:spMk id="37" creationId="{00A8710F-456C-42B8-BAAC-22A8A816F712}"/>
          </ac:spMkLst>
        </pc:spChg>
        <pc:spChg chg="mod">
          <ac:chgData name="Nada Farshoukh" userId="cd36c589a2108c71" providerId="LiveId" clId="{324A19A2-4CFB-4355-BB7F-F269DE0856F7}" dt="2021-04-28T06:42:53.853" v="3426" actId="20577"/>
          <ac:spMkLst>
            <pc:docMk/>
            <pc:sldMk cId="3360819871" sldId="344"/>
            <ac:spMk id="38" creationId="{9FB33FC2-03BB-4178-A74F-412CFA0D5300}"/>
          </ac:spMkLst>
        </pc:spChg>
        <pc:spChg chg="mod">
          <ac:chgData name="Nada Farshoukh" userId="cd36c589a2108c71" providerId="LiveId" clId="{324A19A2-4CFB-4355-BB7F-F269DE0856F7}" dt="2021-04-28T06:42:43.848" v="3425" actId="20577"/>
          <ac:spMkLst>
            <pc:docMk/>
            <pc:sldMk cId="3360819871" sldId="344"/>
            <ac:spMk id="39" creationId="{E3253639-9274-42E8-AA80-F876BA097CE4}"/>
          </ac:spMkLst>
        </pc:spChg>
        <pc:spChg chg="del mod">
          <ac:chgData name="Nada Farshoukh" userId="cd36c589a2108c71" providerId="LiveId" clId="{324A19A2-4CFB-4355-BB7F-F269DE0856F7}" dt="2021-04-28T06:43:14.765" v="3429" actId="478"/>
          <ac:spMkLst>
            <pc:docMk/>
            <pc:sldMk cId="3360819871" sldId="344"/>
            <ac:spMk id="43" creationId="{04B99DAE-D480-4D61-A40A-DF65F0DC6E4C}"/>
          </ac:spMkLst>
        </pc:spChg>
        <pc:spChg chg="del mod topLvl">
          <ac:chgData name="Nada Farshoukh" userId="cd36c589a2108c71" providerId="LiveId" clId="{324A19A2-4CFB-4355-BB7F-F269DE0856F7}" dt="2021-04-28T06:43:25.293" v="3430" actId="478"/>
          <ac:spMkLst>
            <pc:docMk/>
            <pc:sldMk cId="3360819871" sldId="344"/>
            <ac:spMk id="44" creationId="{616357F4-3B7B-4947-9B20-324E24BECCB8}"/>
          </ac:spMkLst>
        </pc:spChg>
        <pc:spChg chg="mod">
          <ac:chgData name="Nada Farshoukh" userId="cd36c589a2108c71" providerId="LiveId" clId="{324A19A2-4CFB-4355-BB7F-F269DE0856F7}" dt="2021-04-28T06:43:52.879" v="3433" actId="14100"/>
          <ac:spMkLst>
            <pc:docMk/>
            <pc:sldMk cId="3360819871" sldId="344"/>
            <ac:spMk id="45" creationId="{DCA76A95-FF4B-4EC5-9A0A-F05E5171DCF8}"/>
          </ac:spMkLst>
        </pc:spChg>
        <pc:spChg chg="mod">
          <ac:chgData name="Nada Farshoukh" userId="cd36c589a2108c71" providerId="LiveId" clId="{324A19A2-4CFB-4355-BB7F-F269DE0856F7}" dt="2021-04-28T06:43:11.193" v="3428" actId="571"/>
          <ac:spMkLst>
            <pc:docMk/>
            <pc:sldMk cId="3360819871" sldId="344"/>
            <ac:spMk id="46" creationId="{281AF8F3-AE23-4D15-A899-CF7ECCC0B649}"/>
          </ac:spMkLst>
        </pc:spChg>
        <pc:grpChg chg="mod">
          <ac:chgData name="Nada Farshoukh" userId="cd36c589a2108c71" providerId="LiveId" clId="{324A19A2-4CFB-4355-BB7F-F269DE0856F7}" dt="2021-04-28T01:23:29.595" v="3398" actId="18245"/>
          <ac:grpSpMkLst>
            <pc:docMk/>
            <pc:sldMk cId="3360819871" sldId="344"/>
            <ac:grpSpMk id="5" creationId="{07FDEC65-C341-418E-9AB4-B9BD0D16AAB9}"/>
          </ac:grpSpMkLst>
        </pc:grpChg>
        <pc:grpChg chg="del">
          <ac:chgData name="Nada Farshoukh" userId="cd36c589a2108c71" providerId="LiveId" clId="{324A19A2-4CFB-4355-BB7F-F269DE0856F7}" dt="2021-04-28T01:21:19.863" v="3378" actId="478"/>
          <ac:grpSpMkLst>
            <pc:docMk/>
            <pc:sldMk cId="3360819871" sldId="344"/>
            <ac:grpSpMk id="6" creationId="{AACF6967-76CE-41FE-A0AF-A7BD4FD7D077}"/>
          </ac:grpSpMkLst>
        </pc:grpChg>
        <pc:grpChg chg="del mod">
          <ac:chgData name="Nada Farshoukh" userId="cd36c589a2108c71" providerId="LiveId" clId="{324A19A2-4CFB-4355-BB7F-F269DE0856F7}" dt="2021-04-28T01:24:02.804" v="3402" actId="165"/>
          <ac:grpSpMkLst>
            <pc:docMk/>
            <pc:sldMk cId="3360819871" sldId="344"/>
            <ac:grpSpMk id="22" creationId="{ABB991EE-861F-407C-9E6F-6AEA850B50DB}"/>
          </ac:grpSpMkLst>
        </pc:grpChg>
        <pc:grpChg chg="add del mod">
          <ac:chgData name="Nada Farshoukh" userId="cd36c589a2108c71" providerId="LiveId" clId="{324A19A2-4CFB-4355-BB7F-F269DE0856F7}" dt="2021-04-28T06:43:55.568" v="3434" actId="478"/>
          <ac:grpSpMkLst>
            <pc:docMk/>
            <pc:sldMk cId="3360819871" sldId="344"/>
            <ac:grpSpMk id="34" creationId="{29DED9BF-34FC-4701-89CF-3EEEA58AEF0C}"/>
          </ac:grpSpMkLst>
        </pc:grpChg>
        <pc:grpChg chg="mod">
          <ac:chgData name="Nada Farshoukh" userId="cd36c589a2108c71" providerId="LiveId" clId="{324A19A2-4CFB-4355-BB7F-F269DE0856F7}" dt="2021-04-28T06:42:38.117" v="3423"/>
          <ac:grpSpMkLst>
            <pc:docMk/>
            <pc:sldMk cId="3360819871" sldId="344"/>
            <ac:grpSpMk id="35" creationId="{2F4033D0-6EBB-41FC-97AA-8DF7EAAE38CB}"/>
          </ac:grpSpMkLst>
        </pc:grpChg>
        <pc:grpChg chg="add del mod">
          <ac:chgData name="Nada Farshoukh" userId="cd36c589a2108c71" providerId="LiveId" clId="{324A19A2-4CFB-4355-BB7F-F269DE0856F7}" dt="2021-04-28T06:43:25.293" v="3430" actId="478"/>
          <ac:grpSpMkLst>
            <pc:docMk/>
            <pc:sldMk cId="3360819871" sldId="344"/>
            <ac:grpSpMk id="41" creationId="{3953F28B-3FC3-4B66-8D51-EC640873DF9A}"/>
          </ac:grpSpMkLst>
        </pc:grpChg>
        <pc:grpChg chg="mod topLvl">
          <ac:chgData name="Nada Farshoukh" userId="cd36c589a2108c71" providerId="LiveId" clId="{324A19A2-4CFB-4355-BB7F-F269DE0856F7}" dt="2021-04-28T06:43:25.293" v="3430" actId="478"/>
          <ac:grpSpMkLst>
            <pc:docMk/>
            <pc:sldMk cId="3360819871" sldId="344"/>
            <ac:grpSpMk id="42" creationId="{FCF7C2C9-322C-4929-AEC1-F8CD1E25ACC3}"/>
          </ac:grpSpMkLst>
        </pc:grpChg>
        <pc:graphicFrameChg chg="add del mod modGraphic">
          <ac:chgData name="Nada Farshoukh" userId="cd36c589a2108c71" providerId="LiveId" clId="{324A19A2-4CFB-4355-BB7F-F269DE0856F7}" dt="2021-04-28T01:23:44.069" v="3399" actId="18245"/>
          <ac:graphicFrameMkLst>
            <pc:docMk/>
            <pc:sldMk cId="3360819871" sldId="344"/>
            <ac:graphicFrameMk id="4" creationId="{B75136BC-A8AB-4CCF-9A56-605FED862A0D}"/>
          </ac:graphicFrameMkLst>
        </pc:graphicFrameChg>
        <pc:cxnChg chg="mod">
          <ac:chgData name="Nada Farshoukh" userId="cd36c589a2108c71" providerId="LiveId" clId="{324A19A2-4CFB-4355-BB7F-F269DE0856F7}" dt="2021-04-28T06:42:38.117" v="3423"/>
          <ac:cxnSpMkLst>
            <pc:docMk/>
            <pc:sldMk cId="3360819871" sldId="344"/>
            <ac:cxnSpMk id="40" creationId="{A8E7B698-BD61-48AE-B69E-D2E3C025318E}"/>
          </ac:cxnSpMkLst>
        </pc:cxnChg>
        <pc:cxnChg chg="mod">
          <ac:chgData name="Nada Farshoukh" userId="cd36c589a2108c71" providerId="LiveId" clId="{324A19A2-4CFB-4355-BB7F-F269DE0856F7}" dt="2021-04-28T06:43:11.193" v="3428" actId="571"/>
          <ac:cxnSpMkLst>
            <pc:docMk/>
            <pc:sldMk cId="3360819871" sldId="344"/>
            <ac:cxnSpMk id="47" creationId="{BF2F9A26-AD0C-4D6F-BBF3-025FD2D81AED}"/>
          </ac:cxnSpMkLst>
        </pc:cxnChg>
      </pc:sldChg>
      <pc:sldChg chg="addSp delSp modSp add mod modAnim">
        <pc:chgData name="Nada Farshoukh" userId="cd36c589a2108c71" providerId="LiveId" clId="{324A19A2-4CFB-4355-BB7F-F269DE0856F7}" dt="2021-04-28T06:48:21.889" v="3485"/>
        <pc:sldMkLst>
          <pc:docMk/>
          <pc:sldMk cId="617087104" sldId="345"/>
        </pc:sldMkLst>
        <pc:spChg chg="add mod">
          <ac:chgData name="Nada Farshoukh" userId="cd36c589a2108c71" providerId="LiveId" clId="{324A19A2-4CFB-4355-BB7F-F269DE0856F7}" dt="2021-04-28T06:46:57.643" v="3474"/>
          <ac:spMkLst>
            <pc:docMk/>
            <pc:sldMk cId="617087104" sldId="345"/>
            <ac:spMk id="19" creationId="{0AE539B1-8077-44A9-8304-BCA723DD657C}"/>
          </ac:spMkLst>
        </pc:spChg>
        <pc:spChg chg="mod">
          <ac:chgData name="Nada Farshoukh" userId="cd36c589a2108c71" providerId="LiveId" clId="{324A19A2-4CFB-4355-BB7F-F269DE0856F7}" dt="2021-04-28T06:48:15.509" v="3481"/>
          <ac:spMkLst>
            <pc:docMk/>
            <pc:sldMk cId="617087104" sldId="345"/>
            <ac:spMk id="21" creationId="{30473B7B-E4D5-4753-BEBD-A90EBD05D4D4}"/>
          </ac:spMkLst>
        </pc:spChg>
        <pc:spChg chg="mod">
          <ac:chgData name="Nada Farshoukh" userId="cd36c589a2108c71" providerId="LiveId" clId="{324A19A2-4CFB-4355-BB7F-F269DE0856F7}" dt="2021-04-28T06:48:15.509" v="3481"/>
          <ac:spMkLst>
            <pc:docMk/>
            <pc:sldMk cId="617087104" sldId="345"/>
            <ac:spMk id="22" creationId="{03E056E7-91E0-47C3-889D-E47FA7BB3BAD}"/>
          </ac:spMkLst>
        </pc:spChg>
        <pc:spChg chg="mod">
          <ac:chgData name="Nada Farshoukh" userId="cd36c589a2108c71" providerId="LiveId" clId="{324A19A2-4CFB-4355-BB7F-F269DE0856F7}" dt="2021-04-28T06:47:07.535" v="3475"/>
          <ac:spMkLst>
            <pc:docMk/>
            <pc:sldMk cId="617087104" sldId="345"/>
            <ac:spMk id="23" creationId="{296124E0-94B6-44DE-905E-748563B08A15}"/>
          </ac:spMkLst>
        </pc:spChg>
        <pc:spChg chg="mod">
          <ac:chgData name="Nada Farshoukh" userId="cd36c589a2108c71" providerId="LiveId" clId="{324A19A2-4CFB-4355-BB7F-F269DE0856F7}" dt="2021-04-28T06:47:27.897" v="3478"/>
          <ac:spMkLst>
            <pc:docMk/>
            <pc:sldMk cId="617087104" sldId="345"/>
            <ac:spMk id="24" creationId="{D5F10A70-86A5-46FB-AF4D-F4EF0177ECC1}"/>
          </ac:spMkLst>
        </pc:spChg>
        <pc:spChg chg="mod">
          <ac:chgData name="Nada Farshoukh" userId="cd36c589a2108c71" providerId="LiveId" clId="{324A19A2-4CFB-4355-BB7F-F269DE0856F7}" dt="2021-04-28T06:47:15.453" v="3476"/>
          <ac:spMkLst>
            <pc:docMk/>
            <pc:sldMk cId="617087104" sldId="345"/>
            <ac:spMk id="26" creationId="{9C9E5CF3-2129-425E-ABF2-4AC56786C175}"/>
          </ac:spMkLst>
        </pc:spChg>
        <pc:spChg chg="mod">
          <ac:chgData name="Nada Farshoukh" userId="cd36c589a2108c71" providerId="LiveId" clId="{324A19A2-4CFB-4355-BB7F-F269DE0856F7}" dt="2021-04-28T06:46:22.237" v="3469"/>
          <ac:spMkLst>
            <pc:docMk/>
            <pc:sldMk cId="617087104" sldId="345"/>
            <ac:spMk id="27" creationId="{4DFB02C0-BF9F-4EF7-9181-B05F4F777935}"/>
          </ac:spMkLst>
        </pc:spChg>
        <pc:spChg chg="mod">
          <ac:chgData name="Nada Farshoukh" userId="cd36c589a2108c71" providerId="LiveId" clId="{324A19A2-4CFB-4355-BB7F-F269DE0856F7}" dt="2021-04-28T06:47:22.102" v="3477"/>
          <ac:spMkLst>
            <pc:docMk/>
            <pc:sldMk cId="617087104" sldId="345"/>
            <ac:spMk id="28" creationId="{E1C621A3-BD0F-4CC0-B71E-E7CAA5CBD364}"/>
          </ac:spMkLst>
        </pc:spChg>
        <pc:spChg chg="mod">
          <ac:chgData name="Nada Farshoukh" userId="cd36c589a2108c71" providerId="LiveId" clId="{324A19A2-4CFB-4355-BB7F-F269DE0856F7}" dt="2021-04-28T06:46:37.841" v="3471"/>
          <ac:spMkLst>
            <pc:docMk/>
            <pc:sldMk cId="617087104" sldId="345"/>
            <ac:spMk id="32" creationId="{9365E5F6-E38C-4CA7-A230-ADF395D6FA99}"/>
          </ac:spMkLst>
        </pc:spChg>
        <pc:spChg chg="mod">
          <ac:chgData name="Nada Farshoukh" userId="cd36c589a2108c71" providerId="LiveId" clId="{324A19A2-4CFB-4355-BB7F-F269DE0856F7}" dt="2021-04-28T06:46:48.814" v="3473"/>
          <ac:spMkLst>
            <pc:docMk/>
            <pc:sldMk cId="617087104" sldId="345"/>
            <ac:spMk id="33" creationId="{ADA779A4-E662-4800-BE35-89E264F4CFC0}"/>
          </ac:spMkLst>
        </pc:spChg>
        <pc:grpChg chg="add del mod">
          <ac:chgData name="Nada Farshoukh" userId="cd36c589a2108c71" providerId="LiveId" clId="{324A19A2-4CFB-4355-BB7F-F269DE0856F7}" dt="2021-04-28T06:48:21.889" v="3485"/>
          <ac:grpSpMkLst>
            <pc:docMk/>
            <pc:sldMk cId="617087104" sldId="345"/>
            <ac:grpSpMk id="20" creationId="{5A56ABFB-F2B0-4829-98AE-C0F2F54A8DC1}"/>
          </ac:grpSpMkLst>
        </pc:grpChg>
        <pc:cxnChg chg="mod">
          <ac:chgData name="Nada Farshoukh" userId="cd36c589a2108c71" providerId="LiveId" clId="{324A19A2-4CFB-4355-BB7F-F269DE0856F7}" dt="2021-04-28T06:48:15.509" v="3481"/>
          <ac:cxnSpMkLst>
            <pc:docMk/>
            <pc:sldMk cId="617087104" sldId="345"/>
            <ac:cxnSpMk id="25" creationId="{CBBF1A29-3A08-469C-A4EC-69D51D531A21}"/>
          </ac:cxnSpMkLst>
        </pc:cxnChg>
      </pc:sldChg>
      <pc:sldChg chg="addSp delSp modSp add mod modTransition delAnim modAnim">
        <pc:chgData name="Nada Farshoukh" userId="cd36c589a2108c71" providerId="LiveId" clId="{324A19A2-4CFB-4355-BB7F-F269DE0856F7}" dt="2021-05-05T11:18:24.897" v="6091" actId="571"/>
        <pc:sldMkLst>
          <pc:docMk/>
          <pc:sldMk cId="3035862032" sldId="346"/>
        </pc:sldMkLst>
        <pc:spChg chg="mod topLvl">
          <ac:chgData name="Nada Farshoukh" userId="cd36c589a2108c71" providerId="LiveId" clId="{324A19A2-4CFB-4355-BB7F-F269DE0856F7}" dt="2021-04-28T06:53:01.114" v="3530" actId="164"/>
          <ac:spMkLst>
            <pc:docMk/>
            <pc:sldMk cId="3035862032" sldId="346"/>
            <ac:spMk id="5" creationId="{34CDEB3C-663D-41E2-805D-503540762B3A}"/>
          </ac:spMkLst>
        </pc:spChg>
        <pc:spChg chg="mod topLvl">
          <ac:chgData name="Nada Farshoukh" userId="cd36c589a2108c71" providerId="LiveId" clId="{324A19A2-4CFB-4355-BB7F-F269DE0856F7}" dt="2021-04-28T06:53:29.328" v="3537" actId="164"/>
          <ac:spMkLst>
            <pc:docMk/>
            <pc:sldMk cId="3035862032" sldId="346"/>
            <ac:spMk id="6" creationId="{C9B2C88A-BA8B-4366-8785-ED075A4566BC}"/>
          </ac:spMkLst>
        </pc:spChg>
        <pc:spChg chg="mod topLvl">
          <ac:chgData name="Nada Farshoukh" userId="cd36c589a2108c71" providerId="LiveId" clId="{324A19A2-4CFB-4355-BB7F-F269DE0856F7}" dt="2021-04-28T06:53:35.959" v="3540" actId="164"/>
          <ac:spMkLst>
            <pc:docMk/>
            <pc:sldMk cId="3035862032" sldId="346"/>
            <ac:spMk id="7" creationId="{9F451938-6C5D-45FE-8146-741C5B1114AC}"/>
          </ac:spMkLst>
        </pc:spChg>
        <pc:spChg chg="add mod">
          <ac:chgData name="Nada Farshoukh" userId="cd36c589a2108c71" providerId="LiveId" clId="{324A19A2-4CFB-4355-BB7F-F269DE0856F7}" dt="2021-04-28T06:53:01.114" v="3530" actId="164"/>
          <ac:spMkLst>
            <pc:docMk/>
            <pc:sldMk cId="3035862032" sldId="346"/>
            <ac:spMk id="8" creationId="{AF823675-583E-4BE3-A71B-ABC606D8120B}"/>
          </ac:spMkLst>
        </pc:spChg>
        <pc:spChg chg="del">
          <ac:chgData name="Nada Farshoukh" userId="cd36c589a2108c71" providerId="LiveId" clId="{324A19A2-4CFB-4355-BB7F-F269DE0856F7}" dt="2021-04-28T06:49:23.536" v="3486" actId="478"/>
          <ac:spMkLst>
            <pc:docMk/>
            <pc:sldMk cId="3035862032" sldId="346"/>
            <ac:spMk id="19" creationId="{0AE539B1-8077-44A9-8304-BCA723DD657C}"/>
          </ac:spMkLst>
        </pc:spChg>
        <pc:spChg chg="del">
          <ac:chgData name="Nada Farshoukh" userId="cd36c589a2108c71" providerId="LiveId" clId="{324A19A2-4CFB-4355-BB7F-F269DE0856F7}" dt="2021-04-28T06:49:23.536" v="3486" actId="478"/>
          <ac:spMkLst>
            <pc:docMk/>
            <pc:sldMk cId="3035862032" sldId="346"/>
            <ac:spMk id="23" creationId="{296124E0-94B6-44DE-905E-748563B08A15}"/>
          </ac:spMkLst>
        </pc:spChg>
        <pc:spChg chg="del">
          <ac:chgData name="Nada Farshoukh" userId="cd36c589a2108c71" providerId="LiveId" clId="{324A19A2-4CFB-4355-BB7F-F269DE0856F7}" dt="2021-04-28T06:49:23.536" v="3486" actId="478"/>
          <ac:spMkLst>
            <pc:docMk/>
            <pc:sldMk cId="3035862032" sldId="346"/>
            <ac:spMk id="24" creationId="{D5F10A70-86A5-46FB-AF4D-F4EF0177ECC1}"/>
          </ac:spMkLst>
        </pc:spChg>
        <pc:spChg chg="del">
          <ac:chgData name="Nada Farshoukh" userId="cd36c589a2108c71" providerId="LiveId" clId="{324A19A2-4CFB-4355-BB7F-F269DE0856F7}" dt="2021-04-28T06:49:23.536" v="3486" actId="478"/>
          <ac:spMkLst>
            <pc:docMk/>
            <pc:sldMk cId="3035862032" sldId="346"/>
            <ac:spMk id="26" creationId="{9C9E5CF3-2129-425E-ABF2-4AC56786C175}"/>
          </ac:spMkLst>
        </pc:spChg>
        <pc:spChg chg="del">
          <ac:chgData name="Nada Farshoukh" userId="cd36c589a2108c71" providerId="LiveId" clId="{324A19A2-4CFB-4355-BB7F-F269DE0856F7}" dt="2021-04-28T06:49:23.536" v="3486" actId="478"/>
          <ac:spMkLst>
            <pc:docMk/>
            <pc:sldMk cId="3035862032" sldId="346"/>
            <ac:spMk id="27" creationId="{4DFB02C0-BF9F-4EF7-9181-B05F4F777935}"/>
          </ac:spMkLst>
        </pc:spChg>
        <pc:spChg chg="del">
          <ac:chgData name="Nada Farshoukh" userId="cd36c589a2108c71" providerId="LiveId" clId="{324A19A2-4CFB-4355-BB7F-F269DE0856F7}" dt="2021-04-28T06:49:23.536" v="3486" actId="478"/>
          <ac:spMkLst>
            <pc:docMk/>
            <pc:sldMk cId="3035862032" sldId="346"/>
            <ac:spMk id="28" creationId="{E1C621A3-BD0F-4CC0-B71E-E7CAA5CBD364}"/>
          </ac:spMkLst>
        </pc:spChg>
        <pc:spChg chg="mod">
          <ac:chgData name="Nada Farshoukh" userId="cd36c589a2108c71" providerId="LiveId" clId="{324A19A2-4CFB-4355-BB7F-F269DE0856F7}" dt="2021-05-05T11:18:21.286" v="6085" actId="20577"/>
          <ac:spMkLst>
            <pc:docMk/>
            <pc:sldMk cId="3035862032" sldId="346"/>
            <ac:spMk id="29" creationId="{C99B41C9-1E41-461A-8D38-AE952705B8D9}"/>
          </ac:spMkLst>
        </pc:spChg>
        <pc:spChg chg="mod">
          <ac:chgData name="Nada Farshoukh" userId="cd36c589a2108c71" providerId="LiveId" clId="{324A19A2-4CFB-4355-BB7F-F269DE0856F7}" dt="2021-04-28T06:55:18.259" v="3554" actId="20577"/>
          <ac:spMkLst>
            <pc:docMk/>
            <pc:sldMk cId="3035862032" sldId="346"/>
            <ac:spMk id="30" creationId="{2ECD859E-A46D-415A-8790-C32801696174}"/>
          </ac:spMkLst>
        </pc:spChg>
        <pc:spChg chg="del">
          <ac:chgData name="Nada Farshoukh" userId="cd36c589a2108c71" providerId="LiveId" clId="{324A19A2-4CFB-4355-BB7F-F269DE0856F7}" dt="2021-04-28T06:49:23.536" v="3486" actId="478"/>
          <ac:spMkLst>
            <pc:docMk/>
            <pc:sldMk cId="3035862032" sldId="346"/>
            <ac:spMk id="31" creationId="{B1C85717-6CDE-4B6E-A9BE-BB736D18A475}"/>
          </ac:spMkLst>
        </pc:spChg>
        <pc:spChg chg="mod">
          <ac:chgData name="Nada Farshoukh" userId="cd36c589a2108c71" providerId="LiveId" clId="{324A19A2-4CFB-4355-BB7F-F269DE0856F7}" dt="2021-05-05T11:18:24.897" v="6091" actId="571"/>
          <ac:spMkLst>
            <pc:docMk/>
            <pc:sldMk cId="3035862032" sldId="346"/>
            <ac:spMk id="31" creationId="{CF406234-4F99-49F8-A80B-0D8837442415}"/>
          </ac:spMkLst>
        </pc:spChg>
        <pc:spChg chg="mod">
          <ac:chgData name="Nada Farshoukh" userId="cd36c589a2108c71" providerId="LiveId" clId="{324A19A2-4CFB-4355-BB7F-F269DE0856F7}" dt="2021-05-05T11:18:24.897" v="6091" actId="571"/>
          <ac:spMkLst>
            <pc:docMk/>
            <pc:sldMk cId="3035862032" sldId="346"/>
            <ac:spMk id="32" creationId="{63203914-269F-48E2-BF8D-E408764BE3E5}"/>
          </ac:spMkLst>
        </pc:spChg>
        <pc:spChg chg="del">
          <ac:chgData name="Nada Farshoukh" userId="cd36c589a2108c71" providerId="LiveId" clId="{324A19A2-4CFB-4355-BB7F-F269DE0856F7}" dt="2021-04-28T06:49:23.536" v="3486" actId="478"/>
          <ac:spMkLst>
            <pc:docMk/>
            <pc:sldMk cId="3035862032" sldId="346"/>
            <ac:spMk id="32" creationId="{9365E5F6-E38C-4CA7-A230-ADF395D6FA99}"/>
          </ac:spMkLst>
        </pc:spChg>
        <pc:spChg chg="del">
          <ac:chgData name="Nada Farshoukh" userId="cd36c589a2108c71" providerId="LiveId" clId="{324A19A2-4CFB-4355-BB7F-F269DE0856F7}" dt="2021-04-28T06:49:23.536" v="3486" actId="478"/>
          <ac:spMkLst>
            <pc:docMk/>
            <pc:sldMk cId="3035862032" sldId="346"/>
            <ac:spMk id="33" creationId="{ADA779A4-E662-4800-BE35-89E264F4CFC0}"/>
          </ac:spMkLst>
        </pc:spChg>
        <pc:spChg chg="mod">
          <ac:chgData name="Nada Farshoukh" userId="cd36c589a2108c71" providerId="LiveId" clId="{324A19A2-4CFB-4355-BB7F-F269DE0856F7}" dt="2021-05-05T11:18:24.379" v="6090" actId="571"/>
          <ac:spMkLst>
            <pc:docMk/>
            <pc:sldMk cId="3035862032" sldId="346"/>
            <ac:spMk id="34" creationId="{C309D8AC-E33F-4678-A3DF-1F45921CA8C1}"/>
          </ac:spMkLst>
        </pc:spChg>
        <pc:spChg chg="mod">
          <ac:chgData name="Nada Farshoukh" userId="cd36c589a2108c71" providerId="LiveId" clId="{324A19A2-4CFB-4355-BB7F-F269DE0856F7}" dt="2021-05-05T11:18:24.379" v="6090" actId="571"/>
          <ac:spMkLst>
            <pc:docMk/>
            <pc:sldMk cId="3035862032" sldId="346"/>
            <ac:spMk id="35" creationId="{C3DF91A9-5F5D-4A6D-AC5F-DB91A900EC28}"/>
          </ac:spMkLst>
        </pc:spChg>
        <pc:spChg chg="del mod">
          <ac:chgData name="Nada Farshoukh" userId="cd36c589a2108c71" providerId="LiveId" clId="{324A19A2-4CFB-4355-BB7F-F269DE0856F7}" dt="2021-04-28T06:54:22.576" v="3551" actId="478"/>
          <ac:spMkLst>
            <pc:docMk/>
            <pc:sldMk cId="3035862032" sldId="346"/>
            <ac:spMk id="36" creationId="{EB8E761D-E9CF-4E12-AAD1-238A77060E07}"/>
          </ac:spMkLst>
        </pc:spChg>
        <pc:spChg chg="mod">
          <ac:chgData name="Nada Farshoukh" userId="cd36c589a2108c71" providerId="LiveId" clId="{324A19A2-4CFB-4355-BB7F-F269DE0856F7}" dt="2021-04-28T06:54:02.858" v="3545" actId="20577"/>
          <ac:spMkLst>
            <pc:docMk/>
            <pc:sldMk cId="3035862032" sldId="346"/>
            <ac:spMk id="37" creationId="{00A8710F-456C-42B8-BAAC-22A8A816F712}"/>
          </ac:spMkLst>
        </pc:spChg>
        <pc:spChg chg="mod">
          <ac:chgData name="Nada Farshoukh" userId="cd36c589a2108c71" providerId="LiveId" clId="{324A19A2-4CFB-4355-BB7F-F269DE0856F7}" dt="2021-05-05T11:18:24.379" v="6090" actId="571"/>
          <ac:spMkLst>
            <pc:docMk/>
            <pc:sldMk cId="3035862032" sldId="346"/>
            <ac:spMk id="37" creationId="{9A885C28-B97D-41FD-97BE-00E3CBBD0EAE}"/>
          </ac:spMkLst>
        </pc:spChg>
        <pc:spChg chg="mod">
          <ac:chgData name="Nada Farshoukh" userId="cd36c589a2108c71" providerId="LiveId" clId="{324A19A2-4CFB-4355-BB7F-F269DE0856F7}" dt="2021-04-28T06:55:25.602" v="3556" actId="20577"/>
          <ac:spMkLst>
            <pc:docMk/>
            <pc:sldMk cId="3035862032" sldId="346"/>
            <ac:spMk id="38" creationId="{9FB33FC2-03BB-4178-A74F-412CFA0D5300}"/>
          </ac:spMkLst>
        </pc:spChg>
        <pc:spChg chg="mod">
          <ac:chgData name="Nada Farshoukh" userId="cd36c589a2108c71" providerId="LiveId" clId="{324A19A2-4CFB-4355-BB7F-F269DE0856F7}" dt="2021-05-05T11:18:24.379" v="6090" actId="571"/>
          <ac:spMkLst>
            <pc:docMk/>
            <pc:sldMk cId="3035862032" sldId="346"/>
            <ac:spMk id="38" creationId="{EADE5F60-2DBD-42A4-AAC6-88C3AB2BBE1D}"/>
          </ac:spMkLst>
        </pc:spChg>
        <pc:spChg chg="mod">
          <ac:chgData name="Nada Farshoukh" userId="cd36c589a2108c71" providerId="LiveId" clId="{324A19A2-4CFB-4355-BB7F-F269DE0856F7}" dt="2021-04-28T06:54:13.224" v="3549" actId="20577"/>
          <ac:spMkLst>
            <pc:docMk/>
            <pc:sldMk cId="3035862032" sldId="346"/>
            <ac:spMk id="39" creationId="{E3253639-9274-42E8-AA80-F876BA097CE4}"/>
          </ac:spMkLst>
        </pc:spChg>
        <pc:spChg chg="add mod">
          <ac:chgData name="Nada Farshoukh" userId="cd36c589a2108c71" providerId="LiveId" clId="{324A19A2-4CFB-4355-BB7F-F269DE0856F7}" dt="2021-04-28T06:51:41.682" v="3505" actId="571"/>
          <ac:spMkLst>
            <pc:docMk/>
            <pc:sldMk cId="3035862032" sldId="346"/>
            <ac:spMk id="42" creationId="{041A8EB3-499F-467A-8A08-A679FE19FE13}"/>
          </ac:spMkLst>
        </pc:spChg>
        <pc:spChg chg="add mod">
          <ac:chgData name="Nada Farshoukh" userId="cd36c589a2108c71" providerId="LiveId" clId="{324A19A2-4CFB-4355-BB7F-F269DE0856F7}" dt="2021-04-28T06:51:41.682" v="3505" actId="571"/>
          <ac:spMkLst>
            <pc:docMk/>
            <pc:sldMk cId="3035862032" sldId="346"/>
            <ac:spMk id="43" creationId="{D424B876-30FD-4676-A670-E8D04D2EB74F}"/>
          </ac:spMkLst>
        </pc:spChg>
        <pc:spChg chg="add mod">
          <ac:chgData name="Nada Farshoukh" userId="cd36c589a2108c71" providerId="LiveId" clId="{324A19A2-4CFB-4355-BB7F-F269DE0856F7}" dt="2021-04-28T06:51:41.682" v="3505" actId="571"/>
          <ac:spMkLst>
            <pc:docMk/>
            <pc:sldMk cId="3035862032" sldId="346"/>
            <ac:spMk id="44" creationId="{B3B988C8-413F-4736-8B67-E6996369941A}"/>
          </ac:spMkLst>
        </pc:spChg>
        <pc:spChg chg="add del mod">
          <ac:chgData name="Nada Farshoukh" userId="cd36c589a2108c71" providerId="LiveId" clId="{324A19A2-4CFB-4355-BB7F-F269DE0856F7}" dt="2021-04-28T06:51:41.203" v="3504" actId="571"/>
          <ac:spMkLst>
            <pc:docMk/>
            <pc:sldMk cId="3035862032" sldId="346"/>
            <ac:spMk id="45" creationId="{235B9726-8550-43A8-9BAC-451D21E2354C}"/>
          </ac:spMkLst>
        </pc:spChg>
        <pc:spChg chg="add mod">
          <ac:chgData name="Nada Farshoukh" userId="cd36c589a2108c71" providerId="LiveId" clId="{324A19A2-4CFB-4355-BB7F-F269DE0856F7}" dt="2021-04-28T06:51:41.203" v="3504" actId="571"/>
          <ac:spMkLst>
            <pc:docMk/>
            <pc:sldMk cId="3035862032" sldId="346"/>
            <ac:spMk id="46" creationId="{9514FBAC-B6A4-4A4E-B497-31000008A412}"/>
          </ac:spMkLst>
        </pc:spChg>
        <pc:spChg chg="add mod">
          <ac:chgData name="Nada Farshoukh" userId="cd36c589a2108c71" providerId="LiveId" clId="{324A19A2-4CFB-4355-BB7F-F269DE0856F7}" dt="2021-04-28T06:51:41.203" v="3504" actId="571"/>
          <ac:spMkLst>
            <pc:docMk/>
            <pc:sldMk cId="3035862032" sldId="346"/>
            <ac:spMk id="47" creationId="{F25B0938-D74D-491A-9A26-2A975C013F32}"/>
          </ac:spMkLst>
        </pc:spChg>
        <pc:spChg chg="add mod">
          <ac:chgData name="Nada Farshoukh" userId="cd36c589a2108c71" providerId="LiveId" clId="{324A19A2-4CFB-4355-BB7F-F269DE0856F7}" dt="2021-04-28T06:56:24.814" v="3571" actId="688"/>
          <ac:spMkLst>
            <pc:docMk/>
            <pc:sldMk cId="3035862032" sldId="346"/>
            <ac:spMk id="48" creationId="{003EA015-00FF-4807-A259-FE28510FDCE7}"/>
          </ac:spMkLst>
        </pc:spChg>
        <pc:spChg chg="add del mod">
          <ac:chgData name="Nada Farshoukh" userId="cd36c589a2108c71" providerId="LiveId" clId="{324A19A2-4CFB-4355-BB7F-F269DE0856F7}" dt="2021-04-28T06:53:23.559" v="3535" actId="478"/>
          <ac:spMkLst>
            <pc:docMk/>
            <pc:sldMk cId="3035862032" sldId="346"/>
            <ac:spMk id="49" creationId="{6B3341DD-6613-4EA6-AE3E-C805E4886CBC}"/>
          </ac:spMkLst>
        </pc:spChg>
        <pc:spChg chg="add mod">
          <ac:chgData name="Nada Farshoukh" userId="cd36c589a2108c71" providerId="LiveId" clId="{324A19A2-4CFB-4355-BB7F-F269DE0856F7}" dt="2021-04-28T06:53:29.328" v="3537" actId="164"/>
          <ac:spMkLst>
            <pc:docMk/>
            <pc:sldMk cId="3035862032" sldId="346"/>
            <ac:spMk id="50" creationId="{257431C9-F0B6-412D-92F4-07098279F46A}"/>
          </ac:spMkLst>
        </pc:spChg>
        <pc:spChg chg="add mod">
          <ac:chgData name="Nada Farshoukh" userId="cd36c589a2108c71" providerId="LiveId" clId="{324A19A2-4CFB-4355-BB7F-F269DE0856F7}" dt="2021-04-28T06:53:34.923" v="3539"/>
          <ac:spMkLst>
            <pc:docMk/>
            <pc:sldMk cId="3035862032" sldId="346"/>
            <ac:spMk id="51" creationId="{9CBEBC0A-6427-4262-ABC7-2CF31EFC9FB6}"/>
          </ac:spMkLst>
        </pc:spChg>
        <pc:spChg chg="add mod">
          <ac:chgData name="Nada Farshoukh" userId="cd36c589a2108c71" providerId="LiveId" clId="{324A19A2-4CFB-4355-BB7F-F269DE0856F7}" dt="2021-04-28T06:53:34.923" v="3539"/>
          <ac:spMkLst>
            <pc:docMk/>
            <pc:sldMk cId="3035862032" sldId="346"/>
            <ac:spMk id="52" creationId="{2F69F63C-76F0-40F1-AC2E-4E9BEDE9D4C8}"/>
          </ac:spMkLst>
        </pc:spChg>
        <pc:spChg chg="mod">
          <ac:chgData name="Nada Farshoukh" userId="cd36c589a2108c71" providerId="LiveId" clId="{324A19A2-4CFB-4355-BB7F-F269DE0856F7}" dt="2021-04-28T06:53:46.216" v="3542" actId="571"/>
          <ac:spMkLst>
            <pc:docMk/>
            <pc:sldMk cId="3035862032" sldId="346"/>
            <ac:spMk id="54" creationId="{4E3E18B3-6455-4FDD-8BC7-46AE68068C45}"/>
          </ac:spMkLst>
        </pc:spChg>
        <pc:spChg chg="mod">
          <ac:chgData name="Nada Farshoukh" userId="cd36c589a2108c71" providerId="LiveId" clId="{324A19A2-4CFB-4355-BB7F-F269DE0856F7}" dt="2021-04-28T06:53:46.216" v="3542" actId="571"/>
          <ac:spMkLst>
            <pc:docMk/>
            <pc:sldMk cId="3035862032" sldId="346"/>
            <ac:spMk id="55" creationId="{7DADAFB9-9C57-4A74-A342-02A83475CC6D}"/>
          </ac:spMkLst>
        </pc:spChg>
        <pc:spChg chg="mod">
          <ac:chgData name="Nada Farshoukh" userId="cd36c589a2108c71" providerId="LiveId" clId="{324A19A2-4CFB-4355-BB7F-F269DE0856F7}" dt="2021-04-28T06:53:46.216" v="3542" actId="571"/>
          <ac:spMkLst>
            <pc:docMk/>
            <pc:sldMk cId="3035862032" sldId="346"/>
            <ac:spMk id="57" creationId="{25900C23-4266-42A6-B3DC-AC94AF3FBB74}"/>
          </ac:spMkLst>
        </pc:spChg>
        <pc:spChg chg="mod">
          <ac:chgData name="Nada Farshoukh" userId="cd36c589a2108c71" providerId="LiveId" clId="{324A19A2-4CFB-4355-BB7F-F269DE0856F7}" dt="2021-04-28T06:56:21.486" v="3570" actId="688"/>
          <ac:spMkLst>
            <pc:docMk/>
            <pc:sldMk cId="3035862032" sldId="346"/>
            <ac:spMk id="58" creationId="{1BB6CF28-061B-4FC4-B635-3CF497789643}"/>
          </ac:spMkLst>
        </pc:spChg>
        <pc:spChg chg="mod">
          <ac:chgData name="Nada Farshoukh" userId="cd36c589a2108c71" providerId="LiveId" clId="{324A19A2-4CFB-4355-BB7F-F269DE0856F7}" dt="2021-05-05T11:18:21.959" v="6086" actId="1076"/>
          <ac:spMkLst>
            <pc:docMk/>
            <pc:sldMk cId="3035862032" sldId="346"/>
            <ac:spMk id="60" creationId="{94CF14D3-36EE-4546-B094-DFF4B6F7579E}"/>
          </ac:spMkLst>
        </pc:spChg>
        <pc:spChg chg="mod">
          <ac:chgData name="Nada Farshoukh" userId="cd36c589a2108c71" providerId="LiveId" clId="{324A19A2-4CFB-4355-BB7F-F269DE0856F7}" dt="2021-04-28T06:53:46.216" v="3542" actId="571"/>
          <ac:spMkLst>
            <pc:docMk/>
            <pc:sldMk cId="3035862032" sldId="346"/>
            <ac:spMk id="61" creationId="{B81AC820-381D-4372-B351-EC9A40D57693}"/>
          </ac:spMkLst>
        </pc:spChg>
        <pc:spChg chg="mod">
          <ac:chgData name="Nada Farshoukh" userId="cd36c589a2108c71" providerId="LiveId" clId="{324A19A2-4CFB-4355-BB7F-F269DE0856F7}" dt="2021-04-28T06:53:52.208" v="3543" actId="571"/>
          <ac:spMkLst>
            <pc:docMk/>
            <pc:sldMk cId="3035862032" sldId="346"/>
            <ac:spMk id="63" creationId="{509603BA-3B23-40D0-8267-8F01452EC219}"/>
          </ac:spMkLst>
        </pc:spChg>
        <pc:spChg chg="mod">
          <ac:chgData name="Nada Farshoukh" userId="cd36c589a2108c71" providerId="LiveId" clId="{324A19A2-4CFB-4355-BB7F-F269DE0856F7}" dt="2021-04-28T06:53:52.208" v="3543" actId="571"/>
          <ac:spMkLst>
            <pc:docMk/>
            <pc:sldMk cId="3035862032" sldId="346"/>
            <ac:spMk id="64" creationId="{93DD226F-AFD1-4D6D-8888-504A60354BAC}"/>
          </ac:spMkLst>
        </pc:spChg>
        <pc:spChg chg="mod">
          <ac:chgData name="Nada Farshoukh" userId="cd36c589a2108c71" providerId="LiveId" clId="{324A19A2-4CFB-4355-BB7F-F269DE0856F7}" dt="2021-04-28T06:53:52.208" v="3543" actId="571"/>
          <ac:spMkLst>
            <pc:docMk/>
            <pc:sldMk cId="3035862032" sldId="346"/>
            <ac:spMk id="66" creationId="{1B2389DF-5C76-4725-91B1-DF846A16F3ED}"/>
          </ac:spMkLst>
        </pc:spChg>
        <pc:spChg chg="mod">
          <ac:chgData name="Nada Farshoukh" userId="cd36c589a2108c71" providerId="LiveId" clId="{324A19A2-4CFB-4355-BB7F-F269DE0856F7}" dt="2021-04-28T06:53:52.208" v="3543" actId="571"/>
          <ac:spMkLst>
            <pc:docMk/>
            <pc:sldMk cId="3035862032" sldId="346"/>
            <ac:spMk id="67" creationId="{096F2394-791B-472A-8158-7988B5CD2486}"/>
          </ac:spMkLst>
        </pc:spChg>
        <pc:spChg chg="mod">
          <ac:chgData name="Nada Farshoukh" userId="cd36c589a2108c71" providerId="LiveId" clId="{324A19A2-4CFB-4355-BB7F-F269DE0856F7}" dt="2021-04-28T06:53:52.208" v="3543" actId="571"/>
          <ac:spMkLst>
            <pc:docMk/>
            <pc:sldMk cId="3035862032" sldId="346"/>
            <ac:spMk id="69" creationId="{F35248B7-69CE-4F3E-9FEC-F60DEB4D191B}"/>
          </ac:spMkLst>
        </pc:spChg>
        <pc:spChg chg="mod">
          <ac:chgData name="Nada Farshoukh" userId="cd36c589a2108c71" providerId="LiveId" clId="{324A19A2-4CFB-4355-BB7F-F269DE0856F7}" dt="2021-04-28T06:53:52.208" v="3543" actId="571"/>
          <ac:spMkLst>
            <pc:docMk/>
            <pc:sldMk cId="3035862032" sldId="346"/>
            <ac:spMk id="70" creationId="{1C6C8E19-9A6E-43E6-97A4-3C0279786A3C}"/>
          </ac:spMkLst>
        </pc:spChg>
        <pc:grpChg chg="del mod">
          <ac:chgData name="Nada Farshoukh" userId="cd36c589a2108c71" providerId="LiveId" clId="{324A19A2-4CFB-4355-BB7F-F269DE0856F7}" dt="2021-04-28T06:50:36.238" v="3490" actId="165"/>
          <ac:grpSpMkLst>
            <pc:docMk/>
            <pc:sldMk cId="3035862032" sldId="346"/>
            <ac:grpSpMk id="4" creationId="{DCF7BBC5-4AB9-40EB-A185-07C0413EA794}"/>
          </ac:grpSpMkLst>
        </pc:grpChg>
        <pc:grpChg chg="add mod">
          <ac:chgData name="Nada Farshoukh" userId="cd36c589a2108c71" providerId="LiveId" clId="{324A19A2-4CFB-4355-BB7F-F269DE0856F7}" dt="2021-05-05T11:18:19.323" v="6076" actId="1076"/>
          <ac:grpSpMkLst>
            <pc:docMk/>
            <pc:sldMk cId="3035862032" sldId="346"/>
            <ac:grpSpMk id="9" creationId="{4CE66836-47FD-4A73-88B6-8491645134BF}"/>
          </ac:grpSpMkLst>
        </pc:grpChg>
        <pc:grpChg chg="add mod">
          <ac:chgData name="Nada Farshoukh" userId="cd36c589a2108c71" providerId="LiveId" clId="{324A19A2-4CFB-4355-BB7F-F269DE0856F7}" dt="2021-05-05T11:18:20.327" v="6081" actId="1076"/>
          <ac:grpSpMkLst>
            <pc:docMk/>
            <pc:sldMk cId="3035862032" sldId="346"/>
            <ac:grpSpMk id="10" creationId="{228BC84D-586D-487B-B96B-AC4D444CBBDE}"/>
          </ac:grpSpMkLst>
        </pc:grpChg>
        <pc:grpChg chg="add mod">
          <ac:chgData name="Nada Farshoukh" userId="cd36c589a2108c71" providerId="LiveId" clId="{324A19A2-4CFB-4355-BB7F-F269DE0856F7}" dt="2021-05-05T11:18:20.738" v="6083" actId="1076"/>
          <ac:grpSpMkLst>
            <pc:docMk/>
            <pc:sldMk cId="3035862032" sldId="346"/>
            <ac:grpSpMk id="11" creationId="{E3E851CC-82D0-4D34-899D-4118C516512C}"/>
          </ac:grpSpMkLst>
        </pc:grpChg>
        <pc:grpChg chg="add mod">
          <ac:chgData name="Nada Farshoukh" userId="cd36c589a2108c71" providerId="LiveId" clId="{324A19A2-4CFB-4355-BB7F-F269DE0856F7}" dt="2021-04-28T06:51:06.099" v="3494"/>
          <ac:grpSpMkLst>
            <pc:docMk/>
            <pc:sldMk cId="3035862032" sldId="346"/>
            <ac:grpSpMk id="25" creationId="{642CF960-A09F-4FBA-B992-2C08A4E433EE}"/>
          </ac:grpSpMkLst>
        </pc:grpChg>
        <pc:grpChg chg="add mod">
          <ac:chgData name="Nada Farshoukh" userId="cd36c589a2108c71" providerId="LiveId" clId="{324A19A2-4CFB-4355-BB7F-F269DE0856F7}" dt="2021-05-05T11:18:24.897" v="6091" actId="571"/>
          <ac:grpSpMkLst>
            <pc:docMk/>
            <pc:sldMk cId="3035862032" sldId="346"/>
            <ac:grpSpMk id="28" creationId="{FE20EFE0-6BEA-4B12-9C44-B23DB7AD591F}"/>
          </ac:grpSpMkLst>
        </pc:grpChg>
        <pc:grpChg chg="add mod">
          <ac:chgData name="Nada Farshoukh" userId="cd36c589a2108c71" providerId="LiveId" clId="{324A19A2-4CFB-4355-BB7F-F269DE0856F7}" dt="2021-05-05T11:18:24.379" v="6090" actId="571"/>
          <ac:grpSpMkLst>
            <pc:docMk/>
            <pc:sldMk cId="3035862032" sldId="346"/>
            <ac:grpSpMk id="33" creationId="{78BC0CF3-DFD6-4ED2-A320-122F413799D5}"/>
          </ac:grpSpMkLst>
        </pc:grpChg>
        <pc:grpChg chg="del">
          <ac:chgData name="Nada Farshoukh" userId="cd36c589a2108c71" providerId="LiveId" clId="{324A19A2-4CFB-4355-BB7F-F269DE0856F7}" dt="2021-04-28T06:55:48.460" v="3558" actId="478"/>
          <ac:grpSpMkLst>
            <pc:docMk/>
            <pc:sldMk cId="3035862032" sldId="346"/>
            <ac:grpSpMk id="34" creationId="{29DED9BF-34FC-4701-89CF-3EEEA58AEF0C}"/>
          </ac:grpSpMkLst>
        </pc:grpChg>
        <pc:grpChg chg="add mod">
          <ac:chgData name="Nada Farshoukh" userId="cd36c589a2108c71" providerId="LiveId" clId="{324A19A2-4CFB-4355-BB7F-F269DE0856F7}" dt="2021-05-05T11:18:24.379" v="6090" actId="571"/>
          <ac:grpSpMkLst>
            <pc:docMk/>
            <pc:sldMk cId="3035862032" sldId="346"/>
            <ac:grpSpMk id="36" creationId="{199AB265-A448-4B7B-932E-617A8FF0366E}"/>
          </ac:grpSpMkLst>
        </pc:grpChg>
        <pc:grpChg chg="add mod">
          <ac:chgData name="Nada Farshoukh" userId="cd36c589a2108c71" providerId="LiveId" clId="{324A19A2-4CFB-4355-BB7F-F269DE0856F7}" dt="2021-05-05T11:18:19.937" v="6079" actId="1076"/>
          <ac:grpSpMkLst>
            <pc:docMk/>
            <pc:sldMk cId="3035862032" sldId="346"/>
            <ac:grpSpMk id="53" creationId="{5BE8E4A9-21A1-404C-BB10-FC7AE9949A29}"/>
          </ac:grpSpMkLst>
        </pc:grpChg>
        <pc:grpChg chg="add mod">
          <ac:chgData name="Nada Farshoukh" userId="cd36c589a2108c71" providerId="LiveId" clId="{324A19A2-4CFB-4355-BB7F-F269DE0856F7}" dt="2021-05-05T11:18:20.521" v="6082" actId="1076"/>
          <ac:grpSpMkLst>
            <pc:docMk/>
            <pc:sldMk cId="3035862032" sldId="346"/>
            <ac:grpSpMk id="56" creationId="{D6A8DB9F-B0AD-4A50-A91A-BB863F36274A}"/>
          </ac:grpSpMkLst>
        </pc:grpChg>
        <pc:grpChg chg="add mod">
          <ac:chgData name="Nada Farshoukh" userId="cd36c589a2108c71" providerId="LiveId" clId="{324A19A2-4CFB-4355-BB7F-F269DE0856F7}" dt="2021-05-05T11:18:19.554" v="6077" actId="1076"/>
          <ac:grpSpMkLst>
            <pc:docMk/>
            <pc:sldMk cId="3035862032" sldId="346"/>
            <ac:grpSpMk id="59" creationId="{0DCC48AD-B4DF-431C-A47F-21742EFF9250}"/>
          </ac:grpSpMkLst>
        </pc:grpChg>
        <pc:grpChg chg="add del mod">
          <ac:chgData name="Nada Farshoukh" userId="cd36c589a2108c71" providerId="LiveId" clId="{324A19A2-4CFB-4355-BB7F-F269DE0856F7}" dt="2021-04-28T06:53:56.029" v="3544" actId="478"/>
          <ac:grpSpMkLst>
            <pc:docMk/>
            <pc:sldMk cId="3035862032" sldId="346"/>
            <ac:grpSpMk id="62" creationId="{A0417456-E2A0-4FAC-B9F5-79B39E865A03}"/>
          </ac:grpSpMkLst>
        </pc:grpChg>
        <pc:grpChg chg="add mod">
          <ac:chgData name="Nada Farshoukh" userId="cd36c589a2108c71" providerId="LiveId" clId="{324A19A2-4CFB-4355-BB7F-F269DE0856F7}" dt="2021-05-05T11:18:23.981" v="6089" actId="1076"/>
          <ac:grpSpMkLst>
            <pc:docMk/>
            <pc:sldMk cId="3035862032" sldId="346"/>
            <ac:grpSpMk id="65" creationId="{526727C0-E2A7-4972-ABBD-4E96905F3D6A}"/>
          </ac:grpSpMkLst>
        </pc:grpChg>
        <pc:grpChg chg="add del mod">
          <ac:chgData name="Nada Farshoukh" userId="cd36c589a2108c71" providerId="LiveId" clId="{324A19A2-4CFB-4355-BB7F-F269DE0856F7}" dt="2021-04-28T06:55:09.805" v="3552" actId="478"/>
          <ac:grpSpMkLst>
            <pc:docMk/>
            <pc:sldMk cId="3035862032" sldId="346"/>
            <ac:grpSpMk id="68" creationId="{C4562705-B84D-4E28-B961-6CD450CF0A7F}"/>
          </ac:grpSpMkLst>
        </pc:grpChg>
        <pc:graphicFrameChg chg="add del modGraphic">
          <ac:chgData name="Nada Farshoukh" userId="cd36c589a2108c71" providerId="LiveId" clId="{324A19A2-4CFB-4355-BB7F-F269DE0856F7}" dt="2021-04-28T06:50:24.078" v="3488" actId="18245"/>
          <ac:graphicFrameMkLst>
            <pc:docMk/>
            <pc:sldMk cId="3035862032" sldId="346"/>
            <ac:graphicFrameMk id="2" creationId="{F384F092-9F31-4188-AA47-C6ACA49078C6}"/>
          </ac:graphicFrameMkLst>
        </pc:graphicFrameChg>
        <pc:cxnChg chg="mod">
          <ac:chgData name="Nada Farshoukh" userId="cd36c589a2108c71" providerId="LiveId" clId="{324A19A2-4CFB-4355-BB7F-F269DE0856F7}" dt="2021-04-28T06:51:06.099" v="3494"/>
          <ac:cxnSpMkLst>
            <pc:docMk/>
            <pc:sldMk cId="3035862032" sldId="346"/>
            <ac:cxnSpMk id="41" creationId="{10348F13-026D-4BC4-BDFA-DE6A5A6489D6}"/>
          </ac:cxnSpMkLst>
        </pc:cxnChg>
      </pc:sldChg>
      <pc:sldChg chg="add modAnim">
        <pc:chgData name="Nada Farshoukh" userId="cd36c589a2108c71" providerId="LiveId" clId="{324A19A2-4CFB-4355-BB7F-F269DE0856F7}" dt="2021-04-28T06:56:56.430" v="3572"/>
        <pc:sldMkLst>
          <pc:docMk/>
          <pc:sldMk cId="3916292787" sldId="347"/>
        </pc:sldMkLst>
      </pc:sldChg>
      <pc:sldChg chg="addSp delSp modSp new mod">
        <pc:chgData name="Nada Farshoukh" userId="cd36c589a2108c71" providerId="LiveId" clId="{324A19A2-4CFB-4355-BB7F-F269DE0856F7}" dt="2021-05-04T10:40:09.892" v="4435" actId="14100"/>
        <pc:sldMkLst>
          <pc:docMk/>
          <pc:sldMk cId="948686775" sldId="348"/>
        </pc:sldMkLst>
        <pc:spChg chg="add mod">
          <ac:chgData name="Nada Farshoukh" userId="cd36c589a2108c71" providerId="LiveId" clId="{324A19A2-4CFB-4355-BB7F-F269DE0856F7}" dt="2021-04-28T11:25:25.404" v="3610" actId="20577"/>
          <ac:spMkLst>
            <pc:docMk/>
            <pc:sldMk cId="948686775" sldId="348"/>
            <ac:spMk id="5" creationId="{03F66759-AA68-4E38-AF2B-A3C0557896B1}"/>
          </ac:spMkLst>
        </pc:spChg>
        <pc:picChg chg="add del mod">
          <ac:chgData name="Nada Farshoukh" userId="cd36c589a2108c71" providerId="LiveId" clId="{324A19A2-4CFB-4355-BB7F-F269DE0856F7}" dt="2021-04-28T11:24:40.307" v="3591" actId="478"/>
          <ac:picMkLst>
            <pc:docMk/>
            <pc:sldMk cId="948686775" sldId="348"/>
            <ac:picMk id="2" creationId="{4E2D255E-817B-4C7A-A3D1-59AC8E6FB5BF}"/>
          </ac:picMkLst>
        </pc:picChg>
        <pc:picChg chg="add mod ord">
          <ac:chgData name="Nada Farshoukh" userId="cd36c589a2108c71" providerId="LiveId" clId="{324A19A2-4CFB-4355-BB7F-F269DE0856F7}" dt="2021-05-04T10:40:09.892" v="4435" actId="14100"/>
          <ac:picMkLst>
            <pc:docMk/>
            <pc:sldMk cId="948686775" sldId="348"/>
            <ac:picMk id="3" creationId="{751849CA-F4A9-4745-8901-7E2CFDF70066}"/>
          </ac:picMkLst>
        </pc:picChg>
        <pc:picChg chg="add mod">
          <ac:chgData name="Nada Farshoukh" userId="cd36c589a2108c71" providerId="LiveId" clId="{324A19A2-4CFB-4355-BB7F-F269DE0856F7}" dt="2021-05-04T09:48:24.005" v="4429" actId="1076"/>
          <ac:picMkLst>
            <pc:docMk/>
            <pc:sldMk cId="948686775" sldId="348"/>
            <ac:picMk id="4" creationId="{7E205740-B98D-4348-9767-7B296F05CBAF}"/>
          </ac:picMkLst>
        </pc:picChg>
      </pc:sldChg>
      <pc:sldChg chg="addSp delSp modSp add mod setBg delAnim modAnim">
        <pc:chgData name="Nada Farshoukh" userId="cd36c589a2108c71" providerId="LiveId" clId="{324A19A2-4CFB-4355-BB7F-F269DE0856F7}" dt="2021-05-02T11:29:19.319" v="4153" actId="1076"/>
        <pc:sldMkLst>
          <pc:docMk/>
          <pc:sldMk cId="1860099224" sldId="349"/>
        </pc:sldMkLst>
        <pc:spChg chg="add del mod">
          <ac:chgData name="Nada Farshoukh" userId="cd36c589a2108c71" providerId="LiveId" clId="{324A19A2-4CFB-4355-BB7F-F269DE0856F7}" dt="2021-05-02T11:11:02.794" v="4057" actId="478"/>
          <ac:spMkLst>
            <pc:docMk/>
            <pc:sldMk cId="1860099224" sldId="349"/>
            <ac:spMk id="2" creationId="{36638F93-CC16-42A5-A7BD-E040E1C6FD4E}"/>
          </ac:spMkLst>
        </pc:spChg>
        <pc:spChg chg="add del mod">
          <ac:chgData name="Nada Farshoukh" userId="cd36c589a2108c71" providerId="LiveId" clId="{324A19A2-4CFB-4355-BB7F-F269DE0856F7}" dt="2021-05-02T11:08:46.636" v="4043" actId="478"/>
          <ac:spMkLst>
            <pc:docMk/>
            <pc:sldMk cId="1860099224" sldId="349"/>
            <ac:spMk id="4" creationId="{8B117972-CEAD-4D9E-805E-97F4C6EF6542}"/>
          </ac:spMkLst>
        </pc:spChg>
        <pc:spChg chg="del mod">
          <ac:chgData name="Nada Farshoukh" userId="cd36c589a2108c71" providerId="LiveId" clId="{324A19A2-4CFB-4355-BB7F-F269DE0856F7}" dt="2021-05-02T11:07:24.287" v="4037"/>
          <ac:spMkLst>
            <pc:docMk/>
            <pc:sldMk cId="1860099224" sldId="349"/>
            <ac:spMk id="8" creationId="{9669152E-95AC-4951-A244-0258A36F3C75}"/>
          </ac:spMkLst>
        </pc:spChg>
        <pc:spChg chg="del">
          <ac:chgData name="Nada Farshoukh" userId="cd36c589a2108c71" providerId="LiveId" clId="{324A19A2-4CFB-4355-BB7F-F269DE0856F7}" dt="2021-05-02T11:07:31.318" v="4038" actId="478"/>
          <ac:spMkLst>
            <pc:docMk/>
            <pc:sldMk cId="1860099224" sldId="349"/>
            <ac:spMk id="15" creationId="{91ED70A2-C9CD-4BE0-983A-EA2B1192AF2B}"/>
          </ac:spMkLst>
        </pc:spChg>
        <pc:spChg chg="del">
          <ac:chgData name="Nada Farshoukh" userId="cd36c589a2108c71" providerId="LiveId" clId="{324A19A2-4CFB-4355-BB7F-F269DE0856F7}" dt="2021-05-02T11:07:31.318" v="4038" actId="478"/>
          <ac:spMkLst>
            <pc:docMk/>
            <pc:sldMk cId="1860099224" sldId="349"/>
            <ac:spMk id="16" creationId="{12C42952-81E9-4DE2-BB54-7B2620D68600}"/>
          </ac:spMkLst>
        </pc:spChg>
        <pc:spChg chg="del">
          <ac:chgData name="Nada Farshoukh" userId="cd36c589a2108c71" providerId="LiveId" clId="{324A19A2-4CFB-4355-BB7F-F269DE0856F7}" dt="2021-05-02T11:07:31.318" v="4038" actId="478"/>
          <ac:spMkLst>
            <pc:docMk/>
            <pc:sldMk cId="1860099224" sldId="349"/>
            <ac:spMk id="17" creationId="{FDF597AC-2F3C-4712-8A90-D981D06B7D83}"/>
          </ac:spMkLst>
        </pc:spChg>
        <pc:spChg chg="del">
          <ac:chgData name="Nada Farshoukh" userId="cd36c589a2108c71" providerId="LiveId" clId="{324A19A2-4CFB-4355-BB7F-F269DE0856F7}" dt="2021-05-02T11:07:31.318" v="4038" actId="478"/>
          <ac:spMkLst>
            <pc:docMk/>
            <pc:sldMk cId="1860099224" sldId="349"/>
            <ac:spMk id="18" creationId="{86B75DC3-1B59-4C27-BB5B-E68198637591}"/>
          </ac:spMkLst>
        </pc:spChg>
        <pc:spChg chg="del">
          <ac:chgData name="Nada Farshoukh" userId="cd36c589a2108c71" providerId="LiveId" clId="{324A19A2-4CFB-4355-BB7F-F269DE0856F7}" dt="2021-05-02T11:07:31.318" v="4038" actId="478"/>
          <ac:spMkLst>
            <pc:docMk/>
            <pc:sldMk cId="1860099224" sldId="349"/>
            <ac:spMk id="19" creationId="{516D8915-4B1C-4887-B4E9-BC083FCB294E}"/>
          </ac:spMkLst>
        </pc:spChg>
        <pc:spChg chg="add del mod">
          <ac:chgData name="Nada Farshoukh" userId="cd36c589a2108c71" providerId="LiveId" clId="{324A19A2-4CFB-4355-BB7F-F269DE0856F7}" dt="2021-05-02T11:11:55.594" v="4063" actId="478"/>
          <ac:spMkLst>
            <pc:docMk/>
            <pc:sldMk cId="1860099224" sldId="349"/>
            <ac:spMk id="21" creationId="{2363C9CF-CB9F-4892-AC9E-C3C21F548DF5}"/>
          </ac:spMkLst>
        </pc:spChg>
        <pc:spChg chg="add mod">
          <ac:chgData name="Nada Farshoukh" userId="cd36c589a2108c71" providerId="LiveId" clId="{324A19A2-4CFB-4355-BB7F-F269DE0856F7}" dt="2021-05-02T11:12:43.453" v="4070" actId="1076"/>
          <ac:spMkLst>
            <pc:docMk/>
            <pc:sldMk cId="1860099224" sldId="349"/>
            <ac:spMk id="22" creationId="{5FFC6EAF-19A7-4D84-8811-D0240D279F1B}"/>
          </ac:spMkLst>
        </pc:spChg>
        <pc:spChg chg="add del mod">
          <ac:chgData name="Nada Farshoukh" userId="cd36c589a2108c71" providerId="LiveId" clId="{324A19A2-4CFB-4355-BB7F-F269DE0856F7}" dt="2021-05-02T11:12:29.429" v="4067" actId="478"/>
          <ac:spMkLst>
            <pc:docMk/>
            <pc:sldMk cId="1860099224" sldId="349"/>
            <ac:spMk id="23" creationId="{2039C579-935A-4E96-927F-044E61F99854}"/>
          </ac:spMkLst>
        </pc:spChg>
        <pc:spChg chg="add mod">
          <ac:chgData name="Nada Farshoukh" userId="cd36c589a2108c71" providerId="LiveId" clId="{324A19A2-4CFB-4355-BB7F-F269DE0856F7}" dt="2021-05-02T11:13:04.503" v="4082" actId="20577"/>
          <ac:spMkLst>
            <pc:docMk/>
            <pc:sldMk cId="1860099224" sldId="349"/>
            <ac:spMk id="24" creationId="{6A20247E-61E9-438D-83BD-90CD86A7EF2F}"/>
          </ac:spMkLst>
        </pc:spChg>
        <pc:spChg chg="mod">
          <ac:chgData name="Nada Farshoukh" userId="cd36c589a2108c71" providerId="LiveId" clId="{324A19A2-4CFB-4355-BB7F-F269DE0856F7}" dt="2021-05-02T11:12:43.453" v="4070" actId="1076"/>
          <ac:spMkLst>
            <pc:docMk/>
            <pc:sldMk cId="1860099224" sldId="349"/>
            <ac:spMk id="28" creationId="{1501C054-EBFF-46AE-AFEC-FBA8473C11BA}"/>
          </ac:spMkLst>
        </pc:spChg>
        <pc:spChg chg="mod">
          <ac:chgData name="Nada Farshoukh" userId="cd36c589a2108c71" providerId="LiveId" clId="{324A19A2-4CFB-4355-BB7F-F269DE0856F7}" dt="2021-05-02T11:12:43.453" v="4070" actId="1076"/>
          <ac:spMkLst>
            <pc:docMk/>
            <pc:sldMk cId="1860099224" sldId="349"/>
            <ac:spMk id="30" creationId="{1DB977F6-CE8D-478B-B101-BA790D45A5BA}"/>
          </ac:spMkLst>
        </pc:spChg>
        <pc:spChg chg="mod">
          <ac:chgData name="Nada Farshoukh" userId="cd36c589a2108c71" providerId="LiveId" clId="{324A19A2-4CFB-4355-BB7F-F269DE0856F7}" dt="2021-05-02T11:12:43.453" v="4070" actId="1076"/>
          <ac:spMkLst>
            <pc:docMk/>
            <pc:sldMk cId="1860099224" sldId="349"/>
            <ac:spMk id="31" creationId="{F575A5D2-9065-40E4-8D32-BB3785EFA6A3}"/>
          </ac:spMkLst>
        </pc:spChg>
        <pc:spChg chg="mod">
          <ac:chgData name="Nada Farshoukh" userId="cd36c589a2108c71" providerId="LiveId" clId="{324A19A2-4CFB-4355-BB7F-F269DE0856F7}" dt="2021-05-02T11:12:43.453" v="4070" actId="1076"/>
          <ac:spMkLst>
            <pc:docMk/>
            <pc:sldMk cId="1860099224" sldId="349"/>
            <ac:spMk id="32" creationId="{1D63AB48-5F6F-4EB9-AB28-633A3813E127}"/>
          </ac:spMkLst>
        </pc:spChg>
        <pc:spChg chg="add mod">
          <ac:chgData name="Nada Farshoukh" userId="cd36c589a2108c71" providerId="LiveId" clId="{324A19A2-4CFB-4355-BB7F-F269DE0856F7}" dt="2021-05-02T11:12:43.453" v="4070" actId="1076"/>
          <ac:spMkLst>
            <pc:docMk/>
            <pc:sldMk cId="1860099224" sldId="349"/>
            <ac:spMk id="33" creationId="{4270B73E-D620-407E-9905-FA06ECFAFF8D}"/>
          </ac:spMkLst>
        </pc:spChg>
        <pc:spChg chg="add mod">
          <ac:chgData name="Nada Farshoukh" userId="cd36c589a2108c71" providerId="LiveId" clId="{324A19A2-4CFB-4355-BB7F-F269DE0856F7}" dt="2021-05-02T11:12:43.453" v="4070" actId="1076"/>
          <ac:spMkLst>
            <pc:docMk/>
            <pc:sldMk cId="1860099224" sldId="349"/>
            <ac:spMk id="34" creationId="{E73D0413-A045-49BA-ABE0-E62A89309915}"/>
          </ac:spMkLst>
        </pc:spChg>
        <pc:spChg chg="add mod">
          <ac:chgData name="Nada Farshoukh" userId="cd36c589a2108c71" providerId="LiveId" clId="{324A19A2-4CFB-4355-BB7F-F269DE0856F7}" dt="2021-05-02T11:12:43.453" v="4070" actId="1076"/>
          <ac:spMkLst>
            <pc:docMk/>
            <pc:sldMk cId="1860099224" sldId="349"/>
            <ac:spMk id="35" creationId="{A359213B-6B90-4BB4-83E7-D8AA0F62CFC7}"/>
          </ac:spMkLst>
        </pc:spChg>
        <pc:spChg chg="add mod">
          <ac:chgData name="Nada Farshoukh" userId="cd36c589a2108c71" providerId="LiveId" clId="{324A19A2-4CFB-4355-BB7F-F269DE0856F7}" dt="2021-05-02T11:12:43.453" v="4070" actId="1076"/>
          <ac:spMkLst>
            <pc:docMk/>
            <pc:sldMk cId="1860099224" sldId="349"/>
            <ac:spMk id="36" creationId="{D3C28D4D-8E5E-4F92-895F-31077B22FEE5}"/>
          </ac:spMkLst>
        </pc:spChg>
        <pc:spChg chg="add mod">
          <ac:chgData name="Nada Farshoukh" userId="cd36c589a2108c71" providerId="LiveId" clId="{324A19A2-4CFB-4355-BB7F-F269DE0856F7}" dt="2021-05-02T11:12:43.453" v="4070" actId="1076"/>
          <ac:spMkLst>
            <pc:docMk/>
            <pc:sldMk cId="1860099224" sldId="349"/>
            <ac:spMk id="37" creationId="{4BECC3BF-EA33-4909-8AC1-B577A47D5893}"/>
          </ac:spMkLst>
        </pc:spChg>
        <pc:spChg chg="del">
          <ac:chgData name="Nada Farshoukh" userId="cd36c589a2108c71" providerId="LiveId" clId="{324A19A2-4CFB-4355-BB7F-F269DE0856F7}" dt="2021-05-02T11:08:42.811" v="4041" actId="478"/>
          <ac:spMkLst>
            <pc:docMk/>
            <pc:sldMk cId="1860099224" sldId="349"/>
            <ac:spMk id="770" creationId="{00000000-0000-0000-0000-000000000000}"/>
          </ac:spMkLst>
        </pc:spChg>
        <pc:spChg chg="del">
          <ac:chgData name="Nada Farshoukh" userId="cd36c589a2108c71" providerId="LiveId" clId="{324A19A2-4CFB-4355-BB7F-F269DE0856F7}" dt="2021-05-02T11:07:31.318" v="4038" actId="478"/>
          <ac:spMkLst>
            <pc:docMk/>
            <pc:sldMk cId="1860099224" sldId="349"/>
            <ac:spMk id="772" creationId="{00000000-0000-0000-0000-000000000000}"/>
          </ac:spMkLst>
        </pc:spChg>
        <pc:grpChg chg="del">
          <ac:chgData name="Nada Farshoukh" userId="cd36c589a2108c71" providerId="LiveId" clId="{324A19A2-4CFB-4355-BB7F-F269DE0856F7}" dt="2021-05-02T11:07:31.318" v="4038" actId="478"/>
          <ac:grpSpMkLst>
            <pc:docMk/>
            <pc:sldMk cId="1860099224" sldId="349"/>
            <ac:grpSpMk id="6" creationId="{B515A12A-4EEE-4105-84E8-9B76026D3995}"/>
          </ac:grpSpMkLst>
        </pc:grpChg>
        <pc:grpChg chg="add mod">
          <ac:chgData name="Nada Farshoukh" userId="cd36c589a2108c71" providerId="LiveId" clId="{324A19A2-4CFB-4355-BB7F-F269DE0856F7}" dt="2021-05-02T11:12:43.453" v="4070" actId="1076"/>
          <ac:grpSpMkLst>
            <pc:docMk/>
            <pc:sldMk cId="1860099224" sldId="349"/>
            <ac:grpSpMk id="26" creationId="{F4190889-0DBE-43D5-8AC3-86BDB74338E0}"/>
          </ac:grpSpMkLst>
        </pc:grpChg>
        <pc:grpChg chg="mod">
          <ac:chgData name="Nada Farshoukh" userId="cd36c589a2108c71" providerId="LiveId" clId="{324A19A2-4CFB-4355-BB7F-F269DE0856F7}" dt="2021-05-02T11:12:43.453" v="4070" actId="1076"/>
          <ac:grpSpMkLst>
            <pc:docMk/>
            <pc:sldMk cId="1860099224" sldId="349"/>
            <ac:grpSpMk id="27" creationId="{58FFA37E-CEE4-4DBC-873F-329C7BF6B883}"/>
          </ac:grpSpMkLst>
        </pc:grpChg>
        <pc:grpChg chg="mod">
          <ac:chgData name="Nada Farshoukh" userId="cd36c589a2108c71" providerId="LiveId" clId="{324A19A2-4CFB-4355-BB7F-F269DE0856F7}" dt="2021-05-02T11:12:43.453" v="4070" actId="1076"/>
          <ac:grpSpMkLst>
            <pc:docMk/>
            <pc:sldMk cId="1860099224" sldId="349"/>
            <ac:grpSpMk id="29" creationId="{DDEAC416-1ABF-4918-84AD-4155F8CC3A44}"/>
          </ac:grpSpMkLst>
        </pc:grpChg>
        <pc:picChg chg="add mod">
          <ac:chgData name="Nada Farshoukh" userId="cd36c589a2108c71" providerId="LiveId" clId="{324A19A2-4CFB-4355-BB7F-F269DE0856F7}" dt="2021-05-02T11:29:19.319" v="4153" actId="1076"/>
          <ac:picMkLst>
            <pc:docMk/>
            <pc:sldMk cId="1860099224" sldId="349"/>
            <ac:picMk id="25" creationId="{7C800690-7B81-44F4-805A-0FEB54C99B48}"/>
          </ac:picMkLst>
        </pc:picChg>
        <pc:picChg chg="del">
          <ac:chgData name="Nada Farshoukh" userId="cd36c589a2108c71" providerId="LiveId" clId="{324A19A2-4CFB-4355-BB7F-F269DE0856F7}" dt="2021-05-02T11:07:18.836" v="4034" actId="478"/>
          <ac:picMkLst>
            <pc:docMk/>
            <pc:sldMk cId="1860099224" sldId="349"/>
            <ac:picMk id="3074" creationId="{89A18295-D455-4E45-ABE5-BA200FEF3C50}"/>
          </ac:picMkLst>
        </pc:picChg>
      </pc:sldChg>
      <pc:sldChg chg="modSp add del mod">
        <pc:chgData name="Nada Farshoukh" userId="cd36c589a2108c71" providerId="LiveId" clId="{324A19A2-4CFB-4355-BB7F-F269DE0856F7}" dt="2021-05-04T14:12:48.398" v="4436" actId="2696"/>
        <pc:sldMkLst>
          <pc:docMk/>
          <pc:sldMk cId="4272422724" sldId="350"/>
        </pc:sldMkLst>
        <pc:spChg chg="mod">
          <ac:chgData name="Nada Farshoukh" userId="cd36c589a2108c71" providerId="LiveId" clId="{324A19A2-4CFB-4355-BB7F-F269DE0856F7}" dt="2021-05-02T12:31:35.674" v="4364" actId="14100"/>
          <ac:spMkLst>
            <pc:docMk/>
            <pc:sldMk cId="4272422724" sldId="350"/>
            <ac:spMk id="2" creationId="{36638F93-CC16-42A5-A7BD-E040E1C6FD4E}"/>
          </ac:spMkLst>
        </pc:spChg>
      </pc:sldChg>
      <pc:sldChg chg="add del">
        <pc:chgData name="Nada Farshoukh" userId="cd36c589a2108c71" providerId="LiveId" clId="{324A19A2-4CFB-4355-BB7F-F269DE0856F7}" dt="2021-05-02T11:13:28.787" v="4084" actId="2696"/>
        <pc:sldMkLst>
          <pc:docMk/>
          <pc:sldMk cId="481670380" sldId="351"/>
        </pc:sldMkLst>
      </pc:sldChg>
      <pc:sldChg chg="addSp delSp modSp add mod delAnim modAnim">
        <pc:chgData name="Nada Farshoukh" userId="cd36c589a2108c71" providerId="LiveId" clId="{324A19A2-4CFB-4355-BB7F-F269DE0856F7}" dt="2021-05-04T09:51:26.021" v="4433" actId="1076"/>
        <pc:sldMkLst>
          <pc:docMk/>
          <pc:sldMk cId="3783878599" sldId="352"/>
        </pc:sldMkLst>
        <pc:spChg chg="add mod">
          <ac:chgData name="Nada Farshoukh" userId="cd36c589a2108c71" providerId="LiveId" clId="{324A19A2-4CFB-4355-BB7F-F269DE0856F7}" dt="2021-05-02T11:27:48.164" v="4144" actId="1076"/>
          <ac:spMkLst>
            <pc:docMk/>
            <pc:sldMk cId="3783878599" sldId="352"/>
            <ac:spMk id="3" creationId="{07BE0D8B-7C6A-4677-98D7-A220F5185193}"/>
          </ac:spMkLst>
        </pc:spChg>
        <pc:spChg chg="add del mod">
          <ac:chgData name="Nada Farshoukh" userId="cd36c589a2108c71" providerId="LiveId" clId="{324A19A2-4CFB-4355-BB7F-F269DE0856F7}" dt="2021-05-02T11:27:21.674" v="4140" actId="478"/>
          <ac:spMkLst>
            <pc:docMk/>
            <pc:sldMk cId="3783878599" sldId="352"/>
            <ac:spMk id="4" creationId="{74FE3BB5-FF97-4DC0-88D7-A98888BC77D8}"/>
          </ac:spMkLst>
        </pc:spChg>
        <pc:spChg chg="add del mod">
          <ac:chgData name="Nada Farshoukh" userId="cd36c589a2108c71" providerId="LiveId" clId="{324A19A2-4CFB-4355-BB7F-F269DE0856F7}" dt="2021-05-02T11:27:21.674" v="4140" actId="478"/>
          <ac:spMkLst>
            <pc:docMk/>
            <pc:sldMk cId="3783878599" sldId="352"/>
            <ac:spMk id="5" creationId="{38E67C08-61C1-4288-AABD-49298D391E01}"/>
          </ac:spMkLst>
        </pc:spChg>
        <pc:spChg chg="add del mod">
          <ac:chgData name="Nada Farshoukh" userId="cd36c589a2108c71" providerId="LiveId" clId="{324A19A2-4CFB-4355-BB7F-F269DE0856F7}" dt="2021-05-02T11:27:21.674" v="4140" actId="478"/>
          <ac:spMkLst>
            <pc:docMk/>
            <pc:sldMk cId="3783878599" sldId="352"/>
            <ac:spMk id="6" creationId="{6DDF85F3-C15F-4D50-90F1-CAEFF95FEBA3}"/>
          </ac:spMkLst>
        </pc:spChg>
        <pc:spChg chg="add del mod">
          <ac:chgData name="Nada Farshoukh" userId="cd36c589a2108c71" providerId="LiveId" clId="{324A19A2-4CFB-4355-BB7F-F269DE0856F7}" dt="2021-05-02T11:27:41.538" v="4143" actId="478"/>
          <ac:spMkLst>
            <pc:docMk/>
            <pc:sldMk cId="3783878599" sldId="352"/>
            <ac:spMk id="7" creationId="{4AA452AE-AE4C-403E-BA4B-D36C603183B2}"/>
          </ac:spMkLst>
        </pc:spChg>
        <pc:spChg chg="add del mod">
          <ac:chgData name="Nada Farshoukh" userId="cd36c589a2108c71" providerId="LiveId" clId="{324A19A2-4CFB-4355-BB7F-F269DE0856F7}" dt="2021-05-02T11:27:41.538" v="4143" actId="478"/>
          <ac:spMkLst>
            <pc:docMk/>
            <pc:sldMk cId="3783878599" sldId="352"/>
            <ac:spMk id="8" creationId="{99C2D02E-2B42-45CA-AC72-0B6424436583}"/>
          </ac:spMkLst>
        </pc:spChg>
        <pc:spChg chg="add del mod">
          <ac:chgData name="Nada Farshoukh" userId="cd36c589a2108c71" providerId="LiveId" clId="{324A19A2-4CFB-4355-BB7F-F269DE0856F7}" dt="2021-05-02T11:27:41.538" v="4143" actId="478"/>
          <ac:spMkLst>
            <pc:docMk/>
            <pc:sldMk cId="3783878599" sldId="352"/>
            <ac:spMk id="9" creationId="{DEDB8FAC-4C25-41B4-ACE4-5F81820DD299}"/>
          </ac:spMkLst>
        </pc:spChg>
        <pc:spChg chg="add del mod">
          <ac:chgData name="Nada Farshoukh" userId="cd36c589a2108c71" providerId="LiveId" clId="{324A19A2-4CFB-4355-BB7F-F269DE0856F7}" dt="2021-05-02T11:27:41.538" v="4143" actId="478"/>
          <ac:spMkLst>
            <pc:docMk/>
            <pc:sldMk cId="3783878599" sldId="352"/>
            <ac:spMk id="10" creationId="{42E4247D-2886-486C-9657-33E0322E2718}"/>
          </ac:spMkLst>
        </pc:spChg>
        <pc:spChg chg="add del mod">
          <ac:chgData name="Nada Farshoukh" userId="cd36c589a2108c71" providerId="LiveId" clId="{324A19A2-4CFB-4355-BB7F-F269DE0856F7}" dt="2021-05-02T11:27:41.538" v="4143" actId="478"/>
          <ac:spMkLst>
            <pc:docMk/>
            <pc:sldMk cId="3783878599" sldId="352"/>
            <ac:spMk id="11" creationId="{39CBF54B-A340-4FF4-9BDE-85374426E871}"/>
          </ac:spMkLst>
        </pc:spChg>
        <pc:spChg chg="add mod">
          <ac:chgData name="Nada Farshoukh" userId="cd36c589a2108c71" providerId="LiveId" clId="{324A19A2-4CFB-4355-BB7F-F269DE0856F7}" dt="2021-05-02T11:27:48.164" v="4144" actId="1076"/>
          <ac:spMkLst>
            <pc:docMk/>
            <pc:sldMk cId="3783878599" sldId="352"/>
            <ac:spMk id="12" creationId="{CDC64EC4-9EC9-4E7C-A4D0-3FA42FC1CE55}"/>
          </ac:spMkLst>
        </pc:spChg>
        <pc:spChg chg="add mod">
          <ac:chgData name="Nada Farshoukh" userId="cd36c589a2108c71" providerId="LiveId" clId="{324A19A2-4CFB-4355-BB7F-F269DE0856F7}" dt="2021-05-02T11:27:48.164" v="4144" actId="1076"/>
          <ac:spMkLst>
            <pc:docMk/>
            <pc:sldMk cId="3783878599" sldId="352"/>
            <ac:spMk id="13" creationId="{5AE94095-E653-425E-8F81-660DA094AFB6}"/>
          </ac:spMkLst>
        </pc:spChg>
        <pc:spChg chg="add mod">
          <ac:chgData name="Nada Farshoukh" userId="cd36c589a2108c71" providerId="LiveId" clId="{324A19A2-4CFB-4355-BB7F-F269DE0856F7}" dt="2021-05-02T11:27:48.164" v="4144" actId="1076"/>
          <ac:spMkLst>
            <pc:docMk/>
            <pc:sldMk cId="3783878599" sldId="352"/>
            <ac:spMk id="14" creationId="{85C6932E-8D31-4D98-A28D-69EF9959348B}"/>
          </ac:spMkLst>
        </pc:spChg>
        <pc:spChg chg="add mod">
          <ac:chgData name="Nada Farshoukh" userId="cd36c589a2108c71" providerId="LiveId" clId="{324A19A2-4CFB-4355-BB7F-F269DE0856F7}" dt="2021-05-02T11:27:48.164" v="4144" actId="1076"/>
          <ac:spMkLst>
            <pc:docMk/>
            <pc:sldMk cId="3783878599" sldId="352"/>
            <ac:spMk id="15" creationId="{AD77A990-4A78-45BD-849A-63BEA9AA89A4}"/>
          </ac:spMkLst>
        </pc:spChg>
        <pc:spChg chg="add mod">
          <ac:chgData name="Nada Farshoukh" userId="cd36c589a2108c71" providerId="LiveId" clId="{324A19A2-4CFB-4355-BB7F-F269DE0856F7}" dt="2021-05-02T11:27:48.164" v="4144" actId="1076"/>
          <ac:spMkLst>
            <pc:docMk/>
            <pc:sldMk cId="3783878599" sldId="352"/>
            <ac:spMk id="16" creationId="{2E7B4A1A-1EC5-4DE5-9A95-76B67D4F0417}"/>
          </ac:spMkLst>
        </pc:spChg>
        <pc:spChg chg="add mod">
          <ac:chgData name="Nada Farshoukh" userId="cd36c589a2108c71" providerId="LiveId" clId="{324A19A2-4CFB-4355-BB7F-F269DE0856F7}" dt="2021-05-02T12:07:25.393" v="4171" actId="1076"/>
          <ac:spMkLst>
            <pc:docMk/>
            <pc:sldMk cId="3783878599" sldId="352"/>
            <ac:spMk id="17" creationId="{B2EEB85A-3724-4FC7-809F-764847FD8AA5}"/>
          </ac:spMkLst>
        </pc:spChg>
        <pc:spChg chg="add mod">
          <ac:chgData name="Nada Farshoukh" userId="cd36c589a2108c71" providerId="LiveId" clId="{324A19A2-4CFB-4355-BB7F-F269DE0856F7}" dt="2021-05-02T12:07:33.434" v="4173" actId="14100"/>
          <ac:spMkLst>
            <pc:docMk/>
            <pc:sldMk cId="3783878599" sldId="352"/>
            <ac:spMk id="18" creationId="{A01A6108-F00D-4022-B21C-898E04D5CE3B}"/>
          </ac:spMkLst>
        </pc:spChg>
        <pc:spChg chg="add mod">
          <ac:chgData name="Nada Farshoukh" userId="cd36c589a2108c71" providerId="LiveId" clId="{324A19A2-4CFB-4355-BB7F-F269DE0856F7}" dt="2021-05-02T12:07:54.320" v="4182" actId="20577"/>
          <ac:spMkLst>
            <pc:docMk/>
            <pc:sldMk cId="3783878599" sldId="352"/>
            <ac:spMk id="19" creationId="{605CE5E4-A358-4A08-BDE5-B027FEF887F5}"/>
          </ac:spMkLst>
        </pc:spChg>
        <pc:spChg chg="mod">
          <ac:chgData name="Nada Farshoukh" userId="cd36c589a2108c71" providerId="LiveId" clId="{324A19A2-4CFB-4355-BB7F-F269DE0856F7}" dt="2021-05-02T12:07:21.704" v="4170" actId="20577"/>
          <ac:spMkLst>
            <pc:docMk/>
            <pc:sldMk cId="3783878599" sldId="352"/>
            <ac:spMk id="21" creationId="{2363C9CF-CB9F-4892-AC9E-C3C21F548DF5}"/>
          </ac:spMkLst>
        </pc:spChg>
        <pc:picChg chg="add mod">
          <ac:chgData name="Nada Farshoukh" userId="cd36c589a2108c71" providerId="LiveId" clId="{324A19A2-4CFB-4355-BB7F-F269DE0856F7}" dt="2021-05-04T09:51:26.021" v="4433" actId="1076"/>
          <ac:picMkLst>
            <pc:docMk/>
            <pc:sldMk cId="3783878599" sldId="352"/>
            <ac:picMk id="20" creationId="{25F3ECA6-A5E1-428F-9FEC-EB14712785A4}"/>
          </ac:picMkLst>
        </pc:picChg>
      </pc:sldChg>
      <pc:sldChg chg="addSp delSp modSp add mod delAnim modAnim">
        <pc:chgData name="Nada Farshoukh" userId="cd36c589a2108c71" providerId="LiveId" clId="{324A19A2-4CFB-4355-BB7F-F269DE0856F7}" dt="2021-05-02T12:24:02.083" v="4307" actId="465"/>
        <pc:sldMkLst>
          <pc:docMk/>
          <pc:sldMk cId="2706909992" sldId="353"/>
        </pc:sldMkLst>
        <pc:spChg chg="add mod">
          <ac:chgData name="Nada Farshoukh" userId="cd36c589a2108c71" providerId="LiveId" clId="{324A19A2-4CFB-4355-BB7F-F269DE0856F7}" dt="2021-05-02T11:18:40.569" v="4109" actId="1076"/>
          <ac:spMkLst>
            <pc:docMk/>
            <pc:sldMk cId="2706909992" sldId="353"/>
            <ac:spMk id="3" creationId="{25BA3868-2318-4C15-90C0-D4174261874A}"/>
          </ac:spMkLst>
        </pc:spChg>
        <pc:spChg chg="add del mod ord">
          <ac:chgData name="Nada Farshoukh" userId="cd36c589a2108c71" providerId="LiveId" clId="{324A19A2-4CFB-4355-BB7F-F269DE0856F7}" dt="2021-05-02T12:23:08.458" v="4293" actId="478"/>
          <ac:spMkLst>
            <pc:docMk/>
            <pc:sldMk cId="2706909992" sldId="353"/>
            <ac:spMk id="4" creationId="{E20516C3-7334-4D65-9A62-160140A215F1}"/>
          </ac:spMkLst>
        </pc:spChg>
        <pc:spChg chg="add mod">
          <ac:chgData name="Nada Farshoukh" userId="cd36c589a2108c71" providerId="LiveId" clId="{324A19A2-4CFB-4355-BB7F-F269DE0856F7}" dt="2021-05-02T12:23:57.718" v="4306" actId="408"/>
          <ac:spMkLst>
            <pc:docMk/>
            <pc:sldMk cId="2706909992" sldId="353"/>
            <ac:spMk id="5" creationId="{D8EB2326-5546-4AF2-B42B-D019B71B5FE9}"/>
          </ac:spMkLst>
        </pc:spChg>
        <pc:spChg chg="add mod">
          <ac:chgData name="Nada Farshoukh" userId="cd36c589a2108c71" providerId="LiveId" clId="{324A19A2-4CFB-4355-BB7F-F269DE0856F7}" dt="2021-05-02T12:24:02.083" v="4307" actId="465"/>
          <ac:spMkLst>
            <pc:docMk/>
            <pc:sldMk cId="2706909992" sldId="353"/>
            <ac:spMk id="6" creationId="{97938BFF-00AD-41B4-BD09-BEDF59AC9136}"/>
          </ac:spMkLst>
        </pc:spChg>
        <pc:spChg chg="add mod">
          <ac:chgData name="Nada Farshoukh" userId="cd36c589a2108c71" providerId="LiveId" clId="{324A19A2-4CFB-4355-BB7F-F269DE0856F7}" dt="2021-05-02T12:24:02.083" v="4307" actId="465"/>
          <ac:spMkLst>
            <pc:docMk/>
            <pc:sldMk cId="2706909992" sldId="353"/>
            <ac:spMk id="7" creationId="{E9046DA4-C34E-4481-A29B-ADEF52469C69}"/>
          </ac:spMkLst>
        </pc:spChg>
        <pc:spChg chg="add mod">
          <ac:chgData name="Nada Farshoukh" userId="cd36c589a2108c71" providerId="LiveId" clId="{324A19A2-4CFB-4355-BB7F-F269DE0856F7}" dt="2021-05-02T12:24:02.083" v="4307" actId="465"/>
          <ac:spMkLst>
            <pc:docMk/>
            <pc:sldMk cId="2706909992" sldId="353"/>
            <ac:spMk id="8" creationId="{E45E7DCC-1BAB-4492-B161-BDE2E0140BE5}"/>
          </ac:spMkLst>
        </pc:spChg>
        <pc:spChg chg="add mod">
          <ac:chgData name="Nada Farshoukh" userId="cd36c589a2108c71" providerId="LiveId" clId="{324A19A2-4CFB-4355-BB7F-F269DE0856F7}" dt="2021-05-02T12:23:53.658" v="4305" actId="12789"/>
          <ac:spMkLst>
            <pc:docMk/>
            <pc:sldMk cId="2706909992" sldId="353"/>
            <ac:spMk id="9" creationId="{6853E99A-3749-42D3-BD61-2F9FA56651D4}"/>
          </ac:spMkLst>
        </pc:spChg>
        <pc:spChg chg="add del mod">
          <ac:chgData name="Nada Farshoukh" userId="cd36c589a2108c71" providerId="LiveId" clId="{324A19A2-4CFB-4355-BB7F-F269DE0856F7}" dt="2021-05-02T12:18:13.975" v="4243" actId="478"/>
          <ac:spMkLst>
            <pc:docMk/>
            <pc:sldMk cId="2706909992" sldId="353"/>
            <ac:spMk id="10" creationId="{DBCC656F-009C-47C8-AD1A-B20EA9B33CD8}"/>
          </ac:spMkLst>
        </pc:spChg>
        <pc:spChg chg="add del mod">
          <ac:chgData name="Nada Farshoukh" userId="cd36c589a2108c71" providerId="LiveId" clId="{324A19A2-4CFB-4355-BB7F-F269DE0856F7}" dt="2021-05-02T12:23:08.458" v="4293" actId="478"/>
          <ac:spMkLst>
            <pc:docMk/>
            <pc:sldMk cId="2706909992" sldId="353"/>
            <ac:spMk id="11" creationId="{446BCB5D-57AA-4712-BCCB-57AB8B9B57EE}"/>
          </ac:spMkLst>
        </pc:spChg>
        <pc:spChg chg="add mod">
          <ac:chgData name="Nada Farshoukh" userId="cd36c589a2108c71" providerId="LiveId" clId="{324A19A2-4CFB-4355-BB7F-F269DE0856F7}" dt="2021-05-02T12:22:59.892" v="4291"/>
          <ac:spMkLst>
            <pc:docMk/>
            <pc:sldMk cId="2706909992" sldId="353"/>
            <ac:spMk id="12" creationId="{A7FBB8C2-0427-4B59-BE74-EFE7BF95B834}"/>
          </ac:spMkLst>
        </pc:spChg>
        <pc:spChg chg="add mod">
          <ac:chgData name="Nada Farshoukh" userId="cd36c589a2108c71" providerId="LiveId" clId="{324A19A2-4CFB-4355-BB7F-F269DE0856F7}" dt="2021-05-02T12:22:59.892" v="4291"/>
          <ac:spMkLst>
            <pc:docMk/>
            <pc:sldMk cId="2706909992" sldId="353"/>
            <ac:spMk id="13" creationId="{F77C50BB-8C2B-49DD-BB8C-0B45A25B8198}"/>
          </ac:spMkLst>
        </pc:spChg>
        <pc:spChg chg="add mod">
          <ac:chgData name="Nada Farshoukh" userId="cd36c589a2108c71" providerId="LiveId" clId="{324A19A2-4CFB-4355-BB7F-F269DE0856F7}" dt="2021-05-02T12:22:59.892" v="4291"/>
          <ac:spMkLst>
            <pc:docMk/>
            <pc:sldMk cId="2706909992" sldId="353"/>
            <ac:spMk id="14" creationId="{88DAED86-A6CD-4F8A-AA1E-2915DCCAB5D5}"/>
          </ac:spMkLst>
        </pc:spChg>
        <pc:spChg chg="add mod">
          <ac:chgData name="Nada Farshoukh" userId="cd36c589a2108c71" providerId="LiveId" clId="{324A19A2-4CFB-4355-BB7F-F269DE0856F7}" dt="2021-05-02T12:22:59.892" v="4291"/>
          <ac:spMkLst>
            <pc:docMk/>
            <pc:sldMk cId="2706909992" sldId="353"/>
            <ac:spMk id="15" creationId="{A9F6D875-A9D2-4EE5-9E4B-7D1417995A38}"/>
          </ac:spMkLst>
        </pc:spChg>
        <pc:spChg chg="add mod">
          <ac:chgData name="Nada Farshoukh" userId="cd36c589a2108c71" providerId="LiveId" clId="{324A19A2-4CFB-4355-BB7F-F269DE0856F7}" dt="2021-05-02T12:22:59.892" v="4291"/>
          <ac:spMkLst>
            <pc:docMk/>
            <pc:sldMk cId="2706909992" sldId="353"/>
            <ac:spMk id="16" creationId="{0F4C7B5B-1F83-47FA-B297-4D66ECFD5D70}"/>
          </ac:spMkLst>
        </pc:spChg>
        <pc:spChg chg="add mod">
          <ac:chgData name="Nada Farshoukh" userId="cd36c589a2108c71" providerId="LiveId" clId="{324A19A2-4CFB-4355-BB7F-F269DE0856F7}" dt="2021-05-02T12:22:59.892" v="4291"/>
          <ac:spMkLst>
            <pc:docMk/>
            <pc:sldMk cId="2706909992" sldId="353"/>
            <ac:spMk id="17" creationId="{A513A0C1-A037-4214-981E-6A14D2DA0001}"/>
          </ac:spMkLst>
        </pc:spChg>
        <pc:spChg chg="del">
          <ac:chgData name="Nada Farshoukh" userId="cd36c589a2108c71" providerId="LiveId" clId="{324A19A2-4CFB-4355-BB7F-F269DE0856F7}" dt="2021-05-02T11:13:37.626" v="4086" actId="478"/>
          <ac:spMkLst>
            <pc:docMk/>
            <pc:sldMk cId="2706909992" sldId="353"/>
            <ac:spMk id="21" creationId="{2363C9CF-CB9F-4892-AC9E-C3C21F548DF5}"/>
          </ac:spMkLst>
        </pc:spChg>
      </pc:sldChg>
      <pc:sldChg chg="addSp delSp modSp add mod addAnim delAnim modAnim">
        <pc:chgData name="Nada Farshoukh" userId="cd36c589a2108c71" providerId="LiveId" clId="{324A19A2-4CFB-4355-BB7F-F269DE0856F7}" dt="2021-05-04T09:51:55.066" v="4434"/>
        <pc:sldMkLst>
          <pc:docMk/>
          <pc:sldMk cId="2494769972" sldId="354"/>
        </pc:sldMkLst>
        <pc:spChg chg="add mod">
          <ac:chgData name="Nada Farshoukh" userId="cd36c589a2108c71" providerId="LiveId" clId="{324A19A2-4CFB-4355-BB7F-F269DE0856F7}" dt="2021-05-02T12:08:35.078" v="4186" actId="1076"/>
          <ac:spMkLst>
            <pc:docMk/>
            <pc:sldMk cId="2494769972" sldId="354"/>
            <ac:spMk id="3" creationId="{D823F77B-82B1-4185-9572-E6E3CAF88212}"/>
          </ac:spMkLst>
        </pc:spChg>
        <pc:spChg chg="add del mod">
          <ac:chgData name="Nada Farshoukh" userId="cd36c589a2108c71" providerId="LiveId" clId="{324A19A2-4CFB-4355-BB7F-F269DE0856F7}" dt="2021-05-02T12:09:20.458" v="4195" actId="478"/>
          <ac:spMkLst>
            <pc:docMk/>
            <pc:sldMk cId="2494769972" sldId="354"/>
            <ac:spMk id="4" creationId="{5A1EA47C-1AD5-44F2-BFCA-3B1102D13521}"/>
          </ac:spMkLst>
        </pc:spChg>
        <pc:spChg chg="add mod">
          <ac:chgData name="Nada Farshoukh" userId="cd36c589a2108c71" providerId="LiveId" clId="{324A19A2-4CFB-4355-BB7F-F269DE0856F7}" dt="2021-05-02T12:08:35.078" v="4186" actId="1076"/>
          <ac:spMkLst>
            <pc:docMk/>
            <pc:sldMk cId="2494769972" sldId="354"/>
            <ac:spMk id="5" creationId="{C38B19AC-4608-4F34-8211-5DB448AC7A71}"/>
          </ac:spMkLst>
        </pc:spChg>
        <pc:spChg chg="add mod">
          <ac:chgData name="Nada Farshoukh" userId="cd36c589a2108c71" providerId="LiveId" clId="{324A19A2-4CFB-4355-BB7F-F269DE0856F7}" dt="2021-05-02T12:08:35.078" v="4186" actId="1076"/>
          <ac:spMkLst>
            <pc:docMk/>
            <pc:sldMk cId="2494769972" sldId="354"/>
            <ac:spMk id="6" creationId="{C051F6D9-FBBD-49D9-A0F9-5C46ADC17619}"/>
          </ac:spMkLst>
        </pc:spChg>
        <pc:spChg chg="add del mod">
          <ac:chgData name="Nada Farshoukh" userId="cd36c589a2108c71" providerId="LiveId" clId="{324A19A2-4CFB-4355-BB7F-F269DE0856F7}" dt="2021-05-02T12:09:18.996" v="4194" actId="478"/>
          <ac:spMkLst>
            <pc:docMk/>
            <pc:sldMk cId="2494769972" sldId="354"/>
            <ac:spMk id="7" creationId="{5F921F1F-3447-42A7-8632-49C798C64F5D}"/>
          </ac:spMkLst>
        </pc:spChg>
        <pc:spChg chg="add del mod">
          <ac:chgData name="Nada Farshoukh" userId="cd36c589a2108c71" providerId="LiveId" clId="{324A19A2-4CFB-4355-BB7F-F269DE0856F7}" dt="2021-05-02T12:09:16.330" v="4193" actId="478"/>
          <ac:spMkLst>
            <pc:docMk/>
            <pc:sldMk cId="2494769972" sldId="354"/>
            <ac:spMk id="8" creationId="{D63F2A97-1277-468C-9024-2B74B1B2A06B}"/>
          </ac:spMkLst>
        </pc:spChg>
        <pc:spChg chg="add mod">
          <ac:chgData name="Nada Farshoukh" userId="cd36c589a2108c71" providerId="LiveId" clId="{324A19A2-4CFB-4355-BB7F-F269DE0856F7}" dt="2021-05-02T12:09:13.112" v="4192" actId="571"/>
          <ac:spMkLst>
            <pc:docMk/>
            <pc:sldMk cId="2494769972" sldId="354"/>
            <ac:spMk id="9" creationId="{C59191B5-1E46-446D-9689-DBDCD0997F04}"/>
          </ac:spMkLst>
        </pc:spChg>
        <pc:spChg chg="add mod">
          <ac:chgData name="Nada Farshoukh" userId="cd36c589a2108c71" providerId="LiveId" clId="{324A19A2-4CFB-4355-BB7F-F269DE0856F7}" dt="2021-05-02T12:09:13.112" v="4192" actId="571"/>
          <ac:spMkLst>
            <pc:docMk/>
            <pc:sldMk cId="2494769972" sldId="354"/>
            <ac:spMk id="10" creationId="{43AA8812-1DA8-4677-AA50-626EFD6444D5}"/>
          </ac:spMkLst>
        </pc:spChg>
        <pc:spChg chg="add mod">
          <ac:chgData name="Nada Farshoukh" userId="cd36c589a2108c71" providerId="LiveId" clId="{324A19A2-4CFB-4355-BB7F-F269DE0856F7}" dt="2021-05-02T12:09:13.112" v="4192" actId="571"/>
          <ac:spMkLst>
            <pc:docMk/>
            <pc:sldMk cId="2494769972" sldId="354"/>
            <ac:spMk id="11" creationId="{B3ECFD92-2894-491B-B6A4-1D0AE6EF0FCF}"/>
          </ac:spMkLst>
        </pc:spChg>
        <pc:spChg chg="add mod">
          <ac:chgData name="Nada Farshoukh" userId="cd36c589a2108c71" providerId="LiveId" clId="{324A19A2-4CFB-4355-BB7F-F269DE0856F7}" dt="2021-05-02T12:16:00.203" v="4210" actId="20577"/>
          <ac:spMkLst>
            <pc:docMk/>
            <pc:sldMk cId="2494769972" sldId="354"/>
            <ac:spMk id="12" creationId="{4E40DCEB-7BDF-4F4B-BFAC-8AF99C0D8A49}"/>
          </ac:spMkLst>
        </pc:spChg>
        <pc:spChg chg="add mod">
          <ac:chgData name="Nada Farshoukh" userId="cd36c589a2108c71" providerId="LiveId" clId="{324A19A2-4CFB-4355-BB7F-F269DE0856F7}" dt="2021-05-02T12:16:19.667" v="4217" actId="20577"/>
          <ac:spMkLst>
            <pc:docMk/>
            <pc:sldMk cId="2494769972" sldId="354"/>
            <ac:spMk id="13" creationId="{E85D9D84-5588-4F5E-98D8-2EDC3C5FDDF0}"/>
          </ac:spMkLst>
        </pc:spChg>
        <pc:spChg chg="add mod">
          <ac:chgData name="Nada Farshoukh" userId="cd36c589a2108c71" providerId="LiveId" clId="{324A19A2-4CFB-4355-BB7F-F269DE0856F7}" dt="2021-05-02T12:16:27.407" v="4218" actId="20577"/>
          <ac:spMkLst>
            <pc:docMk/>
            <pc:sldMk cId="2494769972" sldId="354"/>
            <ac:spMk id="14" creationId="{E843717E-B4EC-4C8D-8DD3-AD7F1C23CD66}"/>
          </ac:spMkLst>
        </pc:spChg>
        <pc:spChg chg="mod">
          <ac:chgData name="Nada Farshoukh" userId="cd36c589a2108c71" providerId="LiveId" clId="{324A19A2-4CFB-4355-BB7F-F269DE0856F7}" dt="2021-05-02T12:15:47.475" v="4205" actId="20577"/>
          <ac:spMkLst>
            <pc:docMk/>
            <pc:sldMk cId="2494769972" sldId="354"/>
            <ac:spMk id="21" creationId="{2363C9CF-CB9F-4892-AC9E-C3C21F548DF5}"/>
          </ac:spMkLst>
        </pc:spChg>
        <pc:picChg chg="add mod">
          <ac:chgData name="Nada Farshoukh" userId="cd36c589a2108c71" providerId="LiveId" clId="{324A19A2-4CFB-4355-BB7F-F269DE0856F7}" dt="2021-05-04T09:51:55.066" v="4434"/>
          <ac:picMkLst>
            <pc:docMk/>
            <pc:sldMk cId="2494769972" sldId="354"/>
            <ac:picMk id="15" creationId="{2D4870F9-A33A-43D3-8D91-3DB5AF730EF0}"/>
          </ac:picMkLst>
        </pc:picChg>
      </pc:sldChg>
      <pc:sldChg chg="addSp delSp modSp add mod modAnim">
        <pc:chgData name="Nada Farshoukh" userId="cd36c589a2108c71" providerId="LiveId" clId="{324A19A2-4CFB-4355-BB7F-F269DE0856F7}" dt="2021-05-02T12:31:03.243" v="4361" actId="1076"/>
        <pc:sldMkLst>
          <pc:docMk/>
          <pc:sldMk cId="4210292089" sldId="355"/>
        </pc:sldMkLst>
        <pc:spChg chg="mod">
          <ac:chgData name="Nada Farshoukh" userId="cd36c589a2108c71" providerId="LiveId" clId="{324A19A2-4CFB-4355-BB7F-F269DE0856F7}" dt="2021-05-02T12:26:56.152" v="4332" actId="1076"/>
          <ac:spMkLst>
            <pc:docMk/>
            <pc:sldMk cId="4210292089" sldId="355"/>
            <ac:spMk id="3" creationId="{25BA3868-2318-4C15-90C0-D4174261874A}"/>
          </ac:spMkLst>
        </pc:spChg>
        <pc:spChg chg="add del mod">
          <ac:chgData name="Nada Farshoukh" userId="cd36c589a2108c71" providerId="LiveId" clId="{324A19A2-4CFB-4355-BB7F-F269DE0856F7}" dt="2021-05-02T12:17:28.522" v="4236"/>
          <ac:spMkLst>
            <pc:docMk/>
            <pc:sldMk cId="4210292089" sldId="355"/>
            <ac:spMk id="4" creationId="{016491CB-E168-4619-A8D9-9B755F80F76D}"/>
          </ac:spMkLst>
        </pc:spChg>
        <pc:spChg chg="add del mod">
          <ac:chgData name="Nada Farshoukh" userId="cd36c589a2108c71" providerId="LiveId" clId="{324A19A2-4CFB-4355-BB7F-F269DE0856F7}" dt="2021-05-02T12:17:28.522" v="4236"/>
          <ac:spMkLst>
            <pc:docMk/>
            <pc:sldMk cId="4210292089" sldId="355"/>
            <ac:spMk id="5" creationId="{E4AFCCB5-C3D9-49BC-8E99-FE1E679FF03D}"/>
          </ac:spMkLst>
        </pc:spChg>
        <pc:spChg chg="add del mod">
          <ac:chgData name="Nada Farshoukh" userId="cd36c589a2108c71" providerId="LiveId" clId="{324A19A2-4CFB-4355-BB7F-F269DE0856F7}" dt="2021-05-02T12:17:28.522" v="4236"/>
          <ac:spMkLst>
            <pc:docMk/>
            <pc:sldMk cId="4210292089" sldId="355"/>
            <ac:spMk id="6" creationId="{7939D28F-83EE-4FC5-92FE-922CF66B4689}"/>
          </ac:spMkLst>
        </pc:spChg>
        <pc:spChg chg="add del mod">
          <ac:chgData name="Nada Farshoukh" userId="cd36c589a2108c71" providerId="LiveId" clId="{324A19A2-4CFB-4355-BB7F-F269DE0856F7}" dt="2021-05-02T12:17:28.522" v="4236"/>
          <ac:spMkLst>
            <pc:docMk/>
            <pc:sldMk cId="4210292089" sldId="355"/>
            <ac:spMk id="7" creationId="{AE1A1E39-DBA7-42F8-9D9E-9DA3DA22AB6A}"/>
          </ac:spMkLst>
        </pc:spChg>
        <pc:spChg chg="add del mod">
          <ac:chgData name="Nada Farshoukh" userId="cd36c589a2108c71" providerId="LiveId" clId="{324A19A2-4CFB-4355-BB7F-F269DE0856F7}" dt="2021-05-02T12:17:28.522" v="4236"/>
          <ac:spMkLst>
            <pc:docMk/>
            <pc:sldMk cId="4210292089" sldId="355"/>
            <ac:spMk id="8" creationId="{B7E41FF3-79E9-43E4-B84D-30BF93B6B7BE}"/>
          </ac:spMkLst>
        </pc:spChg>
        <pc:spChg chg="add del mod">
          <ac:chgData name="Nada Farshoukh" userId="cd36c589a2108c71" providerId="LiveId" clId="{324A19A2-4CFB-4355-BB7F-F269DE0856F7}" dt="2021-05-02T12:17:28.522" v="4236"/>
          <ac:spMkLst>
            <pc:docMk/>
            <pc:sldMk cId="4210292089" sldId="355"/>
            <ac:spMk id="9" creationId="{B35FDF57-5467-41FE-B373-1AD13EB86C19}"/>
          </ac:spMkLst>
        </pc:spChg>
        <pc:spChg chg="add del mod">
          <ac:chgData name="Nada Farshoukh" userId="cd36c589a2108c71" providerId="LiveId" clId="{324A19A2-4CFB-4355-BB7F-F269DE0856F7}" dt="2021-05-02T12:17:28.522" v="4236"/>
          <ac:spMkLst>
            <pc:docMk/>
            <pc:sldMk cId="4210292089" sldId="355"/>
            <ac:spMk id="10" creationId="{FB072325-B6BF-4885-B573-A7C74D4AF832}"/>
          </ac:spMkLst>
        </pc:spChg>
        <pc:spChg chg="add del mod">
          <ac:chgData name="Nada Farshoukh" userId="cd36c589a2108c71" providerId="LiveId" clId="{324A19A2-4CFB-4355-BB7F-F269DE0856F7}" dt="2021-05-02T12:17:28.522" v="4236"/>
          <ac:spMkLst>
            <pc:docMk/>
            <pc:sldMk cId="4210292089" sldId="355"/>
            <ac:spMk id="11" creationId="{8EFF3644-2C6C-4AA9-818D-495A3F443B72}"/>
          </ac:spMkLst>
        </pc:spChg>
        <pc:spChg chg="add del mod">
          <ac:chgData name="Nada Farshoukh" userId="cd36c589a2108c71" providerId="LiveId" clId="{324A19A2-4CFB-4355-BB7F-F269DE0856F7}" dt="2021-05-02T12:17:28.522" v="4236"/>
          <ac:spMkLst>
            <pc:docMk/>
            <pc:sldMk cId="4210292089" sldId="355"/>
            <ac:spMk id="12" creationId="{A0EA109F-C9D5-408A-B059-F9765B974CF7}"/>
          </ac:spMkLst>
        </pc:spChg>
        <pc:spChg chg="add mod">
          <ac:chgData name="Nada Farshoukh" userId="cd36c589a2108c71" providerId="LiveId" clId="{324A19A2-4CFB-4355-BB7F-F269DE0856F7}" dt="2021-05-02T12:31:03.243" v="4361" actId="1076"/>
          <ac:spMkLst>
            <pc:docMk/>
            <pc:sldMk cId="4210292089" sldId="355"/>
            <ac:spMk id="13" creationId="{085BCC0D-1062-4EF9-AA40-F4826540F79C}"/>
          </ac:spMkLst>
        </pc:spChg>
        <pc:spChg chg="add mod">
          <ac:chgData name="Nada Farshoukh" userId="cd36c589a2108c71" providerId="LiveId" clId="{324A19A2-4CFB-4355-BB7F-F269DE0856F7}" dt="2021-05-02T12:30:40.344" v="4354" actId="1076"/>
          <ac:spMkLst>
            <pc:docMk/>
            <pc:sldMk cId="4210292089" sldId="355"/>
            <ac:spMk id="14" creationId="{3F832774-15C4-4013-B9C5-8CF406C5B670}"/>
          </ac:spMkLst>
        </pc:spChg>
        <pc:spChg chg="add mod">
          <ac:chgData name="Nada Farshoukh" userId="cd36c589a2108c71" providerId="LiveId" clId="{324A19A2-4CFB-4355-BB7F-F269DE0856F7}" dt="2021-05-02T12:30:55.786" v="4358" actId="1076"/>
          <ac:spMkLst>
            <pc:docMk/>
            <pc:sldMk cId="4210292089" sldId="355"/>
            <ac:spMk id="15" creationId="{48AAF62E-4291-4A38-B813-950A5B7EADB1}"/>
          </ac:spMkLst>
        </pc:spChg>
        <pc:spChg chg="add mod">
          <ac:chgData name="Nada Farshoukh" userId="cd36c589a2108c71" providerId="LiveId" clId="{324A19A2-4CFB-4355-BB7F-F269DE0856F7}" dt="2021-05-02T12:30:46.282" v="4356" actId="1076"/>
          <ac:spMkLst>
            <pc:docMk/>
            <pc:sldMk cId="4210292089" sldId="355"/>
            <ac:spMk id="16" creationId="{4D194433-0287-43E2-9D9F-775853FEB59F}"/>
          </ac:spMkLst>
        </pc:spChg>
        <pc:spChg chg="add del mod">
          <ac:chgData name="Nada Farshoukh" userId="cd36c589a2108c71" providerId="LiveId" clId="{324A19A2-4CFB-4355-BB7F-F269DE0856F7}" dt="2021-05-02T12:26:12" v="4324" actId="478"/>
          <ac:spMkLst>
            <pc:docMk/>
            <pc:sldMk cId="4210292089" sldId="355"/>
            <ac:spMk id="17" creationId="{FAF75E8E-2F17-492D-BA58-9928EE03E612}"/>
          </ac:spMkLst>
        </pc:spChg>
        <pc:spChg chg="add mod">
          <ac:chgData name="Nada Farshoukh" userId="cd36c589a2108c71" providerId="LiveId" clId="{324A19A2-4CFB-4355-BB7F-F269DE0856F7}" dt="2021-05-02T12:30:50.192" v="4357" actId="1076"/>
          <ac:spMkLst>
            <pc:docMk/>
            <pc:sldMk cId="4210292089" sldId="355"/>
            <ac:spMk id="18" creationId="{4C6F66BE-4E8C-43D5-932E-45D65C9B55B1}"/>
          </ac:spMkLst>
        </pc:spChg>
        <pc:spChg chg="add mod">
          <ac:chgData name="Nada Farshoukh" userId="cd36c589a2108c71" providerId="LiveId" clId="{324A19A2-4CFB-4355-BB7F-F269DE0856F7}" dt="2021-05-02T12:31:01.705" v="4360" actId="1076"/>
          <ac:spMkLst>
            <pc:docMk/>
            <pc:sldMk cId="4210292089" sldId="355"/>
            <ac:spMk id="19" creationId="{26896B7B-B827-4A14-823D-49EA1FC41639}"/>
          </ac:spMkLst>
        </pc:spChg>
        <pc:spChg chg="add mod">
          <ac:chgData name="Nada Farshoukh" userId="cd36c589a2108c71" providerId="LiveId" clId="{324A19A2-4CFB-4355-BB7F-F269DE0856F7}" dt="2021-05-02T12:30:43.264" v="4355" actId="1076"/>
          <ac:spMkLst>
            <pc:docMk/>
            <pc:sldMk cId="4210292089" sldId="355"/>
            <ac:spMk id="20" creationId="{218592B8-1895-41EB-8E7A-081C98ACFBA4}"/>
          </ac:spMkLst>
        </pc:spChg>
      </pc:sldChg>
      <pc:sldChg chg="addSp modSp add mod modTransition modAnim">
        <pc:chgData name="Nada Farshoukh" userId="cd36c589a2108c71" providerId="LiveId" clId="{324A19A2-4CFB-4355-BB7F-F269DE0856F7}" dt="2021-05-02T12:25:22.481" v="4320" actId="14100"/>
        <pc:sldMkLst>
          <pc:docMk/>
          <pc:sldMk cId="4201403271" sldId="356"/>
        </pc:sldMkLst>
        <pc:spChg chg="mod">
          <ac:chgData name="Nada Farshoukh" userId="cd36c589a2108c71" providerId="LiveId" clId="{324A19A2-4CFB-4355-BB7F-F269DE0856F7}" dt="2021-05-02T12:24:48.981" v="4310" actId="20577"/>
          <ac:spMkLst>
            <pc:docMk/>
            <pc:sldMk cId="4201403271" sldId="356"/>
            <ac:spMk id="3" creationId="{25BA3868-2318-4C15-90C0-D4174261874A}"/>
          </ac:spMkLst>
        </pc:spChg>
        <pc:spChg chg="add mod">
          <ac:chgData name="Nada Farshoukh" userId="cd36c589a2108c71" providerId="LiveId" clId="{324A19A2-4CFB-4355-BB7F-F269DE0856F7}" dt="2021-05-02T12:25:01.417" v="4313" actId="14100"/>
          <ac:spMkLst>
            <pc:docMk/>
            <pc:sldMk cId="4201403271" sldId="356"/>
            <ac:spMk id="10" creationId="{B6D86B53-C893-4A6D-98CC-95503AF25310}"/>
          </ac:spMkLst>
        </pc:spChg>
        <pc:spChg chg="add mod">
          <ac:chgData name="Nada Farshoukh" userId="cd36c589a2108c71" providerId="LiveId" clId="{324A19A2-4CFB-4355-BB7F-F269DE0856F7}" dt="2021-05-02T12:25:22.481" v="4320" actId="14100"/>
          <ac:spMkLst>
            <pc:docMk/>
            <pc:sldMk cId="4201403271" sldId="356"/>
            <ac:spMk id="12" creationId="{66C4EEDB-E355-40B5-944C-31E009647672}"/>
          </ac:spMkLst>
        </pc:spChg>
      </pc:sldChg>
      <pc:sldChg chg="addSp delSp modSp add mod modTransition delAnim modAnim">
        <pc:chgData name="Nada Farshoukh" userId="cd36c589a2108c71" providerId="LiveId" clId="{324A19A2-4CFB-4355-BB7F-F269DE0856F7}" dt="2021-05-02T12:32:24.264" v="4375" actId="20577"/>
        <pc:sldMkLst>
          <pc:docMk/>
          <pc:sldMk cId="534728574" sldId="357"/>
        </pc:sldMkLst>
        <pc:spChg chg="mod">
          <ac:chgData name="Nada Farshoukh" userId="cd36c589a2108c71" providerId="LiveId" clId="{324A19A2-4CFB-4355-BB7F-F269DE0856F7}" dt="2021-05-02T12:31:59.646" v="4365" actId="20577"/>
          <ac:spMkLst>
            <pc:docMk/>
            <pc:sldMk cId="534728574" sldId="357"/>
            <ac:spMk id="3" creationId="{25BA3868-2318-4C15-90C0-D4174261874A}"/>
          </ac:spMkLst>
        </pc:spChg>
        <pc:spChg chg="add del mod">
          <ac:chgData name="Nada Farshoukh" userId="cd36c589a2108c71" providerId="LiveId" clId="{324A19A2-4CFB-4355-BB7F-F269DE0856F7}" dt="2021-05-02T12:27:15.874" v="4334"/>
          <ac:spMkLst>
            <pc:docMk/>
            <pc:sldMk cId="534728574" sldId="357"/>
            <ac:spMk id="8" creationId="{1083FB8E-F6FB-4CE5-A17D-FC1E71E71A38}"/>
          </ac:spMkLst>
        </pc:spChg>
        <pc:spChg chg="add del mod">
          <ac:chgData name="Nada Farshoukh" userId="cd36c589a2108c71" providerId="LiveId" clId="{324A19A2-4CFB-4355-BB7F-F269DE0856F7}" dt="2021-05-02T12:27:15.874" v="4334"/>
          <ac:spMkLst>
            <pc:docMk/>
            <pc:sldMk cId="534728574" sldId="357"/>
            <ac:spMk id="9" creationId="{FE6FA767-FC2E-403E-9DEC-DB3FFA42A89E}"/>
          </ac:spMkLst>
        </pc:spChg>
        <pc:spChg chg="add del mod">
          <ac:chgData name="Nada Farshoukh" userId="cd36c589a2108c71" providerId="LiveId" clId="{324A19A2-4CFB-4355-BB7F-F269DE0856F7}" dt="2021-05-02T12:27:15.874" v="4334"/>
          <ac:spMkLst>
            <pc:docMk/>
            <pc:sldMk cId="534728574" sldId="357"/>
            <ac:spMk id="10" creationId="{0C3DE163-0ADE-42BD-BEE8-69CCC1F79C1E}"/>
          </ac:spMkLst>
        </pc:spChg>
        <pc:spChg chg="add del mod">
          <ac:chgData name="Nada Farshoukh" userId="cd36c589a2108c71" providerId="LiveId" clId="{324A19A2-4CFB-4355-BB7F-F269DE0856F7}" dt="2021-05-02T12:27:15.874" v="4334"/>
          <ac:spMkLst>
            <pc:docMk/>
            <pc:sldMk cId="534728574" sldId="357"/>
            <ac:spMk id="11" creationId="{EC18288C-48D1-4049-88E3-4C2F99CE4800}"/>
          </ac:spMkLst>
        </pc:spChg>
        <pc:spChg chg="add del mod">
          <ac:chgData name="Nada Farshoukh" userId="cd36c589a2108c71" providerId="LiveId" clId="{324A19A2-4CFB-4355-BB7F-F269DE0856F7}" dt="2021-05-02T12:27:15.874" v="4334"/>
          <ac:spMkLst>
            <pc:docMk/>
            <pc:sldMk cId="534728574" sldId="357"/>
            <ac:spMk id="12" creationId="{087E46FB-3782-4396-BA36-96358FE865CF}"/>
          </ac:spMkLst>
        </pc:spChg>
        <pc:spChg chg="del">
          <ac:chgData name="Nada Farshoukh" userId="cd36c589a2108c71" providerId="LiveId" clId="{324A19A2-4CFB-4355-BB7F-F269DE0856F7}" dt="2021-05-02T12:27:25.856" v="4338" actId="478"/>
          <ac:spMkLst>
            <pc:docMk/>
            <pc:sldMk cId="534728574" sldId="357"/>
            <ac:spMk id="13" creationId="{085BCC0D-1062-4EF9-AA40-F4826540F79C}"/>
          </ac:spMkLst>
        </pc:spChg>
        <pc:spChg chg="del">
          <ac:chgData name="Nada Farshoukh" userId="cd36c589a2108c71" providerId="LiveId" clId="{324A19A2-4CFB-4355-BB7F-F269DE0856F7}" dt="2021-05-02T12:27:23.861" v="4337" actId="478"/>
          <ac:spMkLst>
            <pc:docMk/>
            <pc:sldMk cId="534728574" sldId="357"/>
            <ac:spMk id="14" creationId="{3F832774-15C4-4013-B9C5-8CF406C5B670}"/>
          </ac:spMkLst>
        </pc:spChg>
        <pc:spChg chg="del">
          <ac:chgData name="Nada Farshoukh" userId="cd36c589a2108c71" providerId="LiveId" clId="{324A19A2-4CFB-4355-BB7F-F269DE0856F7}" dt="2021-05-02T12:27:21.724" v="4336" actId="478"/>
          <ac:spMkLst>
            <pc:docMk/>
            <pc:sldMk cId="534728574" sldId="357"/>
            <ac:spMk id="15" creationId="{48AAF62E-4291-4A38-B813-950A5B7EADB1}"/>
          </ac:spMkLst>
        </pc:spChg>
        <pc:spChg chg="del">
          <ac:chgData name="Nada Farshoukh" userId="cd36c589a2108c71" providerId="LiveId" clId="{324A19A2-4CFB-4355-BB7F-F269DE0856F7}" dt="2021-05-02T12:27:18.805" v="4335" actId="478"/>
          <ac:spMkLst>
            <pc:docMk/>
            <pc:sldMk cId="534728574" sldId="357"/>
            <ac:spMk id="16" creationId="{4D194433-0287-43E2-9D9F-775853FEB59F}"/>
          </ac:spMkLst>
        </pc:spChg>
        <pc:spChg chg="mod ord">
          <ac:chgData name="Nada Farshoukh" userId="cd36c589a2108c71" providerId="LiveId" clId="{324A19A2-4CFB-4355-BB7F-F269DE0856F7}" dt="2021-05-02T12:30:17.397" v="4348" actId="14100"/>
          <ac:spMkLst>
            <pc:docMk/>
            <pc:sldMk cId="534728574" sldId="357"/>
            <ac:spMk id="17" creationId="{FAF75E8E-2F17-492D-BA58-9928EE03E612}"/>
          </ac:spMkLst>
        </pc:spChg>
        <pc:spChg chg="add del mod">
          <ac:chgData name="Nada Farshoukh" userId="cd36c589a2108c71" providerId="LiveId" clId="{324A19A2-4CFB-4355-BB7F-F269DE0856F7}" dt="2021-05-02T12:27:15.874" v="4334"/>
          <ac:spMkLst>
            <pc:docMk/>
            <pc:sldMk cId="534728574" sldId="357"/>
            <ac:spMk id="18" creationId="{D178649C-6A5B-46A3-9BE8-9395216BD0FA}"/>
          </ac:spMkLst>
        </pc:spChg>
        <pc:spChg chg="add del mod">
          <ac:chgData name="Nada Farshoukh" userId="cd36c589a2108c71" providerId="LiveId" clId="{324A19A2-4CFB-4355-BB7F-F269DE0856F7}" dt="2021-05-02T12:27:15.874" v="4334"/>
          <ac:spMkLst>
            <pc:docMk/>
            <pc:sldMk cId="534728574" sldId="357"/>
            <ac:spMk id="19" creationId="{B5A8774F-783C-479E-B76A-74DBA5C545FD}"/>
          </ac:spMkLst>
        </pc:spChg>
        <pc:spChg chg="add mod">
          <ac:chgData name="Nada Farshoukh" userId="cd36c589a2108c71" providerId="LiveId" clId="{324A19A2-4CFB-4355-BB7F-F269DE0856F7}" dt="2021-05-02T12:27:28.155" v="4339"/>
          <ac:spMkLst>
            <pc:docMk/>
            <pc:sldMk cId="534728574" sldId="357"/>
            <ac:spMk id="20" creationId="{1386692B-D1AB-435D-BC1F-FF3AD3BE81A0}"/>
          </ac:spMkLst>
        </pc:spChg>
        <pc:spChg chg="add mod">
          <ac:chgData name="Nada Farshoukh" userId="cd36c589a2108c71" providerId="LiveId" clId="{324A19A2-4CFB-4355-BB7F-F269DE0856F7}" dt="2021-05-02T12:27:28.155" v="4339"/>
          <ac:spMkLst>
            <pc:docMk/>
            <pc:sldMk cId="534728574" sldId="357"/>
            <ac:spMk id="21" creationId="{AF0B37B1-D57E-4CC7-BD3B-E4A5CE107394}"/>
          </ac:spMkLst>
        </pc:spChg>
        <pc:spChg chg="add mod">
          <ac:chgData name="Nada Farshoukh" userId="cd36c589a2108c71" providerId="LiveId" clId="{324A19A2-4CFB-4355-BB7F-F269DE0856F7}" dt="2021-05-02T12:27:28.155" v="4339"/>
          <ac:spMkLst>
            <pc:docMk/>
            <pc:sldMk cId="534728574" sldId="357"/>
            <ac:spMk id="22" creationId="{90608015-A26C-4B4B-8F37-B6AC5FBC5E8D}"/>
          </ac:spMkLst>
        </pc:spChg>
        <pc:spChg chg="add mod">
          <ac:chgData name="Nada Farshoukh" userId="cd36c589a2108c71" providerId="LiveId" clId="{324A19A2-4CFB-4355-BB7F-F269DE0856F7}" dt="2021-05-02T12:27:28.155" v="4339"/>
          <ac:spMkLst>
            <pc:docMk/>
            <pc:sldMk cId="534728574" sldId="357"/>
            <ac:spMk id="23" creationId="{ED40F4A0-B218-4C2C-AD78-BB65B5A37176}"/>
          </ac:spMkLst>
        </pc:spChg>
        <pc:spChg chg="add mod">
          <ac:chgData name="Nada Farshoukh" userId="cd36c589a2108c71" providerId="LiveId" clId="{324A19A2-4CFB-4355-BB7F-F269DE0856F7}" dt="2021-05-02T12:27:28.155" v="4339"/>
          <ac:spMkLst>
            <pc:docMk/>
            <pc:sldMk cId="534728574" sldId="357"/>
            <ac:spMk id="24" creationId="{5E1B8C4B-910D-4CE8-B0C8-381B490E827C}"/>
          </ac:spMkLst>
        </pc:spChg>
        <pc:spChg chg="add mod">
          <ac:chgData name="Nada Farshoukh" userId="cd36c589a2108c71" providerId="LiveId" clId="{324A19A2-4CFB-4355-BB7F-F269DE0856F7}" dt="2021-05-02T12:27:28.155" v="4339"/>
          <ac:spMkLst>
            <pc:docMk/>
            <pc:sldMk cId="534728574" sldId="357"/>
            <ac:spMk id="25" creationId="{094E612A-C348-46A7-830B-D2D25FFC2562}"/>
          </ac:spMkLst>
        </pc:spChg>
        <pc:spChg chg="add mod">
          <ac:chgData name="Nada Farshoukh" userId="cd36c589a2108c71" providerId="LiveId" clId="{324A19A2-4CFB-4355-BB7F-F269DE0856F7}" dt="2021-05-02T12:27:28.155" v="4339"/>
          <ac:spMkLst>
            <pc:docMk/>
            <pc:sldMk cId="534728574" sldId="357"/>
            <ac:spMk id="26" creationId="{3BCB8BB8-7B6D-4406-ABAC-BE74A6C3BFAD}"/>
          </ac:spMkLst>
        </pc:spChg>
        <pc:spChg chg="add mod">
          <ac:chgData name="Nada Farshoukh" userId="cd36c589a2108c71" providerId="LiveId" clId="{324A19A2-4CFB-4355-BB7F-F269DE0856F7}" dt="2021-05-02T12:32:13.244" v="4370" actId="20577"/>
          <ac:spMkLst>
            <pc:docMk/>
            <pc:sldMk cId="534728574" sldId="357"/>
            <ac:spMk id="27" creationId="{93A816F1-24D8-4E8A-A7CE-0CFA771CBC15}"/>
          </ac:spMkLst>
        </pc:spChg>
        <pc:spChg chg="add mod">
          <ac:chgData name="Nada Farshoukh" userId="cd36c589a2108c71" providerId="LiveId" clId="{324A19A2-4CFB-4355-BB7F-F269DE0856F7}" dt="2021-05-02T12:32:24.264" v="4375" actId="20577"/>
          <ac:spMkLst>
            <pc:docMk/>
            <pc:sldMk cId="534728574" sldId="357"/>
            <ac:spMk id="28" creationId="{7D2F52E1-FE52-4252-B8D0-117A0CA7DC6D}"/>
          </ac:spMkLst>
        </pc:spChg>
      </pc:sldChg>
      <pc:sldChg chg="addSp delSp modSp new mod addAnim">
        <pc:chgData name="Nada Farshoukh" userId="cd36c589a2108c71" providerId="LiveId" clId="{324A19A2-4CFB-4355-BB7F-F269DE0856F7}" dt="2021-05-05T10:51:46.434" v="5910" actId="14100"/>
        <pc:sldMkLst>
          <pc:docMk/>
          <pc:sldMk cId="2117835646" sldId="358"/>
        </pc:sldMkLst>
        <pc:spChg chg="mod">
          <ac:chgData name="Nada Farshoukh" userId="cd36c589a2108c71" providerId="LiveId" clId="{324A19A2-4CFB-4355-BB7F-F269DE0856F7}" dt="2021-05-04T14:14:23.469" v="4529" actId="20577"/>
          <ac:spMkLst>
            <pc:docMk/>
            <pc:sldMk cId="2117835646" sldId="358"/>
            <ac:spMk id="2" creationId="{D18F7987-7279-471C-8AC3-A4764F5E4D72}"/>
          </ac:spMkLst>
        </pc:spChg>
        <pc:spChg chg="del">
          <ac:chgData name="Nada Farshoukh" userId="cd36c589a2108c71" providerId="LiveId" clId="{324A19A2-4CFB-4355-BB7F-F269DE0856F7}" dt="2021-05-04T14:14:08.582" v="4524" actId="478"/>
          <ac:spMkLst>
            <pc:docMk/>
            <pc:sldMk cId="2117835646" sldId="358"/>
            <ac:spMk id="3" creationId="{2FEDA946-115E-4B27-A9AA-7436F5529823}"/>
          </ac:spMkLst>
        </pc:spChg>
        <pc:graphicFrameChg chg="add mod modGraphic">
          <ac:chgData name="Nada Farshoukh" userId="cd36c589a2108c71" providerId="LiveId" clId="{324A19A2-4CFB-4355-BB7F-F269DE0856F7}" dt="2021-05-05T10:51:46.434" v="5910" actId="14100"/>
          <ac:graphicFrameMkLst>
            <pc:docMk/>
            <pc:sldMk cId="2117835646" sldId="358"/>
            <ac:graphicFrameMk id="3" creationId="{732552E2-52CD-4127-979C-C3A5E3D57D59}"/>
          </ac:graphicFrameMkLst>
        </pc:graphicFrameChg>
        <pc:graphicFrameChg chg="add mod modGraphic">
          <ac:chgData name="Nada Farshoukh" userId="cd36c589a2108c71" providerId="LiveId" clId="{324A19A2-4CFB-4355-BB7F-F269DE0856F7}" dt="2021-05-05T09:18:36.374" v="5901" actId="14100"/>
          <ac:graphicFrameMkLst>
            <pc:docMk/>
            <pc:sldMk cId="2117835646" sldId="358"/>
            <ac:graphicFrameMk id="4" creationId="{00FC8296-5F0E-443D-8E36-A7D91EE0BCD0}"/>
          </ac:graphicFrameMkLst>
        </pc:graphicFrameChg>
      </pc:sldChg>
      <pc:sldChg chg="addSp delSp modSp add mod ord modTransition delAnim modAnim">
        <pc:chgData name="Nada Farshoukh" userId="cd36c589a2108c71" providerId="LiveId" clId="{324A19A2-4CFB-4355-BB7F-F269DE0856F7}" dt="2021-05-04T15:12:13.770" v="5007" actId="1036"/>
        <pc:sldMkLst>
          <pc:docMk/>
          <pc:sldMk cId="2231605748" sldId="359"/>
        </pc:sldMkLst>
        <pc:spChg chg="del">
          <ac:chgData name="Nada Farshoukh" userId="cd36c589a2108c71" providerId="LiveId" clId="{324A19A2-4CFB-4355-BB7F-F269DE0856F7}" dt="2021-05-04T14:34:31.092" v="4724" actId="478"/>
          <ac:spMkLst>
            <pc:docMk/>
            <pc:sldMk cId="2231605748" sldId="359"/>
            <ac:spMk id="3" creationId="{25BA3868-2318-4C15-90C0-D4174261874A}"/>
          </ac:spMkLst>
        </pc:spChg>
        <pc:spChg chg="add del mod">
          <ac:chgData name="Nada Farshoukh" userId="cd36c589a2108c71" providerId="LiveId" clId="{324A19A2-4CFB-4355-BB7F-F269DE0856F7}" dt="2021-05-04T15:06:50.128" v="4942"/>
          <ac:spMkLst>
            <pc:docMk/>
            <pc:sldMk cId="2231605748" sldId="359"/>
            <ac:spMk id="13" creationId="{EF9BBE3D-09B4-4BAB-A01D-A15B56272D5E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15" creationId="{5538A044-7BBC-42CD-9C12-9AE50108D679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16" creationId="{F4F374D3-DD19-4800-A18E-6EE9AE8499FD}"/>
          </ac:spMkLst>
        </pc:spChg>
        <pc:spChg chg="del">
          <ac:chgData name="Nada Farshoukh" userId="cd36c589a2108c71" providerId="LiveId" clId="{324A19A2-4CFB-4355-BB7F-F269DE0856F7}" dt="2021-05-04T14:34:31.092" v="4724" actId="478"/>
          <ac:spMkLst>
            <pc:docMk/>
            <pc:sldMk cId="2231605748" sldId="359"/>
            <ac:spMk id="17" creationId="{FAF75E8E-2F17-492D-BA58-9928EE03E612}"/>
          </ac:spMkLst>
        </pc:spChg>
        <pc:spChg chg="add del mod">
          <ac:chgData name="Nada Farshoukh" userId="cd36c589a2108c71" providerId="LiveId" clId="{324A19A2-4CFB-4355-BB7F-F269DE0856F7}" dt="2021-05-04T15:06:50.128" v="4942"/>
          <ac:spMkLst>
            <pc:docMk/>
            <pc:sldMk cId="2231605748" sldId="359"/>
            <ac:spMk id="18" creationId="{14778F74-A09E-4E4D-AECA-9455B7EB5339}"/>
          </ac:spMkLst>
        </pc:spChg>
        <pc:spChg chg="add del mod">
          <ac:chgData name="Nada Farshoukh" userId="cd36c589a2108c71" providerId="LiveId" clId="{324A19A2-4CFB-4355-BB7F-F269DE0856F7}" dt="2021-05-04T15:06:50.128" v="4942"/>
          <ac:spMkLst>
            <pc:docMk/>
            <pc:sldMk cId="2231605748" sldId="359"/>
            <ac:spMk id="19" creationId="{641B1933-BF49-484B-94FD-13812340487B}"/>
          </ac:spMkLst>
        </pc:spChg>
        <pc:spChg chg="del">
          <ac:chgData name="Nada Farshoukh" userId="cd36c589a2108c71" providerId="LiveId" clId="{324A19A2-4CFB-4355-BB7F-F269DE0856F7}" dt="2021-05-04T14:34:31.092" v="4724" actId="478"/>
          <ac:spMkLst>
            <pc:docMk/>
            <pc:sldMk cId="2231605748" sldId="359"/>
            <ac:spMk id="20" creationId="{1386692B-D1AB-435D-BC1F-FF3AD3BE81A0}"/>
          </ac:spMkLst>
        </pc:spChg>
        <pc:spChg chg="del">
          <ac:chgData name="Nada Farshoukh" userId="cd36c589a2108c71" providerId="LiveId" clId="{324A19A2-4CFB-4355-BB7F-F269DE0856F7}" dt="2021-05-04T14:34:31.092" v="4724" actId="478"/>
          <ac:spMkLst>
            <pc:docMk/>
            <pc:sldMk cId="2231605748" sldId="359"/>
            <ac:spMk id="21" creationId="{AF0B37B1-D57E-4CC7-BD3B-E4A5CE107394}"/>
          </ac:spMkLst>
        </pc:spChg>
        <pc:spChg chg="del">
          <ac:chgData name="Nada Farshoukh" userId="cd36c589a2108c71" providerId="LiveId" clId="{324A19A2-4CFB-4355-BB7F-F269DE0856F7}" dt="2021-05-04T14:34:31.092" v="4724" actId="478"/>
          <ac:spMkLst>
            <pc:docMk/>
            <pc:sldMk cId="2231605748" sldId="359"/>
            <ac:spMk id="22" creationId="{90608015-A26C-4B4B-8F37-B6AC5FBC5E8D}"/>
          </ac:spMkLst>
        </pc:spChg>
        <pc:spChg chg="del">
          <ac:chgData name="Nada Farshoukh" userId="cd36c589a2108c71" providerId="LiveId" clId="{324A19A2-4CFB-4355-BB7F-F269DE0856F7}" dt="2021-05-04T14:34:31.092" v="4724" actId="478"/>
          <ac:spMkLst>
            <pc:docMk/>
            <pc:sldMk cId="2231605748" sldId="359"/>
            <ac:spMk id="23" creationId="{ED40F4A0-B218-4C2C-AD78-BB65B5A37176}"/>
          </ac:spMkLst>
        </pc:spChg>
        <pc:spChg chg="del">
          <ac:chgData name="Nada Farshoukh" userId="cd36c589a2108c71" providerId="LiveId" clId="{324A19A2-4CFB-4355-BB7F-F269DE0856F7}" dt="2021-05-04T14:34:31.092" v="4724" actId="478"/>
          <ac:spMkLst>
            <pc:docMk/>
            <pc:sldMk cId="2231605748" sldId="359"/>
            <ac:spMk id="24" creationId="{5E1B8C4B-910D-4CE8-B0C8-381B490E827C}"/>
          </ac:spMkLst>
        </pc:spChg>
        <pc:spChg chg="del">
          <ac:chgData name="Nada Farshoukh" userId="cd36c589a2108c71" providerId="LiveId" clId="{324A19A2-4CFB-4355-BB7F-F269DE0856F7}" dt="2021-05-04T14:34:31.092" v="4724" actId="478"/>
          <ac:spMkLst>
            <pc:docMk/>
            <pc:sldMk cId="2231605748" sldId="359"/>
            <ac:spMk id="25" creationId="{094E612A-C348-46A7-830B-D2D25FFC2562}"/>
          </ac:spMkLst>
        </pc:spChg>
        <pc:spChg chg="del">
          <ac:chgData name="Nada Farshoukh" userId="cd36c589a2108c71" providerId="LiveId" clId="{324A19A2-4CFB-4355-BB7F-F269DE0856F7}" dt="2021-05-04T14:34:31.092" v="4724" actId="478"/>
          <ac:spMkLst>
            <pc:docMk/>
            <pc:sldMk cId="2231605748" sldId="359"/>
            <ac:spMk id="26" creationId="{3BCB8BB8-7B6D-4406-ABAC-BE74A6C3BFAD}"/>
          </ac:spMkLst>
        </pc:spChg>
        <pc:spChg chg="del">
          <ac:chgData name="Nada Farshoukh" userId="cd36c589a2108c71" providerId="LiveId" clId="{324A19A2-4CFB-4355-BB7F-F269DE0856F7}" dt="2021-05-04T14:34:31.092" v="4724" actId="478"/>
          <ac:spMkLst>
            <pc:docMk/>
            <pc:sldMk cId="2231605748" sldId="359"/>
            <ac:spMk id="27" creationId="{93A816F1-24D8-4E8A-A7CE-0CFA771CBC15}"/>
          </ac:spMkLst>
        </pc:spChg>
        <pc:spChg chg="del">
          <ac:chgData name="Nada Farshoukh" userId="cd36c589a2108c71" providerId="LiveId" clId="{324A19A2-4CFB-4355-BB7F-F269DE0856F7}" dt="2021-05-04T14:34:31.092" v="4724" actId="478"/>
          <ac:spMkLst>
            <pc:docMk/>
            <pc:sldMk cId="2231605748" sldId="359"/>
            <ac:spMk id="28" creationId="{7D2F52E1-FE52-4252-B8D0-117A0CA7DC6D}"/>
          </ac:spMkLst>
        </pc:spChg>
        <pc:spChg chg="add del mod">
          <ac:chgData name="Nada Farshoukh" userId="cd36c589a2108c71" providerId="LiveId" clId="{324A19A2-4CFB-4355-BB7F-F269DE0856F7}" dt="2021-05-04T15:06:50.128" v="4942"/>
          <ac:spMkLst>
            <pc:docMk/>
            <pc:sldMk cId="2231605748" sldId="359"/>
            <ac:spMk id="29" creationId="{BB84A411-886D-4362-9E7E-76A84D6E2A6F}"/>
          </ac:spMkLst>
        </pc:spChg>
        <pc:spChg chg="add del mod">
          <ac:chgData name="Nada Farshoukh" userId="cd36c589a2108c71" providerId="LiveId" clId="{324A19A2-4CFB-4355-BB7F-F269DE0856F7}" dt="2021-05-04T15:06:50.128" v="4942"/>
          <ac:spMkLst>
            <pc:docMk/>
            <pc:sldMk cId="2231605748" sldId="359"/>
            <ac:spMk id="30" creationId="{9BC33F75-BA4B-403E-8DFF-8B71E1988B0F}"/>
          </ac:spMkLst>
        </pc:spChg>
        <pc:spChg chg="add del mod">
          <ac:chgData name="Nada Farshoukh" userId="cd36c589a2108c71" providerId="LiveId" clId="{324A19A2-4CFB-4355-BB7F-F269DE0856F7}" dt="2021-05-04T15:06:50.128" v="4942"/>
          <ac:spMkLst>
            <pc:docMk/>
            <pc:sldMk cId="2231605748" sldId="359"/>
            <ac:spMk id="31" creationId="{A8E21E3D-11D2-4FC5-BF9A-85E829B9F89C}"/>
          </ac:spMkLst>
        </pc:spChg>
        <pc:spChg chg="add del mod">
          <ac:chgData name="Nada Farshoukh" userId="cd36c589a2108c71" providerId="LiveId" clId="{324A19A2-4CFB-4355-BB7F-F269DE0856F7}" dt="2021-05-04T15:06:50.128" v="4942"/>
          <ac:spMkLst>
            <pc:docMk/>
            <pc:sldMk cId="2231605748" sldId="359"/>
            <ac:spMk id="32" creationId="{751B2550-2501-46EC-B1D9-BD34D5EBF229}"/>
          </ac:spMkLst>
        </pc:spChg>
        <pc:spChg chg="add del mod">
          <ac:chgData name="Nada Farshoukh" userId="cd36c589a2108c71" providerId="LiveId" clId="{324A19A2-4CFB-4355-BB7F-F269DE0856F7}" dt="2021-05-04T15:06:50.128" v="4942"/>
          <ac:spMkLst>
            <pc:docMk/>
            <pc:sldMk cId="2231605748" sldId="359"/>
            <ac:spMk id="33" creationId="{3F00AEA3-31FD-4E2D-A6A1-E373BCAF199C}"/>
          </ac:spMkLst>
        </pc:spChg>
        <pc:spChg chg="add del mod">
          <ac:chgData name="Nada Farshoukh" userId="cd36c589a2108c71" providerId="LiveId" clId="{324A19A2-4CFB-4355-BB7F-F269DE0856F7}" dt="2021-05-04T15:06:50.128" v="4942"/>
          <ac:spMkLst>
            <pc:docMk/>
            <pc:sldMk cId="2231605748" sldId="359"/>
            <ac:spMk id="34" creationId="{741B2DF3-A7E3-4A6F-9747-67EB5FF5A3A2}"/>
          </ac:spMkLst>
        </pc:spChg>
        <pc:spChg chg="add del mod">
          <ac:chgData name="Nada Farshoukh" userId="cd36c589a2108c71" providerId="LiveId" clId="{324A19A2-4CFB-4355-BB7F-F269DE0856F7}" dt="2021-05-04T15:06:50.128" v="4942"/>
          <ac:spMkLst>
            <pc:docMk/>
            <pc:sldMk cId="2231605748" sldId="359"/>
            <ac:spMk id="35" creationId="{E0C3CEB2-4ED4-42E5-97BC-07A0FD9F01C5}"/>
          </ac:spMkLst>
        </pc:spChg>
        <pc:spChg chg="add del mod">
          <ac:chgData name="Nada Farshoukh" userId="cd36c589a2108c71" providerId="LiveId" clId="{324A19A2-4CFB-4355-BB7F-F269DE0856F7}" dt="2021-05-04T15:06:50.128" v="4942"/>
          <ac:spMkLst>
            <pc:docMk/>
            <pc:sldMk cId="2231605748" sldId="359"/>
            <ac:spMk id="36" creationId="{2676FB30-EE4B-4654-9743-BFCD7FD43F9A}"/>
          </ac:spMkLst>
        </pc:spChg>
        <pc:spChg chg="add del mod">
          <ac:chgData name="Nada Farshoukh" userId="cd36c589a2108c71" providerId="LiveId" clId="{324A19A2-4CFB-4355-BB7F-F269DE0856F7}" dt="2021-05-04T15:06:50.128" v="4942"/>
          <ac:spMkLst>
            <pc:docMk/>
            <pc:sldMk cId="2231605748" sldId="359"/>
            <ac:spMk id="37" creationId="{2B2EFED6-2798-4C39-9624-B1072E007701}"/>
          </ac:spMkLst>
        </pc:spChg>
        <pc:spChg chg="add del mod">
          <ac:chgData name="Nada Farshoukh" userId="cd36c589a2108c71" providerId="LiveId" clId="{324A19A2-4CFB-4355-BB7F-F269DE0856F7}" dt="2021-05-04T15:06:50.128" v="4942"/>
          <ac:spMkLst>
            <pc:docMk/>
            <pc:sldMk cId="2231605748" sldId="359"/>
            <ac:spMk id="38" creationId="{9F918D6C-16C8-4C24-B0B1-4C1323ED226F}"/>
          </ac:spMkLst>
        </pc:spChg>
        <pc:spChg chg="add del mod">
          <ac:chgData name="Nada Farshoukh" userId="cd36c589a2108c71" providerId="LiveId" clId="{324A19A2-4CFB-4355-BB7F-F269DE0856F7}" dt="2021-05-04T15:06:50.128" v="4942"/>
          <ac:spMkLst>
            <pc:docMk/>
            <pc:sldMk cId="2231605748" sldId="359"/>
            <ac:spMk id="39" creationId="{A33396F6-EB33-417D-8821-14A4A60FCDAD}"/>
          </ac:spMkLst>
        </pc:spChg>
        <pc:spChg chg="add del mod">
          <ac:chgData name="Nada Farshoukh" userId="cd36c589a2108c71" providerId="LiveId" clId="{324A19A2-4CFB-4355-BB7F-F269DE0856F7}" dt="2021-05-04T15:06:50.128" v="4942"/>
          <ac:spMkLst>
            <pc:docMk/>
            <pc:sldMk cId="2231605748" sldId="359"/>
            <ac:spMk id="40" creationId="{88D11CB5-9531-4939-848A-F01BF03E61C2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42" creationId="{DD3A12A6-675F-4B9F-9992-9EA204D722C2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43" creationId="{1171B6E7-BE96-4C33-BCDA-FE7F8FE4E36F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45" creationId="{6E3587A3-8622-461A-A50C-5644B88207DE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46" creationId="{454F9749-9844-4AF9-AA3A-324F266C85FD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48" creationId="{B522F0B1-26B0-4927-BC2A-8DAF1D50FB86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49" creationId="{5ABEBF99-6737-48DE-91CB-2DB9C0F39A70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51" creationId="{44FB1DA2-765F-497C-919C-175EB5175A38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52" creationId="{7F20F643-CFB2-40D6-967A-C48A1D11C29C}"/>
          </ac:spMkLst>
        </pc:spChg>
        <pc:spChg chg="add del mod">
          <ac:chgData name="Nada Farshoukh" userId="cd36c589a2108c71" providerId="LiveId" clId="{324A19A2-4CFB-4355-BB7F-F269DE0856F7}" dt="2021-05-04T15:06:50.128" v="4942"/>
          <ac:spMkLst>
            <pc:docMk/>
            <pc:sldMk cId="2231605748" sldId="359"/>
            <ac:spMk id="53" creationId="{34737FEF-2FE3-489F-B1BD-831C6E101178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55" creationId="{04EB15A3-7F2B-4399-991B-397224B1370A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56" creationId="{8262E6EE-2EBE-4753-9A55-EECDEF478177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58" creationId="{B224AB18-49A2-43B0-A279-F2B5B2F65C77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59" creationId="{3D11D9A3-7A69-4BAF-A930-E6270CA53660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61" creationId="{6EAFBAE8-DDBD-473E-8A18-387541198C0B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62" creationId="{84F901F9-C934-419D-B874-D1E1948285B9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64" creationId="{B26D0996-CFC8-410F-B538-71B7276851FF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65" creationId="{BFADB9D4-F342-4D34-B10B-CA6FEE2BAC13}"/>
          </ac:spMkLst>
        </pc:spChg>
        <pc:spChg chg="add del mod">
          <ac:chgData name="Nada Farshoukh" userId="cd36c589a2108c71" providerId="LiveId" clId="{324A19A2-4CFB-4355-BB7F-F269DE0856F7}" dt="2021-05-04T15:06:50.128" v="4942"/>
          <ac:spMkLst>
            <pc:docMk/>
            <pc:sldMk cId="2231605748" sldId="359"/>
            <ac:spMk id="66" creationId="{2FAB1E63-983E-433B-B571-0E16493CAAD0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68" creationId="{17CE6CCA-B696-47E5-88CA-642CA308BA6D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69" creationId="{2C9088CC-EBBC-40FC-8027-A0B2379ACB88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71" creationId="{5383D30C-C44A-400F-B87D-D5FE29058AA6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72" creationId="{DD422017-DE26-4426-89C1-E1E99B414F9A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74" creationId="{859AD4F2-4EAC-40EE-B090-FCF50131D71F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75" creationId="{8B845AC7-B313-486C-A81C-DB69469EA777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77" creationId="{70C61786-491E-4CAA-9098-45AC7CA0F06A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78" creationId="{A92F5AB2-C769-416C-A02C-C53811461A94}"/>
          </ac:spMkLst>
        </pc:spChg>
        <pc:spChg chg="add del mod">
          <ac:chgData name="Nada Farshoukh" userId="cd36c589a2108c71" providerId="LiveId" clId="{324A19A2-4CFB-4355-BB7F-F269DE0856F7}" dt="2021-05-04T15:06:50.128" v="4942"/>
          <ac:spMkLst>
            <pc:docMk/>
            <pc:sldMk cId="2231605748" sldId="359"/>
            <ac:spMk id="79" creationId="{3E388440-41F7-4422-B1E0-B803BEF73161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81" creationId="{4EEA997E-3D5D-43FD-B520-F744C8743BC3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82" creationId="{0CCF07D8-AF16-4092-B4CD-7E8396C61F5D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84" creationId="{C14C93C0-676F-4195-80FC-7F581EC3F2E2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85" creationId="{805F659D-0F2E-47A5-9D9B-CDEFC0CABDEC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87" creationId="{79FCE7DD-3C57-44C9-A932-8F093107CC8D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88" creationId="{3131BBB6-3AE6-4E27-AD66-2BF4CDDADD60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90" creationId="{77EB232D-F708-4E71-B9E4-93ED147BBF9E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91" creationId="{CAB3D45A-2DD4-4E5F-A186-3FC985E6ACA9}"/>
          </ac:spMkLst>
        </pc:spChg>
        <pc:spChg chg="add del mod">
          <ac:chgData name="Nada Farshoukh" userId="cd36c589a2108c71" providerId="LiveId" clId="{324A19A2-4CFB-4355-BB7F-F269DE0856F7}" dt="2021-05-04T15:06:50.128" v="4942"/>
          <ac:spMkLst>
            <pc:docMk/>
            <pc:sldMk cId="2231605748" sldId="359"/>
            <ac:spMk id="92" creationId="{7FA20AD0-4195-4823-8E31-A3FC2FEC9F15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94" creationId="{D283201A-77AC-4A09-A6CB-2BB62D85AB66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95" creationId="{298332CC-44B0-4D39-A69E-7932EB3E09D0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97" creationId="{521BF1C6-3CA3-4C28-BA69-DC1911E6112A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98" creationId="{E13A7A44-15F7-48AE-859F-0FB3C2A8EF98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100" creationId="{1793AA96-8D40-443A-8C4B-9A540784E177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101" creationId="{B20EAB1F-C2FE-4ACD-B531-06ECD70754C1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103" creationId="{A9817110-EFA0-4569-AAE5-7244D725221C}"/>
          </ac:spMkLst>
        </pc:spChg>
        <pc:spChg chg="mod">
          <ac:chgData name="Nada Farshoukh" userId="cd36c589a2108c71" providerId="LiveId" clId="{324A19A2-4CFB-4355-BB7F-F269DE0856F7}" dt="2021-05-04T15:06:47.543" v="4941"/>
          <ac:spMkLst>
            <pc:docMk/>
            <pc:sldMk cId="2231605748" sldId="359"/>
            <ac:spMk id="104" creationId="{607086FC-274F-4164-906D-64326C8C99E0}"/>
          </ac:spMkLst>
        </pc:spChg>
        <pc:spChg chg="add del mod">
          <ac:chgData name="Nada Farshoukh" userId="cd36c589a2108c71" providerId="LiveId" clId="{324A19A2-4CFB-4355-BB7F-F269DE0856F7}" dt="2021-05-04T15:06:50.128" v="4942"/>
          <ac:spMkLst>
            <pc:docMk/>
            <pc:sldMk cId="2231605748" sldId="359"/>
            <ac:spMk id="105" creationId="{73E97917-CEBF-4A89-A83C-2C4661E5F159}"/>
          </ac:spMkLst>
        </pc:spChg>
        <pc:spChg chg="add mod">
          <ac:chgData name="Nada Farshoukh" userId="cd36c589a2108c71" providerId="LiveId" clId="{324A19A2-4CFB-4355-BB7F-F269DE0856F7}" dt="2021-05-04T15:07:12.477" v="4945" actId="1076"/>
          <ac:spMkLst>
            <pc:docMk/>
            <pc:sldMk cId="2231605748" sldId="359"/>
            <ac:spMk id="106" creationId="{4D20F56D-3218-408F-AD7C-0DB8D6FAC2BA}"/>
          </ac:spMkLst>
        </pc:spChg>
        <pc:spChg chg="mod">
          <ac:chgData name="Nada Farshoukh" userId="cd36c589a2108c71" providerId="LiveId" clId="{324A19A2-4CFB-4355-BB7F-F269DE0856F7}" dt="2021-05-04T15:07:19.236" v="4947" actId="1076"/>
          <ac:spMkLst>
            <pc:docMk/>
            <pc:sldMk cId="2231605748" sldId="359"/>
            <ac:spMk id="108" creationId="{8C2631C1-EFD3-42FA-91E0-58F96384866F}"/>
          </ac:spMkLst>
        </pc:spChg>
        <pc:spChg chg="mod">
          <ac:chgData name="Nada Farshoukh" userId="cd36c589a2108c71" providerId="LiveId" clId="{324A19A2-4CFB-4355-BB7F-F269DE0856F7}" dt="2021-05-04T15:07:20.941" v="4948" actId="1076"/>
          <ac:spMkLst>
            <pc:docMk/>
            <pc:sldMk cId="2231605748" sldId="359"/>
            <ac:spMk id="109" creationId="{6DBC3594-17BD-4DEC-97B9-8834757B9F2D}"/>
          </ac:spMkLst>
        </pc:spChg>
        <pc:spChg chg="add mod">
          <ac:chgData name="Nada Farshoukh" userId="cd36c589a2108c71" providerId="LiveId" clId="{324A19A2-4CFB-4355-BB7F-F269DE0856F7}" dt="2021-05-04T15:07:27.294" v="4949" actId="1076"/>
          <ac:spMkLst>
            <pc:docMk/>
            <pc:sldMk cId="2231605748" sldId="359"/>
            <ac:spMk id="110" creationId="{0946E392-BBAC-4AAD-983B-6B600F2D229C}"/>
          </ac:spMkLst>
        </pc:spChg>
        <pc:spChg chg="add mod">
          <ac:chgData name="Nada Farshoukh" userId="cd36c589a2108c71" providerId="LiveId" clId="{324A19A2-4CFB-4355-BB7F-F269DE0856F7}" dt="2021-05-04T15:07:27.294" v="4949" actId="1076"/>
          <ac:spMkLst>
            <pc:docMk/>
            <pc:sldMk cId="2231605748" sldId="359"/>
            <ac:spMk id="111" creationId="{98F30A5C-38C1-495D-9B8C-B30ACC23ABBD}"/>
          </ac:spMkLst>
        </pc:spChg>
        <pc:spChg chg="add mod">
          <ac:chgData name="Nada Farshoukh" userId="cd36c589a2108c71" providerId="LiveId" clId="{324A19A2-4CFB-4355-BB7F-F269DE0856F7}" dt="2021-05-04T15:07:27.294" v="4949" actId="1076"/>
          <ac:spMkLst>
            <pc:docMk/>
            <pc:sldMk cId="2231605748" sldId="359"/>
            <ac:spMk id="112" creationId="{DA0A07F2-2A7C-4359-A32A-5FB1C4EC1250}"/>
          </ac:spMkLst>
        </pc:spChg>
        <pc:spChg chg="add mod">
          <ac:chgData name="Nada Farshoukh" userId="cd36c589a2108c71" providerId="LiveId" clId="{324A19A2-4CFB-4355-BB7F-F269DE0856F7}" dt="2021-05-04T15:07:27.294" v="4949" actId="1076"/>
          <ac:spMkLst>
            <pc:docMk/>
            <pc:sldMk cId="2231605748" sldId="359"/>
            <ac:spMk id="113" creationId="{D5731F8B-1568-43A3-A0FA-F1CF1AFF3B12}"/>
          </ac:spMkLst>
        </pc:spChg>
        <pc:spChg chg="add mod">
          <ac:chgData name="Nada Farshoukh" userId="cd36c589a2108c71" providerId="LiveId" clId="{324A19A2-4CFB-4355-BB7F-F269DE0856F7}" dt="2021-05-04T15:07:27.294" v="4949" actId="1076"/>
          <ac:spMkLst>
            <pc:docMk/>
            <pc:sldMk cId="2231605748" sldId="359"/>
            <ac:spMk id="114" creationId="{51A8B59C-0D5E-44CB-9EDA-0AC00FFA68FC}"/>
          </ac:spMkLst>
        </pc:spChg>
        <pc:spChg chg="add mod">
          <ac:chgData name="Nada Farshoukh" userId="cd36c589a2108c71" providerId="LiveId" clId="{324A19A2-4CFB-4355-BB7F-F269DE0856F7}" dt="2021-05-04T15:07:27.294" v="4949" actId="1076"/>
          <ac:spMkLst>
            <pc:docMk/>
            <pc:sldMk cId="2231605748" sldId="359"/>
            <ac:spMk id="115" creationId="{F028D804-29E8-46A7-B4DC-4F49BFF224CF}"/>
          </ac:spMkLst>
        </pc:spChg>
        <pc:spChg chg="add mod">
          <ac:chgData name="Nada Farshoukh" userId="cd36c589a2108c71" providerId="LiveId" clId="{324A19A2-4CFB-4355-BB7F-F269DE0856F7}" dt="2021-05-04T15:07:27.294" v="4949" actId="1076"/>
          <ac:spMkLst>
            <pc:docMk/>
            <pc:sldMk cId="2231605748" sldId="359"/>
            <ac:spMk id="116" creationId="{E1063933-D7BB-4563-970F-17B003544AB2}"/>
          </ac:spMkLst>
        </pc:spChg>
        <pc:spChg chg="add mod">
          <ac:chgData name="Nada Farshoukh" userId="cd36c589a2108c71" providerId="LiveId" clId="{324A19A2-4CFB-4355-BB7F-F269DE0856F7}" dt="2021-05-04T15:07:27.294" v="4949" actId="1076"/>
          <ac:spMkLst>
            <pc:docMk/>
            <pc:sldMk cId="2231605748" sldId="359"/>
            <ac:spMk id="117" creationId="{F9D96D1D-A880-470C-BBFE-0092F372541F}"/>
          </ac:spMkLst>
        </pc:spChg>
        <pc:spChg chg="add mod">
          <ac:chgData name="Nada Farshoukh" userId="cd36c589a2108c71" providerId="LiveId" clId="{324A19A2-4CFB-4355-BB7F-F269DE0856F7}" dt="2021-05-04T15:07:27.294" v="4949" actId="1076"/>
          <ac:spMkLst>
            <pc:docMk/>
            <pc:sldMk cId="2231605748" sldId="359"/>
            <ac:spMk id="118" creationId="{A17C32AD-326E-4C2E-8BEA-FA37BA57436E}"/>
          </ac:spMkLst>
        </pc:spChg>
        <pc:spChg chg="add mod">
          <ac:chgData name="Nada Farshoukh" userId="cd36c589a2108c71" providerId="LiveId" clId="{324A19A2-4CFB-4355-BB7F-F269DE0856F7}" dt="2021-05-04T15:07:27.294" v="4949" actId="1076"/>
          <ac:spMkLst>
            <pc:docMk/>
            <pc:sldMk cId="2231605748" sldId="359"/>
            <ac:spMk id="119" creationId="{14FBA5CA-FB8E-4020-B5FF-CA69E0EBE200}"/>
          </ac:spMkLst>
        </pc:spChg>
        <pc:spChg chg="add mod">
          <ac:chgData name="Nada Farshoukh" userId="cd36c589a2108c71" providerId="LiveId" clId="{324A19A2-4CFB-4355-BB7F-F269DE0856F7}" dt="2021-05-04T15:07:27.294" v="4949" actId="1076"/>
          <ac:spMkLst>
            <pc:docMk/>
            <pc:sldMk cId="2231605748" sldId="359"/>
            <ac:spMk id="120" creationId="{DC85CA2A-D80A-44CC-965C-F39317CB2B81}"/>
          </ac:spMkLst>
        </pc:spChg>
        <pc:spChg chg="add del mod">
          <ac:chgData name="Nada Farshoukh" userId="cd36c589a2108c71" providerId="LiveId" clId="{324A19A2-4CFB-4355-BB7F-F269DE0856F7}" dt="2021-05-04T15:11:52.271" v="4992" actId="478"/>
          <ac:spMkLst>
            <pc:docMk/>
            <pc:sldMk cId="2231605748" sldId="359"/>
            <ac:spMk id="121" creationId="{B2CD19DC-930C-48C5-9FDC-BDBAC6B92121}"/>
          </ac:spMkLst>
        </pc:spChg>
        <pc:spChg chg="add del mod">
          <ac:chgData name="Nada Farshoukh" userId="cd36c589a2108c71" providerId="LiveId" clId="{324A19A2-4CFB-4355-BB7F-F269DE0856F7}" dt="2021-05-04T15:11:52.271" v="4992" actId="478"/>
          <ac:spMkLst>
            <pc:docMk/>
            <pc:sldMk cId="2231605748" sldId="359"/>
            <ac:spMk id="122" creationId="{33661633-E4CC-4394-898D-4EF114B9A023}"/>
          </ac:spMkLst>
        </pc:spChg>
        <pc:spChg chg="add del mod">
          <ac:chgData name="Nada Farshoukh" userId="cd36c589a2108c71" providerId="LiveId" clId="{324A19A2-4CFB-4355-BB7F-F269DE0856F7}" dt="2021-05-04T15:11:52.271" v="4992" actId="478"/>
          <ac:spMkLst>
            <pc:docMk/>
            <pc:sldMk cId="2231605748" sldId="359"/>
            <ac:spMk id="123" creationId="{353DD730-C283-49EB-8DA6-6C060657BCF0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25" creationId="{4E9E0D68-06A4-4F94-A493-A0C5C067DD8C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26" creationId="{741285C4-E42C-415B-8E8A-FA31D29E22E7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28" creationId="{7058F29E-1465-4C81-82E3-A624A8B948AD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29" creationId="{29CBA5E8-363E-436D-9FB3-289D6A49BAA1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31" creationId="{FBA1991B-7F99-4B6F-99B5-D728F0628769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32" creationId="{9DF43E3E-601A-4E1C-A0D5-F90754A599C5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34" creationId="{BBBFFFE8-D42B-4D3A-9454-0EA8C0FFDA90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35" creationId="{0279162E-F41C-4CAE-A92F-D7DA1E1052FA}"/>
          </ac:spMkLst>
        </pc:spChg>
        <pc:spChg chg="add mod">
          <ac:chgData name="Nada Farshoukh" userId="cd36c589a2108c71" providerId="LiveId" clId="{324A19A2-4CFB-4355-BB7F-F269DE0856F7}" dt="2021-05-04T15:07:40.197" v="4950" actId="1076"/>
          <ac:spMkLst>
            <pc:docMk/>
            <pc:sldMk cId="2231605748" sldId="359"/>
            <ac:spMk id="136" creationId="{0B63B304-834B-4316-B2DA-A5626114D092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38" creationId="{3222AF4F-5F92-4B7D-983C-A71A34346177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39" creationId="{87454765-B3B7-4CC3-976B-452B9447F1CA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41" creationId="{B295BD5C-CEA6-4403-86C0-46255E26E2D6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42" creationId="{0BAD95A2-F869-45F7-A360-EC27F1641B5C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44" creationId="{353FF7D5-73D2-4D8D-83F6-8FF672EAD440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45" creationId="{F3FD8344-F516-4B1C-A2FD-FF37331D77D8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47" creationId="{6E59A925-245F-4DE6-B6E4-F08CD1A1B6E3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48" creationId="{3DCABCA8-6176-4154-8F06-72F3A5C0915A}"/>
          </ac:spMkLst>
        </pc:spChg>
        <pc:spChg chg="add mod">
          <ac:chgData name="Nada Farshoukh" userId="cd36c589a2108c71" providerId="LiveId" clId="{324A19A2-4CFB-4355-BB7F-F269DE0856F7}" dt="2021-05-04T15:07:45.501" v="4951" actId="1076"/>
          <ac:spMkLst>
            <pc:docMk/>
            <pc:sldMk cId="2231605748" sldId="359"/>
            <ac:spMk id="149" creationId="{91CB51FE-6AC1-4BE5-A2E1-37A0652A98BB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51" creationId="{BBDA82D6-C761-4ECD-9DD3-57E4AB2EAE4D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52" creationId="{A9C5AC6A-9AED-48E2-A6D3-84F0113F2A83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54" creationId="{5C9447C0-69AD-45AD-B2C5-5CB9F55ED78B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55" creationId="{D0CD8A65-3675-4976-8ACA-814CAE4DBDCC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57" creationId="{752B5663-A284-40B0-854C-A7A64BF41E73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58" creationId="{BB3B9F0E-8AC1-4705-A2BA-97ECF93519C2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60" creationId="{AE81E4FE-E413-4621-8D90-A1E980768E6F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61" creationId="{F176C60B-2002-44F1-A795-52AD064C1F57}"/>
          </ac:spMkLst>
        </pc:spChg>
        <pc:spChg chg="add mod">
          <ac:chgData name="Nada Farshoukh" userId="cd36c589a2108c71" providerId="LiveId" clId="{324A19A2-4CFB-4355-BB7F-F269DE0856F7}" dt="2021-05-04T15:07:51.604" v="4952" actId="1076"/>
          <ac:spMkLst>
            <pc:docMk/>
            <pc:sldMk cId="2231605748" sldId="359"/>
            <ac:spMk id="162" creationId="{3443BE1E-B6CE-4F5A-A0EA-108AEAF59655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64" creationId="{4FFA4B3B-7792-4ED2-B884-95A8C1F6F330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65" creationId="{58985E5C-561B-4A6D-94FD-AE8DED462300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67" creationId="{84D3145F-0041-415A-AF18-B560BF8E2D4B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68" creationId="{BE2974B4-3E38-419E-9ED3-F10F13DBA4BB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70" creationId="{EA93A23A-5205-4F2B-ADC9-E417BCF2CE0A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71" creationId="{A638EAC7-8CD5-4649-8601-EF2EC38441D6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73" creationId="{35E83B49-6947-4B43-9DA0-9A6C172968E1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74" creationId="{2E137B73-0000-4693-9EE9-44FDD8451CBE}"/>
          </ac:spMkLst>
        </pc:spChg>
        <pc:spChg chg="add mod">
          <ac:chgData name="Nada Farshoukh" userId="cd36c589a2108c71" providerId="LiveId" clId="{324A19A2-4CFB-4355-BB7F-F269DE0856F7}" dt="2021-05-04T15:08:00.828" v="4954" actId="1076"/>
          <ac:spMkLst>
            <pc:docMk/>
            <pc:sldMk cId="2231605748" sldId="359"/>
            <ac:spMk id="175" creationId="{8B59335B-15A7-4C9F-BC59-5E580FD47263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77" creationId="{1A8CEAAA-8805-4EE1-BCDA-A22C1F40095D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78" creationId="{25FD12F2-43EC-487A-AD79-1051CFC60B38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80" creationId="{46EBC013-5672-45B1-8E13-E34624FE050F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81" creationId="{4C5302CA-B523-497B-A7F9-7437F72CE83A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83" creationId="{34EB6BAF-B0B2-40EB-BA7B-B2786DCC5807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84" creationId="{82059FEB-E8BC-4409-9EB3-271118991E59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86" creationId="{238D5DED-242C-42F3-B6F2-F65299AC905D}"/>
          </ac:spMkLst>
        </pc:spChg>
        <pc:spChg chg="mod">
          <ac:chgData name="Nada Farshoukh" userId="cd36c589a2108c71" providerId="LiveId" clId="{324A19A2-4CFB-4355-BB7F-F269DE0856F7}" dt="2021-05-04T15:06:57.863" v="4943"/>
          <ac:spMkLst>
            <pc:docMk/>
            <pc:sldMk cId="2231605748" sldId="359"/>
            <ac:spMk id="187" creationId="{A087D7F2-4591-4527-A972-6CC9583D8374}"/>
          </ac:spMkLst>
        </pc:spChg>
        <pc:spChg chg="add mod">
          <ac:chgData name="Nada Farshoukh" userId="cd36c589a2108c71" providerId="LiveId" clId="{324A19A2-4CFB-4355-BB7F-F269DE0856F7}" dt="2021-05-04T15:08:06.053" v="4955" actId="1076"/>
          <ac:spMkLst>
            <pc:docMk/>
            <pc:sldMk cId="2231605748" sldId="359"/>
            <ac:spMk id="188" creationId="{21EE9B50-E7B3-454F-ACF1-5A62C72ECC33}"/>
          </ac:spMkLst>
        </pc:spChg>
        <pc:spChg chg="add mod">
          <ac:chgData name="Nada Farshoukh" userId="cd36c589a2108c71" providerId="LiveId" clId="{324A19A2-4CFB-4355-BB7F-F269DE0856F7}" dt="2021-05-04T15:11:58.122" v="4993"/>
          <ac:spMkLst>
            <pc:docMk/>
            <pc:sldMk cId="2231605748" sldId="359"/>
            <ac:spMk id="189" creationId="{99AE0FC3-5128-4D3D-AF85-0FA23DA7104A}"/>
          </ac:spMkLst>
        </pc:spChg>
        <pc:spChg chg="add mod">
          <ac:chgData name="Nada Farshoukh" userId="cd36c589a2108c71" providerId="LiveId" clId="{324A19A2-4CFB-4355-BB7F-F269DE0856F7}" dt="2021-05-04T15:12:13.770" v="5007" actId="1036"/>
          <ac:spMkLst>
            <pc:docMk/>
            <pc:sldMk cId="2231605748" sldId="359"/>
            <ac:spMk id="190" creationId="{93A17B7E-C11E-4614-AC69-2988CF5F7678}"/>
          </ac:spMkLst>
        </pc:spChg>
        <pc:spChg chg="add del mod">
          <ac:chgData name="Nada Farshoukh" userId="cd36c589a2108c71" providerId="LiveId" clId="{324A19A2-4CFB-4355-BB7F-F269DE0856F7}" dt="2021-05-04T15:12:09.670" v="4998" actId="478"/>
          <ac:spMkLst>
            <pc:docMk/>
            <pc:sldMk cId="2231605748" sldId="359"/>
            <ac:spMk id="191" creationId="{185DB006-584F-468E-BF54-45025C554486}"/>
          </ac:spMkLst>
        </pc:spChg>
        <pc:spChg chg="add del mod">
          <ac:chgData name="Nada Farshoukh" userId="cd36c589a2108c71" providerId="LiveId" clId="{324A19A2-4CFB-4355-BB7F-F269DE0856F7}" dt="2021-05-04T15:12:04.426" v="4995" actId="478"/>
          <ac:spMkLst>
            <pc:docMk/>
            <pc:sldMk cId="2231605748" sldId="359"/>
            <ac:spMk id="192" creationId="{4DB737F6-A8E3-4CE7-BB1E-9FC16D3D64EF}"/>
          </ac:spMkLst>
        </pc:spChg>
        <pc:spChg chg="add del mod">
          <ac:chgData name="Nada Farshoukh" userId="cd36c589a2108c71" providerId="LiveId" clId="{324A19A2-4CFB-4355-BB7F-F269DE0856F7}" dt="2021-05-04T15:12:06.238" v="4996" actId="478"/>
          <ac:spMkLst>
            <pc:docMk/>
            <pc:sldMk cId="2231605748" sldId="359"/>
            <ac:spMk id="193" creationId="{9EB94B3C-2850-4F34-BCBF-A4E77D8A6845}"/>
          </ac:spMkLst>
        </pc:spChg>
        <pc:spChg chg="add del mod">
          <ac:chgData name="Nada Farshoukh" userId="cd36c589a2108c71" providerId="LiveId" clId="{324A19A2-4CFB-4355-BB7F-F269DE0856F7}" dt="2021-05-04T15:12:08.043" v="4997" actId="478"/>
          <ac:spMkLst>
            <pc:docMk/>
            <pc:sldMk cId="2231605748" sldId="359"/>
            <ac:spMk id="195" creationId="{8C21D563-6CC0-4402-9E4A-9248FD42351D}"/>
          </ac:spMkLst>
        </pc:spChg>
        <pc:grpChg chg="add del mod">
          <ac:chgData name="Nada Farshoukh" userId="cd36c589a2108c71" providerId="LiveId" clId="{324A19A2-4CFB-4355-BB7F-F269DE0856F7}" dt="2021-05-04T15:06:50.128" v="4942"/>
          <ac:grpSpMkLst>
            <pc:docMk/>
            <pc:sldMk cId="2231605748" sldId="359"/>
            <ac:grpSpMk id="14" creationId="{91E63C61-77D4-4182-B13A-37937382F569}"/>
          </ac:grpSpMkLst>
        </pc:grpChg>
        <pc:grpChg chg="add del mod">
          <ac:chgData name="Nada Farshoukh" userId="cd36c589a2108c71" providerId="LiveId" clId="{324A19A2-4CFB-4355-BB7F-F269DE0856F7}" dt="2021-05-04T15:06:50.128" v="4942"/>
          <ac:grpSpMkLst>
            <pc:docMk/>
            <pc:sldMk cId="2231605748" sldId="359"/>
            <ac:grpSpMk id="41" creationId="{AD4BD5AC-6616-4A76-85D7-00CABEF33F31}"/>
          </ac:grpSpMkLst>
        </pc:grpChg>
        <pc:grpChg chg="add del mod">
          <ac:chgData name="Nada Farshoukh" userId="cd36c589a2108c71" providerId="LiveId" clId="{324A19A2-4CFB-4355-BB7F-F269DE0856F7}" dt="2021-05-04T15:06:50.128" v="4942"/>
          <ac:grpSpMkLst>
            <pc:docMk/>
            <pc:sldMk cId="2231605748" sldId="359"/>
            <ac:grpSpMk id="44" creationId="{F25D9B28-CBAA-43C6-ADB2-0921384569FF}"/>
          </ac:grpSpMkLst>
        </pc:grpChg>
        <pc:grpChg chg="add del mod">
          <ac:chgData name="Nada Farshoukh" userId="cd36c589a2108c71" providerId="LiveId" clId="{324A19A2-4CFB-4355-BB7F-F269DE0856F7}" dt="2021-05-04T15:06:50.128" v="4942"/>
          <ac:grpSpMkLst>
            <pc:docMk/>
            <pc:sldMk cId="2231605748" sldId="359"/>
            <ac:grpSpMk id="47" creationId="{0CC825DF-8590-4061-A31F-06FD8CB4CF8E}"/>
          </ac:grpSpMkLst>
        </pc:grpChg>
        <pc:grpChg chg="add del mod">
          <ac:chgData name="Nada Farshoukh" userId="cd36c589a2108c71" providerId="LiveId" clId="{324A19A2-4CFB-4355-BB7F-F269DE0856F7}" dt="2021-05-04T15:06:50.128" v="4942"/>
          <ac:grpSpMkLst>
            <pc:docMk/>
            <pc:sldMk cId="2231605748" sldId="359"/>
            <ac:grpSpMk id="50" creationId="{5F93E966-66D0-47DB-BA45-A1C4194084D1}"/>
          </ac:grpSpMkLst>
        </pc:grpChg>
        <pc:grpChg chg="add del mod">
          <ac:chgData name="Nada Farshoukh" userId="cd36c589a2108c71" providerId="LiveId" clId="{324A19A2-4CFB-4355-BB7F-F269DE0856F7}" dt="2021-05-04T15:06:50.128" v="4942"/>
          <ac:grpSpMkLst>
            <pc:docMk/>
            <pc:sldMk cId="2231605748" sldId="359"/>
            <ac:grpSpMk id="54" creationId="{293E953B-0AAB-4CA2-A1A9-4AF39070D4AC}"/>
          </ac:grpSpMkLst>
        </pc:grpChg>
        <pc:grpChg chg="add del mod">
          <ac:chgData name="Nada Farshoukh" userId="cd36c589a2108c71" providerId="LiveId" clId="{324A19A2-4CFB-4355-BB7F-F269DE0856F7}" dt="2021-05-04T15:06:50.128" v="4942"/>
          <ac:grpSpMkLst>
            <pc:docMk/>
            <pc:sldMk cId="2231605748" sldId="359"/>
            <ac:grpSpMk id="57" creationId="{79108136-FC60-4D55-AF65-34C500D3A9A7}"/>
          </ac:grpSpMkLst>
        </pc:grpChg>
        <pc:grpChg chg="add del mod">
          <ac:chgData name="Nada Farshoukh" userId="cd36c589a2108c71" providerId="LiveId" clId="{324A19A2-4CFB-4355-BB7F-F269DE0856F7}" dt="2021-05-04T15:06:50.128" v="4942"/>
          <ac:grpSpMkLst>
            <pc:docMk/>
            <pc:sldMk cId="2231605748" sldId="359"/>
            <ac:grpSpMk id="60" creationId="{C655BAD8-2F84-4C95-8E6D-7B84488E9ED0}"/>
          </ac:grpSpMkLst>
        </pc:grpChg>
        <pc:grpChg chg="add del mod">
          <ac:chgData name="Nada Farshoukh" userId="cd36c589a2108c71" providerId="LiveId" clId="{324A19A2-4CFB-4355-BB7F-F269DE0856F7}" dt="2021-05-04T15:06:50.128" v="4942"/>
          <ac:grpSpMkLst>
            <pc:docMk/>
            <pc:sldMk cId="2231605748" sldId="359"/>
            <ac:grpSpMk id="63" creationId="{9AFE0436-E423-40B3-821E-53222AD6B422}"/>
          </ac:grpSpMkLst>
        </pc:grpChg>
        <pc:grpChg chg="add del mod">
          <ac:chgData name="Nada Farshoukh" userId="cd36c589a2108c71" providerId="LiveId" clId="{324A19A2-4CFB-4355-BB7F-F269DE0856F7}" dt="2021-05-04T15:06:50.128" v="4942"/>
          <ac:grpSpMkLst>
            <pc:docMk/>
            <pc:sldMk cId="2231605748" sldId="359"/>
            <ac:grpSpMk id="67" creationId="{A70CA06E-421D-4738-9357-F171BAB43106}"/>
          </ac:grpSpMkLst>
        </pc:grpChg>
        <pc:grpChg chg="add del mod">
          <ac:chgData name="Nada Farshoukh" userId="cd36c589a2108c71" providerId="LiveId" clId="{324A19A2-4CFB-4355-BB7F-F269DE0856F7}" dt="2021-05-04T15:06:50.128" v="4942"/>
          <ac:grpSpMkLst>
            <pc:docMk/>
            <pc:sldMk cId="2231605748" sldId="359"/>
            <ac:grpSpMk id="70" creationId="{DC91A1EA-F921-4B76-91C8-913F09C2A66C}"/>
          </ac:grpSpMkLst>
        </pc:grpChg>
        <pc:grpChg chg="add del mod">
          <ac:chgData name="Nada Farshoukh" userId="cd36c589a2108c71" providerId="LiveId" clId="{324A19A2-4CFB-4355-BB7F-F269DE0856F7}" dt="2021-05-04T15:06:50.128" v="4942"/>
          <ac:grpSpMkLst>
            <pc:docMk/>
            <pc:sldMk cId="2231605748" sldId="359"/>
            <ac:grpSpMk id="73" creationId="{460ED8A5-3335-4FB9-8991-3A852F156FEF}"/>
          </ac:grpSpMkLst>
        </pc:grpChg>
        <pc:grpChg chg="add del mod">
          <ac:chgData name="Nada Farshoukh" userId="cd36c589a2108c71" providerId="LiveId" clId="{324A19A2-4CFB-4355-BB7F-F269DE0856F7}" dt="2021-05-04T15:06:50.128" v="4942"/>
          <ac:grpSpMkLst>
            <pc:docMk/>
            <pc:sldMk cId="2231605748" sldId="359"/>
            <ac:grpSpMk id="76" creationId="{FBDE754D-C519-46E7-9E68-CC5EED28A806}"/>
          </ac:grpSpMkLst>
        </pc:grpChg>
        <pc:grpChg chg="add del mod">
          <ac:chgData name="Nada Farshoukh" userId="cd36c589a2108c71" providerId="LiveId" clId="{324A19A2-4CFB-4355-BB7F-F269DE0856F7}" dt="2021-05-04T15:06:50.128" v="4942"/>
          <ac:grpSpMkLst>
            <pc:docMk/>
            <pc:sldMk cId="2231605748" sldId="359"/>
            <ac:grpSpMk id="80" creationId="{A0B58334-2B16-486B-AEF4-492666FEC87D}"/>
          </ac:grpSpMkLst>
        </pc:grpChg>
        <pc:grpChg chg="add del mod">
          <ac:chgData name="Nada Farshoukh" userId="cd36c589a2108c71" providerId="LiveId" clId="{324A19A2-4CFB-4355-BB7F-F269DE0856F7}" dt="2021-05-04T15:06:50.128" v="4942"/>
          <ac:grpSpMkLst>
            <pc:docMk/>
            <pc:sldMk cId="2231605748" sldId="359"/>
            <ac:grpSpMk id="83" creationId="{DB018DE3-B4DC-4A35-83A3-DC74431F206A}"/>
          </ac:grpSpMkLst>
        </pc:grpChg>
        <pc:grpChg chg="add del mod">
          <ac:chgData name="Nada Farshoukh" userId="cd36c589a2108c71" providerId="LiveId" clId="{324A19A2-4CFB-4355-BB7F-F269DE0856F7}" dt="2021-05-04T15:06:50.128" v="4942"/>
          <ac:grpSpMkLst>
            <pc:docMk/>
            <pc:sldMk cId="2231605748" sldId="359"/>
            <ac:grpSpMk id="86" creationId="{5D9CE2AD-C5FF-4D82-8BD7-9D6E88A81081}"/>
          </ac:grpSpMkLst>
        </pc:grpChg>
        <pc:grpChg chg="add del mod">
          <ac:chgData name="Nada Farshoukh" userId="cd36c589a2108c71" providerId="LiveId" clId="{324A19A2-4CFB-4355-BB7F-F269DE0856F7}" dt="2021-05-04T15:06:50.128" v="4942"/>
          <ac:grpSpMkLst>
            <pc:docMk/>
            <pc:sldMk cId="2231605748" sldId="359"/>
            <ac:grpSpMk id="89" creationId="{69908758-B494-4176-B652-C2B435B8637B}"/>
          </ac:grpSpMkLst>
        </pc:grpChg>
        <pc:grpChg chg="add del mod">
          <ac:chgData name="Nada Farshoukh" userId="cd36c589a2108c71" providerId="LiveId" clId="{324A19A2-4CFB-4355-BB7F-F269DE0856F7}" dt="2021-05-04T15:06:50.128" v="4942"/>
          <ac:grpSpMkLst>
            <pc:docMk/>
            <pc:sldMk cId="2231605748" sldId="359"/>
            <ac:grpSpMk id="93" creationId="{98E2E909-E5FF-4A7D-AB31-82B287EDC1FD}"/>
          </ac:grpSpMkLst>
        </pc:grpChg>
        <pc:grpChg chg="add del mod">
          <ac:chgData name="Nada Farshoukh" userId="cd36c589a2108c71" providerId="LiveId" clId="{324A19A2-4CFB-4355-BB7F-F269DE0856F7}" dt="2021-05-04T15:06:50.128" v="4942"/>
          <ac:grpSpMkLst>
            <pc:docMk/>
            <pc:sldMk cId="2231605748" sldId="359"/>
            <ac:grpSpMk id="96" creationId="{8E6437DF-80DF-4A12-895F-219F4A961C06}"/>
          </ac:grpSpMkLst>
        </pc:grpChg>
        <pc:grpChg chg="add del mod">
          <ac:chgData name="Nada Farshoukh" userId="cd36c589a2108c71" providerId="LiveId" clId="{324A19A2-4CFB-4355-BB7F-F269DE0856F7}" dt="2021-05-04T15:06:50.128" v="4942"/>
          <ac:grpSpMkLst>
            <pc:docMk/>
            <pc:sldMk cId="2231605748" sldId="359"/>
            <ac:grpSpMk id="99" creationId="{18F73D56-F75D-434D-B8A3-9948B93EDCA0}"/>
          </ac:grpSpMkLst>
        </pc:grpChg>
        <pc:grpChg chg="add del mod">
          <ac:chgData name="Nada Farshoukh" userId="cd36c589a2108c71" providerId="LiveId" clId="{324A19A2-4CFB-4355-BB7F-F269DE0856F7}" dt="2021-05-04T15:06:50.128" v="4942"/>
          <ac:grpSpMkLst>
            <pc:docMk/>
            <pc:sldMk cId="2231605748" sldId="359"/>
            <ac:grpSpMk id="102" creationId="{23A2018F-0BA6-4234-84F8-73DE9BB654FC}"/>
          </ac:grpSpMkLst>
        </pc:grpChg>
        <pc:grpChg chg="add mod">
          <ac:chgData name="Nada Farshoukh" userId="cd36c589a2108c71" providerId="LiveId" clId="{324A19A2-4CFB-4355-BB7F-F269DE0856F7}" dt="2021-05-04T15:07:15.596" v="4946" actId="1076"/>
          <ac:grpSpMkLst>
            <pc:docMk/>
            <pc:sldMk cId="2231605748" sldId="359"/>
            <ac:grpSpMk id="107" creationId="{11D262F7-3528-4712-B3A5-414157EBB415}"/>
          </ac:grpSpMkLst>
        </pc:grpChg>
        <pc:grpChg chg="add mod">
          <ac:chgData name="Nada Farshoukh" userId="cd36c589a2108c71" providerId="LiveId" clId="{324A19A2-4CFB-4355-BB7F-F269DE0856F7}" dt="2021-05-04T15:07:40.197" v="4950" actId="1076"/>
          <ac:grpSpMkLst>
            <pc:docMk/>
            <pc:sldMk cId="2231605748" sldId="359"/>
            <ac:grpSpMk id="124" creationId="{02A03088-C8DE-461F-9C87-9A5D81F30D93}"/>
          </ac:grpSpMkLst>
        </pc:grpChg>
        <pc:grpChg chg="add mod">
          <ac:chgData name="Nada Farshoukh" userId="cd36c589a2108c71" providerId="LiveId" clId="{324A19A2-4CFB-4355-BB7F-F269DE0856F7}" dt="2021-05-04T15:07:40.197" v="4950" actId="1076"/>
          <ac:grpSpMkLst>
            <pc:docMk/>
            <pc:sldMk cId="2231605748" sldId="359"/>
            <ac:grpSpMk id="127" creationId="{ADE2E9D4-51F2-4AD7-B5BF-C8672F95DAA6}"/>
          </ac:grpSpMkLst>
        </pc:grpChg>
        <pc:grpChg chg="add mod">
          <ac:chgData name="Nada Farshoukh" userId="cd36c589a2108c71" providerId="LiveId" clId="{324A19A2-4CFB-4355-BB7F-F269DE0856F7}" dt="2021-05-04T15:07:40.197" v="4950" actId="1076"/>
          <ac:grpSpMkLst>
            <pc:docMk/>
            <pc:sldMk cId="2231605748" sldId="359"/>
            <ac:grpSpMk id="130" creationId="{A4828686-9E24-45AA-9626-941DC0A287E8}"/>
          </ac:grpSpMkLst>
        </pc:grpChg>
        <pc:grpChg chg="add mod">
          <ac:chgData name="Nada Farshoukh" userId="cd36c589a2108c71" providerId="LiveId" clId="{324A19A2-4CFB-4355-BB7F-F269DE0856F7}" dt="2021-05-04T15:07:40.197" v="4950" actId="1076"/>
          <ac:grpSpMkLst>
            <pc:docMk/>
            <pc:sldMk cId="2231605748" sldId="359"/>
            <ac:grpSpMk id="133" creationId="{6424D6B9-7967-473B-AC15-D6A34DCA338C}"/>
          </ac:grpSpMkLst>
        </pc:grpChg>
        <pc:grpChg chg="add mod">
          <ac:chgData name="Nada Farshoukh" userId="cd36c589a2108c71" providerId="LiveId" clId="{324A19A2-4CFB-4355-BB7F-F269DE0856F7}" dt="2021-05-04T15:07:45.501" v="4951" actId="1076"/>
          <ac:grpSpMkLst>
            <pc:docMk/>
            <pc:sldMk cId="2231605748" sldId="359"/>
            <ac:grpSpMk id="137" creationId="{57B0A54A-90F0-42DE-989D-41C8056E10D2}"/>
          </ac:grpSpMkLst>
        </pc:grpChg>
        <pc:grpChg chg="add mod">
          <ac:chgData name="Nada Farshoukh" userId="cd36c589a2108c71" providerId="LiveId" clId="{324A19A2-4CFB-4355-BB7F-F269DE0856F7}" dt="2021-05-04T15:07:45.501" v="4951" actId="1076"/>
          <ac:grpSpMkLst>
            <pc:docMk/>
            <pc:sldMk cId="2231605748" sldId="359"/>
            <ac:grpSpMk id="140" creationId="{43745D84-0795-43C6-9B61-31CD55A879EB}"/>
          </ac:grpSpMkLst>
        </pc:grpChg>
        <pc:grpChg chg="add mod">
          <ac:chgData name="Nada Farshoukh" userId="cd36c589a2108c71" providerId="LiveId" clId="{324A19A2-4CFB-4355-BB7F-F269DE0856F7}" dt="2021-05-04T15:07:45.501" v="4951" actId="1076"/>
          <ac:grpSpMkLst>
            <pc:docMk/>
            <pc:sldMk cId="2231605748" sldId="359"/>
            <ac:grpSpMk id="143" creationId="{26F86CE8-428F-4BE2-AB8F-5B239D94B217}"/>
          </ac:grpSpMkLst>
        </pc:grpChg>
        <pc:grpChg chg="add mod">
          <ac:chgData name="Nada Farshoukh" userId="cd36c589a2108c71" providerId="LiveId" clId="{324A19A2-4CFB-4355-BB7F-F269DE0856F7}" dt="2021-05-04T15:07:45.501" v="4951" actId="1076"/>
          <ac:grpSpMkLst>
            <pc:docMk/>
            <pc:sldMk cId="2231605748" sldId="359"/>
            <ac:grpSpMk id="146" creationId="{9945C50E-AB08-4A38-8C76-875A1C9152AC}"/>
          </ac:grpSpMkLst>
        </pc:grpChg>
        <pc:grpChg chg="add mod">
          <ac:chgData name="Nada Farshoukh" userId="cd36c589a2108c71" providerId="LiveId" clId="{324A19A2-4CFB-4355-BB7F-F269DE0856F7}" dt="2021-05-04T15:07:51.604" v="4952" actId="1076"/>
          <ac:grpSpMkLst>
            <pc:docMk/>
            <pc:sldMk cId="2231605748" sldId="359"/>
            <ac:grpSpMk id="150" creationId="{BA075BBB-57F4-419B-A19D-09FB5A6546B3}"/>
          </ac:grpSpMkLst>
        </pc:grpChg>
        <pc:grpChg chg="add mod">
          <ac:chgData name="Nada Farshoukh" userId="cd36c589a2108c71" providerId="LiveId" clId="{324A19A2-4CFB-4355-BB7F-F269DE0856F7}" dt="2021-05-04T15:07:51.604" v="4952" actId="1076"/>
          <ac:grpSpMkLst>
            <pc:docMk/>
            <pc:sldMk cId="2231605748" sldId="359"/>
            <ac:grpSpMk id="153" creationId="{57577B05-E14C-4408-BA90-50776C37A801}"/>
          </ac:grpSpMkLst>
        </pc:grpChg>
        <pc:grpChg chg="add mod">
          <ac:chgData name="Nada Farshoukh" userId="cd36c589a2108c71" providerId="LiveId" clId="{324A19A2-4CFB-4355-BB7F-F269DE0856F7}" dt="2021-05-04T15:07:51.604" v="4952" actId="1076"/>
          <ac:grpSpMkLst>
            <pc:docMk/>
            <pc:sldMk cId="2231605748" sldId="359"/>
            <ac:grpSpMk id="156" creationId="{1D8FCBF4-433D-4DB1-BA5D-97705ED05FE1}"/>
          </ac:grpSpMkLst>
        </pc:grpChg>
        <pc:grpChg chg="add mod">
          <ac:chgData name="Nada Farshoukh" userId="cd36c589a2108c71" providerId="LiveId" clId="{324A19A2-4CFB-4355-BB7F-F269DE0856F7}" dt="2021-05-04T15:07:51.604" v="4952" actId="1076"/>
          <ac:grpSpMkLst>
            <pc:docMk/>
            <pc:sldMk cId="2231605748" sldId="359"/>
            <ac:grpSpMk id="159" creationId="{CEC30BB6-6525-40C2-8891-3F408086AD04}"/>
          </ac:grpSpMkLst>
        </pc:grpChg>
        <pc:grpChg chg="add mod">
          <ac:chgData name="Nada Farshoukh" userId="cd36c589a2108c71" providerId="LiveId" clId="{324A19A2-4CFB-4355-BB7F-F269DE0856F7}" dt="2021-05-04T15:08:00.828" v="4954" actId="1076"/>
          <ac:grpSpMkLst>
            <pc:docMk/>
            <pc:sldMk cId="2231605748" sldId="359"/>
            <ac:grpSpMk id="163" creationId="{23B0687C-2788-4112-BDA7-C9F4DC2B3F49}"/>
          </ac:grpSpMkLst>
        </pc:grpChg>
        <pc:grpChg chg="add mod">
          <ac:chgData name="Nada Farshoukh" userId="cd36c589a2108c71" providerId="LiveId" clId="{324A19A2-4CFB-4355-BB7F-F269DE0856F7}" dt="2021-05-04T15:08:00.828" v="4954" actId="1076"/>
          <ac:grpSpMkLst>
            <pc:docMk/>
            <pc:sldMk cId="2231605748" sldId="359"/>
            <ac:grpSpMk id="166" creationId="{31882D58-A228-45E8-8A64-E7C32C147B97}"/>
          </ac:grpSpMkLst>
        </pc:grpChg>
        <pc:grpChg chg="add mod">
          <ac:chgData name="Nada Farshoukh" userId="cd36c589a2108c71" providerId="LiveId" clId="{324A19A2-4CFB-4355-BB7F-F269DE0856F7}" dt="2021-05-04T15:08:00.828" v="4954" actId="1076"/>
          <ac:grpSpMkLst>
            <pc:docMk/>
            <pc:sldMk cId="2231605748" sldId="359"/>
            <ac:grpSpMk id="169" creationId="{E9263A5B-5DC8-4428-B2F4-E7673C787D3E}"/>
          </ac:grpSpMkLst>
        </pc:grpChg>
        <pc:grpChg chg="add mod">
          <ac:chgData name="Nada Farshoukh" userId="cd36c589a2108c71" providerId="LiveId" clId="{324A19A2-4CFB-4355-BB7F-F269DE0856F7}" dt="2021-05-04T15:08:00.828" v="4954" actId="1076"/>
          <ac:grpSpMkLst>
            <pc:docMk/>
            <pc:sldMk cId="2231605748" sldId="359"/>
            <ac:grpSpMk id="172" creationId="{C7655F2D-D0AB-4D76-8A2D-1BB36AC0B54D}"/>
          </ac:grpSpMkLst>
        </pc:grpChg>
        <pc:grpChg chg="add mod">
          <ac:chgData name="Nada Farshoukh" userId="cd36c589a2108c71" providerId="LiveId" clId="{324A19A2-4CFB-4355-BB7F-F269DE0856F7}" dt="2021-05-04T15:08:06.053" v="4955" actId="1076"/>
          <ac:grpSpMkLst>
            <pc:docMk/>
            <pc:sldMk cId="2231605748" sldId="359"/>
            <ac:grpSpMk id="176" creationId="{A712E884-E2FE-473A-A37F-A8AD3F254253}"/>
          </ac:grpSpMkLst>
        </pc:grpChg>
        <pc:grpChg chg="add mod">
          <ac:chgData name="Nada Farshoukh" userId="cd36c589a2108c71" providerId="LiveId" clId="{324A19A2-4CFB-4355-BB7F-F269DE0856F7}" dt="2021-05-04T15:08:06.053" v="4955" actId="1076"/>
          <ac:grpSpMkLst>
            <pc:docMk/>
            <pc:sldMk cId="2231605748" sldId="359"/>
            <ac:grpSpMk id="179" creationId="{F267CFAB-4E65-485B-B07E-2E4704E05FF1}"/>
          </ac:grpSpMkLst>
        </pc:grpChg>
        <pc:grpChg chg="add mod">
          <ac:chgData name="Nada Farshoukh" userId="cd36c589a2108c71" providerId="LiveId" clId="{324A19A2-4CFB-4355-BB7F-F269DE0856F7}" dt="2021-05-04T15:08:06.053" v="4955" actId="1076"/>
          <ac:grpSpMkLst>
            <pc:docMk/>
            <pc:sldMk cId="2231605748" sldId="359"/>
            <ac:grpSpMk id="182" creationId="{F3479874-0DC0-4B82-B6C4-F4E62BC48E76}"/>
          </ac:grpSpMkLst>
        </pc:grpChg>
        <pc:grpChg chg="add mod">
          <ac:chgData name="Nada Farshoukh" userId="cd36c589a2108c71" providerId="LiveId" clId="{324A19A2-4CFB-4355-BB7F-F269DE0856F7}" dt="2021-05-04T15:08:06.053" v="4955" actId="1076"/>
          <ac:grpSpMkLst>
            <pc:docMk/>
            <pc:sldMk cId="2231605748" sldId="359"/>
            <ac:grpSpMk id="185" creationId="{4CF70EFB-8BB7-4274-8A2F-0850A9630A1A}"/>
          </ac:grpSpMkLst>
        </pc:grpChg>
        <pc:cxnChg chg="add del mod">
          <ac:chgData name="Nada Farshoukh" userId="cd36c589a2108c71" providerId="LiveId" clId="{324A19A2-4CFB-4355-BB7F-F269DE0856F7}" dt="2021-05-04T15:12:02.317" v="4994" actId="478"/>
          <ac:cxnSpMkLst>
            <pc:docMk/>
            <pc:sldMk cId="2231605748" sldId="359"/>
            <ac:cxnSpMk id="194" creationId="{4EBC161D-013E-4986-A1F4-E2CBE04EA0CE}"/>
          </ac:cxnSpMkLst>
        </pc:cxnChg>
      </pc:sldChg>
      <pc:sldChg chg="addSp delSp modSp add mod modTransition modAnim">
        <pc:chgData name="Nada Farshoukh" userId="cd36c589a2108c71" providerId="LiveId" clId="{324A19A2-4CFB-4355-BB7F-F269DE0856F7}" dt="2021-05-06T09:54:37.959" v="6417"/>
        <pc:sldMkLst>
          <pc:docMk/>
          <pc:sldMk cId="3943164353" sldId="360"/>
        </pc:sldMkLst>
        <pc:spChg chg="del">
          <ac:chgData name="Nada Farshoukh" userId="cd36c589a2108c71" providerId="LiveId" clId="{324A19A2-4CFB-4355-BB7F-F269DE0856F7}" dt="2021-05-04T14:39:11.121" v="4739" actId="478"/>
          <ac:spMkLst>
            <pc:docMk/>
            <pc:sldMk cId="3943164353" sldId="360"/>
            <ac:spMk id="13" creationId="{C1E1B021-2895-4225-9FBA-0E7D7E24BC8F}"/>
          </ac:spMkLst>
        </pc:spChg>
        <pc:spChg chg="mod">
          <ac:chgData name="Nada Farshoukh" userId="cd36c589a2108c71" providerId="LiveId" clId="{324A19A2-4CFB-4355-BB7F-F269DE0856F7}" dt="2021-05-04T14:41:26.222" v="4746" actId="207"/>
          <ac:spMkLst>
            <pc:docMk/>
            <pc:sldMk cId="3943164353" sldId="360"/>
            <ac:spMk id="28" creationId="{829B86F7-FE7F-48F8-BD0F-DB5D48FF96CF}"/>
          </ac:spMkLst>
        </pc:spChg>
        <pc:spChg chg="mod">
          <ac:chgData name="Nada Farshoukh" userId="cd36c589a2108c71" providerId="LiveId" clId="{324A19A2-4CFB-4355-BB7F-F269DE0856F7}" dt="2021-05-04T14:41:19.363" v="4745" actId="207"/>
          <ac:spMkLst>
            <pc:docMk/>
            <pc:sldMk cId="3943164353" sldId="360"/>
            <ac:spMk id="31" creationId="{7C63EA4D-71CB-48D7-8E9B-0412402EC7E3}"/>
          </ac:spMkLst>
        </pc:spChg>
        <pc:spChg chg="mod">
          <ac:chgData name="Nada Farshoukh" userId="cd36c589a2108c71" providerId="LiveId" clId="{324A19A2-4CFB-4355-BB7F-F269DE0856F7}" dt="2021-05-04T14:41:05.503" v="4744" actId="13822"/>
          <ac:spMkLst>
            <pc:docMk/>
            <pc:sldMk cId="3943164353" sldId="360"/>
            <ac:spMk id="39" creationId="{A1E46462-E044-4038-BB03-04464D4A54FF}"/>
          </ac:spMkLst>
        </pc:spChg>
        <pc:spChg chg="mod">
          <ac:chgData name="Nada Farshoukh" userId="cd36c589a2108c71" providerId="LiveId" clId="{324A19A2-4CFB-4355-BB7F-F269DE0856F7}" dt="2021-05-04T14:41:35.484" v="4748" actId="207"/>
          <ac:spMkLst>
            <pc:docMk/>
            <pc:sldMk cId="3943164353" sldId="360"/>
            <ac:spMk id="45" creationId="{0D6F5D38-FE27-4C4E-A48D-A858B6905E58}"/>
          </ac:spMkLst>
        </pc:spChg>
        <pc:spChg chg="mod">
          <ac:chgData name="Nada Farshoukh" userId="cd36c589a2108c71" providerId="LiveId" clId="{324A19A2-4CFB-4355-BB7F-F269DE0856F7}" dt="2021-05-04T14:41:30.453" v="4747" actId="207"/>
          <ac:spMkLst>
            <pc:docMk/>
            <pc:sldMk cId="3943164353" sldId="360"/>
            <ac:spMk id="57" creationId="{874E1B10-6BFF-401C-938F-7BA4334BF86D}"/>
          </ac:spMkLst>
        </pc:spChg>
        <pc:spChg chg="add mod">
          <ac:chgData name="Nada Farshoukh" userId="cd36c589a2108c71" providerId="LiveId" clId="{324A19A2-4CFB-4355-BB7F-F269DE0856F7}" dt="2021-05-04T14:46:17.292" v="4770" actId="14100"/>
          <ac:spMkLst>
            <pc:docMk/>
            <pc:sldMk cId="3943164353" sldId="360"/>
            <ac:spMk id="59" creationId="{FE9C80FA-E2AC-4A5B-B770-D847F2197C50}"/>
          </ac:spMkLst>
        </pc:spChg>
        <pc:spChg chg="del">
          <ac:chgData name="Nada Farshoukh" userId="cd36c589a2108c71" providerId="LiveId" clId="{324A19A2-4CFB-4355-BB7F-F269DE0856F7}" dt="2021-05-04T14:39:11.121" v="4739" actId="478"/>
          <ac:spMkLst>
            <pc:docMk/>
            <pc:sldMk cId="3943164353" sldId="360"/>
            <ac:spMk id="60" creationId="{34CC5C65-91CB-486E-89A2-5B7F13EC8F62}"/>
          </ac:spMkLst>
        </pc:spChg>
        <pc:spChg chg="add mod">
          <ac:chgData name="Nada Farshoukh" userId="cd36c589a2108c71" providerId="LiveId" clId="{324A19A2-4CFB-4355-BB7F-F269DE0856F7}" dt="2021-05-04T14:46:56.053" v="4785" actId="14100"/>
          <ac:spMkLst>
            <pc:docMk/>
            <pc:sldMk cId="3943164353" sldId="360"/>
            <ac:spMk id="61" creationId="{9E43A9CF-E03C-4B53-85C7-B742B415A6D7}"/>
          </ac:spMkLst>
        </pc:spChg>
        <pc:spChg chg="add mod">
          <ac:chgData name="Nada Farshoukh" userId="cd36c589a2108c71" providerId="LiveId" clId="{324A19A2-4CFB-4355-BB7F-F269DE0856F7}" dt="2021-05-04T14:47:01.678" v="4787" actId="20577"/>
          <ac:spMkLst>
            <pc:docMk/>
            <pc:sldMk cId="3943164353" sldId="360"/>
            <ac:spMk id="62" creationId="{0CEB65AF-7CEB-4E5A-9214-CFC9F6B972E5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3943164353" sldId="360"/>
            <ac:spMk id="777" creationId="{00000000-0000-0000-0000-000000000000}"/>
          </ac:spMkLst>
        </pc:spChg>
      </pc:sldChg>
      <pc:sldChg chg="addSp delSp modSp add mod modAnim">
        <pc:chgData name="Nada Farshoukh" userId="cd36c589a2108c71" providerId="LiveId" clId="{324A19A2-4CFB-4355-BB7F-F269DE0856F7}" dt="2021-05-11T07:34:17.322" v="8463" actId="1076"/>
        <pc:sldMkLst>
          <pc:docMk/>
          <pc:sldMk cId="173669158" sldId="361"/>
        </pc:sldMkLst>
        <pc:spChg chg="mod">
          <ac:chgData name="Nada Farshoukh" userId="cd36c589a2108c71" providerId="LiveId" clId="{324A19A2-4CFB-4355-BB7F-F269DE0856F7}" dt="2021-05-04T14:42:33.532" v="4750" actId="207"/>
          <ac:spMkLst>
            <pc:docMk/>
            <pc:sldMk cId="173669158" sldId="361"/>
            <ac:spMk id="29" creationId="{70E4A1BF-E16B-47D0-AC79-F8494097B10C}"/>
          </ac:spMkLst>
        </pc:spChg>
        <pc:spChg chg="mod">
          <ac:chgData name="Nada Farshoukh" userId="cd36c589a2108c71" providerId="LiveId" clId="{324A19A2-4CFB-4355-BB7F-F269DE0856F7}" dt="2021-05-04T14:42:36.998" v="4751" actId="207"/>
          <ac:spMkLst>
            <pc:docMk/>
            <pc:sldMk cId="173669158" sldId="361"/>
            <ac:spMk id="32" creationId="{00725A33-6C4E-4018-A155-1F08C03EF94E}"/>
          </ac:spMkLst>
        </pc:spChg>
        <pc:spChg chg="mod">
          <ac:chgData name="Nada Farshoukh" userId="cd36c589a2108c71" providerId="LiveId" clId="{324A19A2-4CFB-4355-BB7F-F269DE0856F7}" dt="2021-05-04T14:42:48.165" v="4753" actId="207"/>
          <ac:spMkLst>
            <pc:docMk/>
            <pc:sldMk cId="173669158" sldId="361"/>
            <ac:spMk id="45" creationId="{0D6F5D38-FE27-4C4E-A48D-A858B6905E58}"/>
          </ac:spMkLst>
        </pc:spChg>
        <pc:spChg chg="mod">
          <ac:chgData name="Nada Farshoukh" userId="cd36c589a2108c71" providerId="LiveId" clId="{324A19A2-4CFB-4355-BB7F-F269DE0856F7}" dt="2021-05-04T14:42:44.971" v="4752" actId="207"/>
          <ac:spMkLst>
            <pc:docMk/>
            <pc:sldMk cId="173669158" sldId="361"/>
            <ac:spMk id="57" creationId="{874E1B10-6BFF-401C-938F-7BA4334BF86D}"/>
          </ac:spMkLst>
        </pc:spChg>
        <pc:spChg chg="add del mod">
          <ac:chgData name="Nada Farshoukh" userId="cd36c589a2108c71" providerId="LiveId" clId="{324A19A2-4CFB-4355-BB7F-F269DE0856F7}" dt="2021-05-04T14:47:21.003" v="4788" actId="478"/>
          <ac:spMkLst>
            <pc:docMk/>
            <pc:sldMk cId="173669158" sldId="361"/>
            <ac:spMk id="59" creationId="{C6CF4945-D888-430D-AB11-29DB73A7FA03}"/>
          </ac:spMkLst>
        </pc:spChg>
        <pc:spChg chg="add mod">
          <ac:chgData name="Nada Farshoukh" userId="cd36c589a2108c71" providerId="LiveId" clId="{324A19A2-4CFB-4355-BB7F-F269DE0856F7}" dt="2021-05-04T14:47:22.242" v="4789"/>
          <ac:spMkLst>
            <pc:docMk/>
            <pc:sldMk cId="173669158" sldId="361"/>
            <ac:spMk id="60" creationId="{4987ADC4-0F74-4000-A1B7-E21AF8E0C245}"/>
          </ac:spMkLst>
        </pc:spChg>
        <pc:spChg chg="add mod">
          <ac:chgData name="Nada Farshoukh" userId="cd36c589a2108c71" providerId="LiveId" clId="{324A19A2-4CFB-4355-BB7F-F269DE0856F7}" dt="2021-05-04T14:47:28.253" v="4790" actId="1076"/>
          <ac:spMkLst>
            <pc:docMk/>
            <pc:sldMk cId="173669158" sldId="361"/>
            <ac:spMk id="61" creationId="{2DE2F3B5-339C-42F9-858F-CF0860AD7978}"/>
          </ac:spMkLst>
        </pc:spChg>
        <pc:spChg chg="add mod">
          <ac:chgData name="Nada Farshoukh" userId="cd36c589a2108c71" providerId="LiveId" clId="{324A19A2-4CFB-4355-BB7F-F269DE0856F7}" dt="2021-05-04T14:47:22.242" v="4789"/>
          <ac:spMkLst>
            <pc:docMk/>
            <pc:sldMk cId="173669158" sldId="361"/>
            <ac:spMk id="62" creationId="{FFE2CCC5-3985-4CDA-8C73-34076970C012}"/>
          </ac:spMkLst>
        </pc:spChg>
        <pc:spChg chg="add mod ord">
          <ac:chgData name="Nada Farshoukh" userId="cd36c589a2108c71" providerId="LiveId" clId="{324A19A2-4CFB-4355-BB7F-F269DE0856F7}" dt="2021-05-04T15:11:15.349" v="4982" actId="167"/>
          <ac:spMkLst>
            <pc:docMk/>
            <pc:sldMk cId="173669158" sldId="361"/>
            <ac:spMk id="63" creationId="{B34AA9D8-0C6F-41BA-BE3A-4788F2D3A29F}"/>
          </ac:spMkLst>
        </pc:spChg>
        <pc:spChg chg="add mod">
          <ac:chgData name="Nada Farshoukh" userId="cd36c589a2108c71" providerId="LiveId" clId="{324A19A2-4CFB-4355-BB7F-F269DE0856F7}" dt="2021-05-04T14:49:14.799" v="4812" actId="20577"/>
          <ac:spMkLst>
            <pc:docMk/>
            <pc:sldMk cId="173669158" sldId="361"/>
            <ac:spMk id="64" creationId="{ACC55FCE-1E26-416F-AEAF-82B1BBD7571B}"/>
          </ac:spMkLst>
        </pc:spChg>
        <pc:spChg chg="mod">
          <ac:chgData name="Nada Farshoukh" userId="cd36c589a2108c71" providerId="LiveId" clId="{324A19A2-4CFB-4355-BB7F-F269DE0856F7}" dt="2021-05-06T09:54:37.959" v="6417"/>
          <ac:spMkLst>
            <pc:docMk/>
            <pc:sldMk cId="173669158" sldId="361"/>
            <ac:spMk id="777" creationId="{00000000-0000-0000-0000-000000000000}"/>
          </ac:spMkLst>
        </pc:spChg>
        <pc:spChg chg="mod">
          <ac:chgData name="Nada Farshoukh" userId="cd36c589a2108c71" providerId="LiveId" clId="{324A19A2-4CFB-4355-BB7F-F269DE0856F7}" dt="2021-05-11T07:34:17.322" v="8463" actId="1076"/>
          <ac:spMkLst>
            <pc:docMk/>
            <pc:sldMk cId="173669158" sldId="361"/>
            <ac:spMk id="789" creationId="{00000000-0000-0000-0000-000000000000}"/>
          </ac:spMkLst>
        </pc:spChg>
        <pc:cxnChg chg="add del mod">
          <ac:chgData name="Nada Farshoukh" userId="cd36c589a2108c71" providerId="LiveId" clId="{324A19A2-4CFB-4355-BB7F-F269DE0856F7}" dt="2021-05-04T14:47:46.256" v="4794" actId="11529"/>
          <ac:cxnSpMkLst>
            <pc:docMk/>
            <pc:sldMk cId="173669158" sldId="361"/>
            <ac:cxnSpMk id="3" creationId="{37D6D3CB-C5C5-4D41-9595-B53C2E4F0183}"/>
          </ac:cxnSpMkLst>
        </pc:cxnChg>
        <pc:cxnChg chg="add mod">
          <ac:chgData name="Nada Farshoukh" userId="cd36c589a2108c71" providerId="LiveId" clId="{324A19A2-4CFB-4355-BB7F-F269DE0856F7}" dt="2021-05-04T14:48:44.103" v="4805" actId="208"/>
          <ac:cxnSpMkLst>
            <pc:docMk/>
            <pc:sldMk cId="173669158" sldId="361"/>
            <ac:cxnSpMk id="6" creationId="{30548D5C-225E-44D9-BB1B-50C6F63C86F7}"/>
          </ac:cxnSpMkLst>
        </pc:cxnChg>
      </pc:sldChg>
      <pc:sldChg chg="addSp delSp modSp add del mod ord modAnim">
        <pc:chgData name="Nada Farshoukh" userId="cd36c589a2108c71" providerId="LiveId" clId="{324A19A2-4CFB-4355-BB7F-F269DE0856F7}" dt="2021-05-04T15:08:09.394" v="4956" actId="2696"/>
        <pc:sldMkLst>
          <pc:docMk/>
          <pc:sldMk cId="2454426074" sldId="362"/>
        </pc:sldMkLst>
        <pc:spChg chg="mod topLvl">
          <ac:chgData name="Nada Farshoukh" userId="cd36c589a2108c71" providerId="LiveId" clId="{324A19A2-4CFB-4355-BB7F-F269DE0856F7}" dt="2021-05-04T15:05:50.304" v="4926" actId="403"/>
          <ac:spMkLst>
            <pc:docMk/>
            <pc:sldMk cId="2454426074" sldId="362"/>
            <ac:spMk id="4" creationId="{21667C20-567E-4E58-82A7-21AC10ACF410}"/>
          </ac:spMkLst>
        </pc:spChg>
        <pc:spChg chg="mod topLvl">
          <ac:chgData name="Nada Farshoukh" userId="cd36c589a2108c71" providerId="LiveId" clId="{324A19A2-4CFB-4355-BB7F-F269DE0856F7}" dt="2021-05-04T15:05:50.304" v="4926" actId="403"/>
          <ac:spMkLst>
            <pc:docMk/>
            <pc:sldMk cId="2454426074" sldId="362"/>
            <ac:spMk id="5" creationId="{3D036A0D-E155-430F-BA31-8F663FEABC59}"/>
          </ac:spMkLst>
        </pc:spChg>
        <pc:spChg chg="mod topLvl">
          <ac:chgData name="Nada Farshoukh" userId="cd36c589a2108c71" providerId="LiveId" clId="{324A19A2-4CFB-4355-BB7F-F269DE0856F7}" dt="2021-05-04T15:05:50.304" v="4926" actId="403"/>
          <ac:spMkLst>
            <pc:docMk/>
            <pc:sldMk cId="2454426074" sldId="362"/>
            <ac:spMk id="6" creationId="{45CD499C-D452-49C6-9C95-91BBDC26B646}"/>
          </ac:spMkLst>
        </pc:spChg>
        <pc:spChg chg="del mod ord">
          <ac:chgData name="Nada Farshoukh" userId="cd36c589a2108c71" providerId="LiveId" clId="{324A19A2-4CFB-4355-BB7F-F269DE0856F7}" dt="2021-05-04T15:06:45.651" v="4940" actId="21"/>
          <ac:spMkLst>
            <pc:docMk/>
            <pc:sldMk cId="2454426074" sldId="362"/>
            <ac:spMk id="13" creationId="{C1E1B021-2895-4225-9FBA-0E7D7E24BC8F}"/>
          </ac:spMkLst>
        </pc:spChg>
        <pc:spChg chg="mod topLvl">
          <ac:chgData name="Nada Farshoukh" userId="cd36c589a2108c71" providerId="LiveId" clId="{324A19A2-4CFB-4355-BB7F-F269DE0856F7}" dt="2021-05-04T15:05:50.304" v="4926" actId="403"/>
          <ac:spMkLst>
            <pc:docMk/>
            <pc:sldMk cId="2454426074" sldId="362"/>
            <ac:spMk id="14" creationId="{0B238A63-2A51-48B3-A2B2-25E54E68D39E}"/>
          </ac:spMkLst>
        </pc:spChg>
        <pc:spChg chg="add mod topLvl">
          <ac:chgData name="Nada Farshoukh" userId="cd36c589a2108c71" providerId="LiveId" clId="{324A19A2-4CFB-4355-BB7F-F269DE0856F7}" dt="2021-05-04T15:05:50.304" v="4926" actId="403"/>
          <ac:spMkLst>
            <pc:docMk/>
            <pc:sldMk cId="2454426074" sldId="362"/>
            <ac:spMk id="15" creationId="{46105FE7-4C73-481E-8C0E-FA1B902EDE4B}"/>
          </ac:spMkLst>
        </pc:spChg>
        <pc:spChg chg="add mod">
          <ac:chgData name="Nada Farshoukh" userId="cd36c589a2108c71" providerId="LiveId" clId="{324A19A2-4CFB-4355-BB7F-F269DE0856F7}" dt="2021-05-04T15:06:45.651" v="4940" actId="21"/>
          <ac:spMkLst>
            <pc:docMk/>
            <pc:sldMk cId="2454426074" sldId="362"/>
            <ac:spMk id="22" creationId="{9F546B81-74C2-4D11-87B0-56C5BC0106AA}"/>
          </ac:spMkLst>
        </pc:spChg>
        <pc:spChg chg="del mod topLvl">
          <ac:chgData name="Nada Farshoukh" userId="cd36c589a2108c71" providerId="LiveId" clId="{324A19A2-4CFB-4355-BB7F-F269DE0856F7}" dt="2021-05-04T15:00:02.398" v="4849" actId="478"/>
          <ac:spMkLst>
            <pc:docMk/>
            <pc:sldMk cId="2454426074" sldId="362"/>
            <ac:spMk id="48" creationId="{9B0BF713-BEDE-40C1-BD82-1EA0C04C990A}"/>
          </ac:spMkLst>
        </pc:spChg>
        <pc:spChg chg="del mod topLvl">
          <ac:chgData name="Nada Farshoukh" userId="cd36c589a2108c71" providerId="LiveId" clId="{324A19A2-4CFB-4355-BB7F-F269DE0856F7}" dt="2021-05-04T15:00:05.216" v="4851" actId="478"/>
          <ac:spMkLst>
            <pc:docMk/>
            <pc:sldMk cId="2454426074" sldId="362"/>
            <ac:spMk id="49" creationId="{8C4D0D52-B83F-47D4-A914-62F247B62008}"/>
          </ac:spMkLst>
        </pc:spChg>
        <pc:spChg chg="del mod">
          <ac:chgData name="Nada Farshoukh" userId="cd36c589a2108c71" providerId="LiveId" clId="{324A19A2-4CFB-4355-BB7F-F269DE0856F7}" dt="2021-05-04T15:05:05.358" v="4914" actId="478"/>
          <ac:spMkLst>
            <pc:docMk/>
            <pc:sldMk cId="2454426074" sldId="362"/>
            <ac:spMk id="60" creationId="{34CC5C65-91CB-486E-89A2-5B7F13EC8F62}"/>
          </ac:spMkLst>
        </pc:spChg>
        <pc:spChg chg="add mod">
          <ac:chgData name="Nada Farshoukh" userId="cd36c589a2108c71" providerId="LiveId" clId="{324A19A2-4CFB-4355-BB7F-F269DE0856F7}" dt="2021-05-04T15:05:50.304" v="4926" actId="403"/>
          <ac:spMkLst>
            <pc:docMk/>
            <pc:sldMk cId="2454426074" sldId="362"/>
            <ac:spMk id="61" creationId="{371773C8-A4ED-4166-AF33-DDE605C35E82}"/>
          </ac:spMkLst>
        </pc:spChg>
        <pc:spChg chg="add mod">
          <ac:chgData name="Nada Farshoukh" userId="cd36c589a2108c71" providerId="LiveId" clId="{324A19A2-4CFB-4355-BB7F-F269DE0856F7}" dt="2021-05-04T15:05:50.304" v="4926" actId="403"/>
          <ac:spMkLst>
            <pc:docMk/>
            <pc:sldMk cId="2454426074" sldId="362"/>
            <ac:spMk id="62" creationId="{BE27856A-FB67-436C-9BB7-4EA2E6CF9F69}"/>
          </ac:spMkLst>
        </pc:spChg>
        <pc:spChg chg="add mod">
          <ac:chgData name="Nada Farshoukh" userId="cd36c589a2108c71" providerId="LiveId" clId="{324A19A2-4CFB-4355-BB7F-F269DE0856F7}" dt="2021-05-04T15:05:50.304" v="4926" actId="403"/>
          <ac:spMkLst>
            <pc:docMk/>
            <pc:sldMk cId="2454426074" sldId="362"/>
            <ac:spMk id="63" creationId="{AEDA03EC-C596-41DB-B45F-F2A5BD7C9D76}"/>
          </ac:spMkLst>
        </pc:spChg>
        <pc:spChg chg="del mod">
          <ac:chgData name="Nada Farshoukh" userId="cd36c589a2108c71" providerId="LiveId" clId="{324A19A2-4CFB-4355-BB7F-F269DE0856F7}" dt="2021-05-04T15:06:45.651" v="4940" actId="21"/>
          <ac:spMkLst>
            <pc:docMk/>
            <pc:sldMk cId="2454426074" sldId="362"/>
            <ac:spMk id="65" creationId="{99133E2B-F46E-49F5-8B23-7B0E0E01A7B2}"/>
          </ac:spMkLst>
        </pc:spChg>
        <pc:spChg chg="del mod">
          <ac:chgData name="Nada Farshoukh" userId="cd36c589a2108c71" providerId="LiveId" clId="{324A19A2-4CFB-4355-BB7F-F269DE0856F7}" dt="2021-05-04T15:06:45.651" v="4940" actId="21"/>
          <ac:spMkLst>
            <pc:docMk/>
            <pc:sldMk cId="2454426074" sldId="362"/>
            <ac:spMk id="66" creationId="{75B440AF-5EB6-4F48-8254-7033A225FE41}"/>
          </ac:spMkLst>
        </pc:spChg>
        <pc:spChg chg="del">
          <ac:chgData name="Nada Farshoukh" userId="cd36c589a2108c71" providerId="LiveId" clId="{324A19A2-4CFB-4355-BB7F-F269DE0856F7}" dt="2021-05-04T15:06:45.651" v="4940" actId="21"/>
          <ac:spMkLst>
            <pc:docMk/>
            <pc:sldMk cId="2454426074" sldId="362"/>
            <ac:spMk id="67" creationId="{609F2DE9-51A3-4410-9355-EFD981D2BC07}"/>
          </ac:spMkLst>
        </pc:spChg>
        <pc:spChg chg="mod">
          <ac:chgData name="Nada Farshoukh" userId="cd36c589a2108c71" providerId="LiveId" clId="{324A19A2-4CFB-4355-BB7F-F269DE0856F7}" dt="2021-05-04T15:06:13.574" v="4932" actId="571"/>
          <ac:spMkLst>
            <pc:docMk/>
            <pc:sldMk cId="2454426074" sldId="362"/>
            <ac:spMk id="69" creationId="{D16EAEF1-DEA7-47B4-8AD1-D73BA9F1E6E2}"/>
          </ac:spMkLst>
        </pc:spChg>
        <pc:spChg chg="mod">
          <ac:chgData name="Nada Farshoukh" userId="cd36c589a2108c71" providerId="LiveId" clId="{324A19A2-4CFB-4355-BB7F-F269DE0856F7}" dt="2021-05-04T15:06:13.574" v="4932" actId="571"/>
          <ac:spMkLst>
            <pc:docMk/>
            <pc:sldMk cId="2454426074" sldId="362"/>
            <ac:spMk id="70" creationId="{C772413D-B500-4FE7-93E5-6AFFBDB5FAFF}"/>
          </ac:spMkLst>
        </pc:spChg>
        <pc:spChg chg="mod">
          <ac:chgData name="Nada Farshoukh" userId="cd36c589a2108c71" providerId="LiveId" clId="{324A19A2-4CFB-4355-BB7F-F269DE0856F7}" dt="2021-05-04T15:06:13.574" v="4932" actId="571"/>
          <ac:spMkLst>
            <pc:docMk/>
            <pc:sldMk cId="2454426074" sldId="362"/>
            <ac:spMk id="72" creationId="{5AE209A7-DF20-4C1B-A89F-D395A0DC87B9}"/>
          </ac:spMkLst>
        </pc:spChg>
        <pc:spChg chg="mod">
          <ac:chgData name="Nada Farshoukh" userId="cd36c589a2108c71" providerId="LiveId" clId="{324A19A2-4CFB-4355-BB7F-F269DE0856F7}" dt="2021-05-04T15:06:13.574" v="4932" actId="571"/>
          <ac:spMkLst>
            <pc:docMk/>
            <pc:sldMk cId="2454426074" sldId="362"/>
            <ac:spMk id="73" creationId="{3DF420E1-BEB2-42BC-83E8-9D5198D09778}"/>
          </ac:spMkLst>
        </pc:spChg>
        <pc:spChg chg="mod">
          <ac:chgData name="Nada Farshoukh" userId="cd36c589a2108c71" providerId="LiveId" clId="{324A19A2-4CFB-4355-BB7F-F269DE0856F7}" dt="2021-05-04T15:06:13.574" v="4932" actId="571"/>
          <ac:spMkLst>
            <pc:docMk/>
            <pc:sldMk cId="2454426074" sldId="362"/>
            <ac:spMk id="75" creationId="{A5DD6F86-38B5-439B-A90E-321838D00122}"/>
          </ac:spMkLst>
        </pc:spChg>
        <pc:spChg chg="mod">
          <ac:chgData name="Nada Farshoukh" userId="cd36c589a2108c71" providerId="LiveId" clId="{324A19A2-4CFB-4355-BB7F-F269DE0856F7}" dt="2021-05-04T15:06:13.574" v="4932" actId="571"/>
          <ac:spMkLst>
            <pc:docMk/>
            <pc:sldMk cId="2454426074" sldId="362"/>
            <ac:spMk id="76" creationId="{F5F45884-6037-4146-A2D6-7FC4F082237C}"/>
          </ac:spMkLst>
        </pc:spChg>
        <pc:spChg chg="mod">
          <ac:chgData name="Nada Farshoukh" userId="cd36c589a2108c71" providerId="LiveId" clId="{324A19A2-4CFB-4355-BB7F-F269DE0856F7}" dt="2021-05-04T15:06:13.574" v="4932" actId="571"/>
          <ac:spMkLst>
            <pc:docMk/>
            <pc:sldMk cId="2454426074" sldId="362"/>
            <ac:spMk id="78" creationId="{261D5556-FC51-4174-AD01-0C72AA9A42E3}"/>
          </ac:spMkLst>
        </pc:spChg>
        <pc:spChg chg="mod">
          <ac:chgData name="Nada Farshoukh" userId="cd36c589a2108c71" providerId="LiveId" clId="{324A19A2-4CFB-4355-BB7F-F269DE0856F7}" dt="2021-05-04T15:06:13.574" v="4932" actId="571"/>
          <ac:spMkLst>
            <pc:docMk/>
            <pc:sldMk cId="2454426074" sldId="362"/>
            <ac:spMk id="79" creationId="{4537C191-92A6-4D51-A524-1830A3401B48}"/>
          </ac:spMkLst>
        </pc:spChg>
        <pc:spChg chg="add del mod">
          <ac:chgData name="Nada Farshoukh" userId="cd36c589a2108c71" providerId="LiveId" clId="{324A19A2-4CFB-4355-BB7F-F269DE0856F7}" dt="2021-05-04T15:06:45.651" v="4940" actId="21"/>
          <ac:spMkLst>
            <pc:docMk/>
            <pc:sldMk cId="2454426074" sldId="362"/>
            <ac:spMk id="80" creationId="{D3A83F74-387F-4B16-AAEA-B54D9DA32904}"/>
          </ac:spMkLst>
        </pc:spChg>
        <pc:spChg chg="mod">
          <ac:chgData name="Nada Farshoukh" userId="cd36c589a2108c71" providerId="LiveId" clId="{324A19A2-4CFB-4355-BB7F-F269DE0856F7}" dt="2021-05-04T15:06:18.150" v="4933" actId="571"/>
          <ac:spMkLst>
            <pc:docMk/>
            <pc:sldMk cId="2454426074" sldId="362"/>
            <ac:spMk id="82" creationId="{2E1D92F3-016A-4620-9A4E-54BD1B5F9BD9}"/>
          </ac:spMkLst>
        </pc:spChg>
        <pc:spChg chg="mod">
          <ac:chgData name="Nada Farshoukh" userId="cd36c589a2108c71" providerId="LiveId" clId="{324A19A2-4CFB-4355-BB7F-F269DE0856F7}" dt="2021-05-04T15:06:18.150" v="4933" actId="571"/>
          <ac:spMkLst>
            <pc:docMk/>
            <pc:sldMk cId="2454426074" sldId="362"/>
            <ac:spMk id="83" creationId="{C11C284A-494E-4EB9-9C3D-79CA1253AF13}"/>
          </ac:spMkLst>
        </pc:spChg>
        <pc:spChg chg="mod">
          <ac:chgData name="Nada Farshoukh" userId="cd36c589a2108c71" providerId="LiveId" clId="{324A19A2-4CFB-4355-BB7F-F269DE0856F7}" dt="2021-05-04T15:06:18.150" v="4933" actId="571"/>
          <ac:spMkLst>
            <pc:docMk/>
            <pc:sldMk cId="2454426074" sldId="362"/>
            <ac:spMk id="85" creationId="{957EE709-7BDD-4D92-8B05-06349B73EA6F}"/>
          </ac:spMkLst>
        </pc:spChg>
        <pc:spChg chg="mod">
          <ac:chgData name="Nada Farshoukh" userId="cd36c589a2108c71" providerId="LiveId" clId="{324A19A2-4CFB-4355-BB7F-F269DE0856F7}" dt="2021-05-04T15:06:18.150" v="4933" actId="571"/>
          <ac:spMkLst>
            <pc:docMk/>
            <pc:sldMk cId="2454426074" sldId="362"/>
            <ac:spMk id="86" creationId="{2116847C-2C75-4C6F-8F4E-8BE0AFC12D19}"/>
          </ac:spMkLst>
        </pc:spChg>
        <pc:spChg chg="mod">
          <ac:chgData name="Nada Farshoukh" userId="cd36c589a2108c71" providerId="LiveId" clId="{324A19A2-4CFB-4355-BB7F-F269DE0856F7}" dt="2021-05-04T15:06:18.150" v="4933" actId="571"/>
          <ac:spMkLst>
            <pc:docMk/>
            <pc:sldMk cId="2454426074" sldId="362"/>
            <ac:spMk id="88" creationId="{F9E75960-4BDB-4D64-96E4-0F75B1254F64}"/>
          </ac:spMkLst>
        </pc:spChg>
        <pc:spChg chg="mod">
          <ac:chgData name="Nada Farshoukh" userId="cd36c589a2108c71" providerId="LiveId" clId="{324A19A2-4CFB-4355-BB7F-F269DE0856F7}" dt="2021-05-04T15:06:18.150" v="4933" actId="571"/>
          <ac:spMkLst>
            <pc:docMk/>
            <pc:sldMk cId="2454426074" sldId="362"/>
            <ac:spMk id="89" creationId="{1C3C82BB-2DBD-47B8-8DBE-067DD76E6A75}"/>
          </ac:spMkLst>
        </pc:spChg>
        <pc:spChg chg="mod">
          <ac:chgData name="Nada Farshoukh" userId="cd36c589a2108c71" providerId="LiveId" clId="{324A19A2-4CFB-4355-BB7F-F269DE0856F7}" dt="2021-05-04T15:06:18.150" v="4933" actId="571"/>
          <ac:spMkLst>
            <pc:docMk/>
            <pc:sldMk cId="2454426074" sldId="362"/>
            <ac:spMk id="91" creationId="{6151D797-BB24-4857-89D8-1A6FF1EFA233}"/>
          </ac:spMkLst>
        </pc:spChg>
        <pc:spChg chg="mod">
          <ac:chgData name="Nada Farshoukh" userId="cd36c589a2108c71" providerId="LiveId" clId="{324A19A2-4CFB-4355-BB7F-F269DE0856F7}" dt="2021-05-04T15:06:18.150" v="4933" actId="571"/>
          <ac:spMkLst>
            <pc:docMk/>
            <pc:sldMk cId="2454426074" sldId="362"/>
            <ac:spMk id="92" creationId="{B62AFC66-0F2B-47BB-9A7A-921E32BD0836}"/>
          </ac:spMkLst>
        </pc:spChg>
        <pc:spChg chg="add del mod">
          <ac:chgData name="Nada Farshoukh" userId="cd36c589a2108c71" providerId="LiveId" clId="{324A19A2-4CFB-4355-BB7F-F269DE0856F7}" dt="2021-05-04T15:06:45.651" v="4940" actId="21"/>
          <ac:spMkLst>
            <pc:docMk/>
            <pc:sldMk cId="2454426074" sldId="362"/>
            <ac:spMk id="93" creationId="{4CBAFACC-DAF3-4A43-A94A-B0A4470AF8BD}"/>
          </ac:spMkLst>
        </pc:spChg>
        <pc:spChg chg="mod">
          <ac:chgData name="Nada Farshoukh" userId="cd36c589a2108c71" providerId="LiveId" clId="{324A19A2-4CFB-4355-BB7F-F269DE0856F7}" dt="2021-05-04T15:06:22.653" v="4934" actId="571"/>
          <ac:spMkLst>
            <pc:docMk/>
            <pc:sldMk cId="2454426074" sldId="362"/>
            <ac:spMk id="95" creationId="{570C33CE-C926-4013-AC4B-86FEEF0F6955}"/>
          </ac:spMkLst>
        </pc:spChg>
        <pc:spChg chg="mod">
          <ac:chgData name="Nada Farshoukh" userId="cd36c589a2108c71" providerId="LiveId" clId="{324A19A2-4CFB-4355-BB7F-F269DE0856F7}" dt="2021-05-04T15:06:22.653" v="4934" actId="571"/>
          <ac:spMkLst>
            <pc:docMk/>
            <pc:sldMk cId="2454426074" sldId="362"/>
            <ac:spMk id="96" creationId="{CEB7B598-0AAC-48C1-8097-9373C5846B84}"/>
          </ac:spMkLst>
        </pc:spChg>
        <pc:spChg chg="mod">
          <ac:chgData name="Nada Farshoukh" userId="cd36c589a2108c71" providerId="LiveId" clId="{324A19A2-4CFB-4355-BB7F-F269DE0856F7}" dt="2021-05-04T15:06:22.653" v="4934" actId="571"/>
          <ac:spMkLst>
            <pc:docMk/>
            <pc:sldMk cId="2454426074" sldId="362"/>
            <ac:spMk id="98" creationId="{E11C24E7-87A6-4D3A-927F-78A0D94433C1}"/>
          </ac:spMkLst>
        </pc:spChg>
        <pc:spChg chg="mod">
          <ac:chgData name="Nada Farshoukh" userId="cd36c589a2108c71" providerId="LiveId" clId="{324A19A2-4CFB-4355-BB7F-F269DE0856F7}" dt="2021-05-04T15:06:22.653" v="4934" actId="571"/>
          <ac:spMkLst>
            <pc:docMk/>
            <pc:sldMk cId="2454426074" sldId="362"/>
            <ac:spMk id="99" creationId="{B4178B96-E6DA-485B-9833-230F0BEA03C0}"/>
          </ac:spMkLst>
        </pc:spChg>
        <pc:spChg chg="mod">
          <ac:chgData name="Nada Farshoukh" userId="cd36c589a2108c71" providerId="LiveId" clId="{324A19A2-4CFB-4355-BB7F-F269DE0856F7}" dt="2021-05-04T15:06:22.653" v="4934" actId="571"/>
          <ac:spMkLst>
            <pc:docMk/>
            <pc:sldMk cId="2454426074" sldId="362"/>
            <ac:spMk id="101" creationId="{96301E3E-075F-4D6D-B112-9018E23576B2}"/>
          </ac:spMkLst>
        </pc:spChg>
        <pc:spChg chg="mod">
          <ac:chgData name="Nada Farshoukh" userId="cd36c589a2108c71" providerId="LiveId" clId="{324A19A2-4CFB-4355-BB7F-F269DE0856F7}" dt="2021-05-04T15:06:22.653" v="4934" actId="571"/>
          <ac:spMkLst>
            <pc:docMk/>
            <pc:sldMk cId="2454426074" sldId="362"/>
            <ac:spMk id="102" creationId="{DC07C0FC-C6CE-4717-9561-7D044DBE1077}"/>
          </ac:spMkLst>
        </pc:spChg>
        <pc:spChg chg="mod">
          <ac:chgData name="Nada Farshoukh" userId="cd36c589a2108c71" providerId="LiveId" clId="{324A19A2-4CFB-4355-BB7F-F269DE0856F7}" dt="2021-05-04T15:06:22.653" v="4934" actId="571"/>
          <ac:spMkLst>
            <pc:docMk/>
            <pc:sldMk cId="2454426074" sldId="362"/>
            <ac:spMk id="104" creationId="{4A8F62CD-4AE7-40E7-8FA5-8B73CD2F36BD}"/>
          </ac:spMkLst>
        </pc:spChg>
        <pc:spChg chg="mod">
          <ac:chgData name="Nada Farshoukh" userId="cd36c589a2108c71" providerId="LiveId" clId="{324A19A2-4CFB-4355-BB7F-F269DE0856F7}" dt="2021-05-04T15:06:22.653" v="4934" actId="571"/>
          <ac:spMkLst>
            <pc:docMk/>
            <pc:sldMk cId="2454426074" sldId="362"/>
            <ac:spMk id="105" creationId="{F93489DF-5D79-4B1F-B4A6-71442D854830}"/>
          </ac:spMkLst>
        </pc:spChg>
        <pc:spChg chg="add del mod">
          <ac:chgData name="Nada Farshoukh" userId="cd36c589a2108c71" providerId="LiveId" clId="{324A19A2-4CFB-4355-BB7F-F269DE0856F7}" dt="2021-05-04T15:06:45.651" v="4940" actId="21"/>
          <ac:spMkLst>
            <pc:docMk/>
            <pc:sldMk cId="2454426074" sldId="362"/>
            <ac:spMk id="106" creationId="{D0B7CFB5-A9B7-4BD3-AF4B-1A11362E08DD}"/>
          </ac:spMkLst>
        </pc:spChg>
        <pc:spChg chg="mod">
          <ac:chgData name="Nada Farshoukh" userId="cd36c589a2108c71" providerId="LiveId" clId="{324A19A2-4CFB-4355-BB7F-F269DE0856F7}" dt="2021-05-04T15:06:26.910" v="4935" actId="571"/>
          <ac:spMkLst>
            <pc:docMk/>
            <pc:sldMk cId="2454426074" sldId="362"/>
            <ac:spMk id="108" creationId="{BF05CDDE-AAD1-4512-B988-B958E59F3859}"/>
          </ac:spMkLst>
        </pc:spChg>
        <pc:spChg chg="mod">
          <ac:chgData name="Nada Farshoukh" userId="cd36c589a2108c71" providerId="LiveId" clId="{324A19A2-4CFB-4355-BB7F-F269DE0856F7}" dt="2021-05-04T15:06:26.910" v="4935" actId="571"/>
          <ac:spMkLst>
            <pc:docMk/>
            <pc:sldMk cId="2454426074" sldId="362"/>
            <ac:spMk id="109" creationId="{6DD14903-CA88-476E-A5A3-DF9CCBEFBDCE}"/>
          </ac:spMkLst>
        </pc:spChg>
        <pc:spChg chg="mod">
          <ac:chgData name="Nada Farshoukh" userId="cd36c589a2108c71" providerId="LiveId" clId="{324A19A2-4CFB-4355-BB7F-F269DE0856F7}" dt="2021-05-04T15:06:26.910" v="4935" actId="571"/>
          <ac:spMkLst>
            <pc:docMk/>
            <pc:sldMk cId="2454426074" sldId="362"/>
            <ac:spMk id="111" creationId="{807E02ED-33CC-40CD-96F2-DF1762F433CB}"/>
          </ac:spMkLst>
        </pc:spChg>
        <pc:spChg chg="mod">
          <ac:chgData name="Nada Farshoukh" userId="cd36c589a2108c71" providerId="LiveId" clId="{324A19A2-4CFB-4355-BB7F-F269DE0856F7}" dt="2021-05-04T15:06:26.910" v="4935" actId="571"/>
          <ac:spMkLst>
            <pc:docMk/>
            <pc:sldMk cId="2454426074" sldId="362"/>
            <ac:spMk id="112" creationId="{1C83C141-0466-47DB-BE5B-0875235DB161}"/>
          </ac:spMkLst>
        </pc:spChg>
        <pc:spChg chg="mod">
          <ac:chgData name="Nada Farshoukh" userId="cd36c589a2108c71" providerId="LiveId" clId="{324A19A2-4CFB-4355-BB7F-F269DE0856F7}" dt="2021-05-04T15:06:26.910" v="4935" actId="571"/>
          <ac:spMkLst>
            <pc:docMk/>
            <pc:sldMk cId="2454426074" sldId="362"/>
            <ac:spMk id="114" creationId="{D63737C1-C2D4-4AE3-8740-0D3F84721803}"/>
          </ac:spMkLst>
        </pc:spChg>
        <pc:spChg chg="mod">
          <ac:chgData name="Nada Farshoukh" userId="cd36c589a2108c71" providerId="LiveId" clId="{324A19A2-4CFB-4355-BB7F-F269DE0856F7}" dt="2021-05-04T15:06:26.910" v="4935" actId="571"/>
          <ac:spMkLst>
            <pc:docMk/>
            <pc:sldMk cId="2454426074" sldId="362"/>
            <ac:spMk id="115" creationId="{8D1820FD-8F9E-4394-A236-A587B3A45C18}"/>
          </ac:spMkLst>
        </pc:spChg>
        <pc:spChg chg="mod">
          <ac:chgData name="Nada Farshoukh" userId="cd36c589a2108c71" providerId="LiveId" clId="{324A19A2-4CFB-4355-BB7F-F269DE0856F7}" dt="2021-05-04T15:06:26.910" v="4935" actId="571"/>
          <ac:spMkLst>
            <pc:docMk/>
            <pc:sldMk cId="2454426074" sldId="362"/>
            <ac:spMk id="117" creationId="{45CF4B74-C649-494C-BF79-FEF561FE7702}"/>
          </ac:spMkLst>
        </pc:spChg>
        <pc:spChg chg="mod">
          <ac:chgData name="Nada Farshoukh" userId="cd36c589a2108c71" providerId="LiveId" clId="{324A19A2-4CFB-4355-BB7F-F269DE0856F7}" dt="2021-05-04T15:06:26.910" v="4935" actId="571"/>
          <ac:spMkLst>
            <pc:docMk/>
            <pc:sldMk cId="2454426074" sldId="362"/>
            <ac:spMk id="118" creationId="{E8A09EE8-605B-4B41-ADAE-1B27D9A30507}"/>
          </ac:spMkLst>
        </pc:spChg>
        <pc:spChg chg="add del mod">
          <ac:chgData name="Nada Farshoukh" userId="cd36c589a2108c71" providerId="LiveId" clId="{324A19A2-4CFB-4355-BB7F-F269DE0856F7}" dt="2021-05-04T15:06:45.651" v="4940" actId="21"/>
          <ac:spMkLst>
            <pc:docMk/>
            <pc:sldMk cId="2454426074" sldId="362"/>
            <ac:spMk id="119" creationId="{55465F28-C603-4CC8-9ED6-5D3D4F3F6D03}"/>
          </ac:spMkLst>
        </pc:spChg>
        <pc:spChg chg="del mod">
          <ac:chgData name="Nada Farshoukh" userId="cd36c589a2108c71" providerId="LiveId" clId="{324A19A2-4CFB-4355-BB7F-F269DE0856F7}" dt="2021-05-04T15:06:45.651" v="4940" actId="21"/>
          <ac:spMkLst>
            <pc:docMk/>
            <pc:sldMk cId="2454426074" sldId="362"/>
            <ac:spMk id="777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5:06:45.651" v="4940" actId="21"/>
          <ac:spMkLst>
            <pc:docMk/>
            <pc:sldMk cId="2454426074" sldId="362"/>
            <ac:spMk id="788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5:06:45.651" v="4940" actId="21"/>
          <ac:spMkLst>
            <pc:docMk/>
            <pc:sldMk cId="2454426074" sldId="362"/>
            <ac:spMk id="789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5:06:45.651" v="4940" actId="21"/>
          <ac:spMkLst>
            <pc:docMk/>
            <pc:sldMk cId="2454426074" sldId="362"/>
            <ac:spMk id="790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5:06:45.651" v="4940" actId="21"/>
          <ac:spMkLst>
            <pc:docMk/>
            <pc:sldMk cId="2454426074" sldId="362"/>
            <ac:spMk id="791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5:06:45.651" v="4940" actId="21"/>
          <ac:spMkLst>
            <pc:docMk/>
            <pc:sldMk cId="2454426074" sldId="362"/>
            <ac:spMk id="792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5:06:45.651" v="4940" actId="21"/>
          <ac:spMkLst>
            <pc:docMk/>
            <pc:sldMk cId="2454426074" sldId="362"/>
            <ac:spMk id="793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5:06:45.651" v="4940" actId="21"/>
          <ac:spMkLst>
            <pc:docMk/>
            <pc:sldMk cId="2454426074" sldId="362"/>
            <ac:spMk id="794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5:06:45.651" v="4940" actId="21"/>
          <ac:spMkLst>
            <pc:docMk/>
            <pc:sldMk cId="2454426074" sldId="362"/>
            <ac:spMk id="795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5:06:45.651" v="4940" actId="21"/>
          <ac:spMkLst>
            <pc:docMk/>
            <pc:sldMk cId="2454426074" sldId="362"/>
            <ac:spMk id="796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5:06:45.651" v="4940" actId="21"/>
          <ac:spMkLst>
            <pc:docMk/>
            <pc:sldMk cId="2454426074" sldId="362"/>
            <ac:spMk id="797" creationId="{00000000-0000-0000-0000-000000000000}"/>
          </ac:spMkLst>
        </pc:spChg>
        <pc:spChg chg="del">
          <ac:chgData name="Nada Farshoukh" userId="cd36c589a2108c71" providerId="LiveId" clId="{324A19A2-4CFB-4355-BB7F-F269DE0856F7}" dt="2021-05-04T15:06:45.651" v="4940" actId="21"/>
          <ac:spMkLst>
            <pc:docMk/>
            <pc:sldMk cId="2454426074" sldId="362"/>
            <ac:spMk id="798" creationId="{00000000-0000-0000-0000-000000000000}"/>
          </ac:spMkLst>
        </pc:spChg>
        <pc:grpChg chg="del mod">
          <ac:chgData name="Nada Farshoukh" userId="cd36c589a2108c71" providerId="LiveId" clId="{324A19A2-4CFB-4355-BB7F-F269DE0856F7}" dt="2021-05-04T15:03:13.301" v="4875" actId="165"/>
          <ac:grpSpMkLst>
            <pc:docMk/>
            <pc:sldMk cId="2454426074" sldId="362"/>
            <ac:grpSpMk id="3" creationId="{9D149841-EC3B-42DA-A386-C55F12EE4953}"/>
          </ac:grpSpMkLst>
        </pc:grpChg>
        <pc:grpChg chg="del">
          <ac:chgData name="Nada Farshoukh" userId="cd36c589a2108c71" providerId="LiveId" clId="{324A19A2-4CFB-4355-BB7F-F269DE0856F7}" dt="2021-05-04T14:59:55.967" v="4842" actId="478"/>
          <ac:grpSpMkLst>
            <pc:docMk/>
            <pc:sldMk cId="2454426074" sldId="362"/>
            <ac:grpSpMk id="8" creationId="{EF8AADE6-86F7-4CC9-907B-4BD13DDE4CB7}"/>
          </ac:grpSpMkLst>
        </pc:grpChg>
        <pc:grpChg chg="del">
          <ac:chgData name="Nada Farshoukh" userId="cd36c589a2108c71" providerId="LiveId" clId="{324A19A2-4CFB-4355-BB7F-F269DE0856F7}" dt="2021-05-04T14:59:55.287" v="4841" actId="478"/>
          <ac:grpSpMkLst>
            <pc:docMk/>
            <pc:sldMk cId="2454426074" sldId="362"/>
            <ac:grpSpMk id="9" creationId="{CFD253C9-7A0F-4975-A972-F0A5A4078287}"/>
          </ac:grpSpMkLst>
        </pc:grpChg>
        <pc:grpChg chg="del">
          <ac:chgData name="Nada Farshoukh" userId="cd36c589a2108c71" providerId="LiveId" clId="{324A19A2-4CFB-4355-BB7F-F269DE0856F7}" dt="2021-05-04T14:59:58.667" v="4845" actId="478"/>
          <ac:grpSpMkLst>
            <pc:docMk/>
            <pc:sldMk cId="2454426074" sldId="362"/>
            <ac:grpSpMk id="10" creationId="{57A0515E-49A0-4120-92C9-DF904D74D992}"/>
          </ac:grpSpMkLst>
        </pc:grpChg>
        <pc:grpChg chg="del">
          <ac:chgData name="Nada Farshoukh" userId="cd36c589a2108c71" providerId="LiveId" clId="{324A19A2-4CFB-4355-BB7F-F269DE0856F7}" dt="2021-05-04T14:59:57.581" v="4844" actId="478"/>
          <ac:grpSpMkLst>
            <pc:docMk/>
            <pc:sldMk cId="2454426074" sldId="362"/>
            <ac:grpSpMk id="11" creationId="{37216558-1B2B-423D-9937-F5AC946CC175}"/>
          </ac:grpSpMkLst>
        </pc:grpChg>
        <pc:grpChg chg="del">
          <ac:chgData name="Nada Farshoukh" userId="cd36c589a2108c71" providerId="LiveId" clId="{324A19A2-4CFB-4355-BB7F-F269DE0856F7}" dt="2021-05-04T14:59:56.730" v="4843" actId="478"/>
          <ac:grpSpMkLst>
            <pc:docMk/>
            <pc:sldMk cId="2454426074" sldId="362"/>
            <ac:grpSpMk id="12" creationId="{DBB81C5E-2C4F-4232-BC9F-24B8D625B6F2}"/>
          </ac:grpSpMkLst>
        </pc:grpChg>
        <pc:grpChg chg="add del mod">
          <ac:chgData name="Nada Farshoukh" userId="cd36c589a2108c71" providerId="LiveId" clId="{324A19A2-4CFB-4355-BB7F-F269DE0856F7}" dt="2021-05-04T15:04:28.502" v="4899" actId="165"/>
          <ac:grpSpMkLst>
            <pc:docMk/>
            <pc:sldMk cId="2454426074" sldId="362"/>
            <ac:grpSpMk id="16" creationId="{633243F2-4A5A-44EC-875B-A4B7E2474EFE}"/>
          </ac:grpSpMkLst>
        </pc:grpChg>
        <pc:grpChg chg="add del mod">
          <ac:chgData name="Nada Farshoukh" userId="cd36c589a2108c71" providerId="LiveId" clId="{324A19A2-4CFB-4355-BB7F-F269DE0856F7}" dt="2021-05-04T15:06:45.651" v="4940" actId="21"/>
          <ac:grpSpMkLst>
            <pc:docMk/>
            <pc:sldMk cId="2454426074" sldId="362"/>
            <ac:grpSpMk id="17" creationId="{5CF6F613-C5F7-4662-BAAD-EAE3BBB23F33}"/>
          </ac:grpSpMkLst>
        </pc:grpChg>
        <pc:grpChg chg="add del mod">
          <ac:chgData name="Nada Farshoukh" userId="cd36c589a2108c71" providerId="LiveId" clId="{324A19A2-4CFB-4355-BB7F-F269DE0856F7}" dt="2021-05-04T15:06:45.651" v="4940" actId="21"/>
          <ac:grpSpMkLst>
            <pc:docMk/>
            <pc:sldMk cId="2454426074" sldId="362"/>
            <ac:grpSpMk id="18" creationId="{25F8E31E-E99D-4A29-9D33-D444795EE38B}"/>
          </ac:grpSpMkLst>
        </pc:grpChg>
        <pc:grpChg chg="add del mod">
          <ac:chgData name="Nada Farshoukh" userId="cd36c589a2108c71" providerId="LiveId" clId="{324A19A2-4CFB-4355-BB7F-F269DE0856F7}" dt="2021-05-04T15:06:45.651" v="4940" actId="21"/>
          <ac:grpSpMkLst>
            <pc:docMk/>
            <pc:sldMk cId="2454426074" sldId="362"/>
            <ac:grpSpMk id="19" creationId="{B9A635F4-C9AC-4E22-80CB-40D4FF19B488}"/>
          </ac:grpSpMkLst>
        </pc:grpChg>
        <pc:grpChg chg="add del mod">
          <ac:chgData name="Nada Farshoukh" userId="cd36c589a2108c71" providerId="LiveId" clId="{324A19A2-4CFB-4355-BB7F-F269DE0856F7}" dt="2021-05-04T15:06:45.651" v="4940" actId="21"/>
          <ac:grpSpMkLst>
            <pc:docMk/>
            <pc:sldMk cId="2454426074" sldId="362"/>
            <ac:grpSpMk id="20" creationId="{1D025907-2692-4EB3-A590-C69F9E5C55D3}"/>
          </ac:grpSpMkLst>
        </pc:grpChg>
        <pc:grpChg chg="del">
          <ac:chgData name="Nada Farshoukh" userId="cd36c589a2108c71" providerId="LiveId" clId="{324A19A2-4CFB-4355-BB7F-F269DE0856F7}" dt="2021-05-04T15:00:00.633" v="4847" actId="478"/>
          <ac:grpSpMkLst>
            <pc:docMk/>
            <pc:sldMk cId="2454426074" sldId="362"/>
            <ac:grpSpMk id="44" creationId="{B67491F2-F248-4BCB-BB49-EB9FF82E082C}"/>
          </ac:grpSpMkLst>
        </pc:grpChg>
        <pc:grpChg chg="del mod">
          <ac:chgData name="Nada Farshoukh" userId="cd36c589a2108c71" providerId="LiveId" clId="{324A19A2-4CFB-4355-BB7F-F269DE0856F7}" dt="2021-05-04T15:00:02.398" v="4849" actId="478"/>
          <ac:grpSpMkLst>
            <pc:docMk/>
            <pc:sldMk cId="2454426074" sldId="362"/>
            <ac:grpSpMk id="47" creationId="{DE61B0D5-420A-46F4-B1F3-F7F819E38C5C}"/>
          </ac:grpSpMkLst>
        </pc:grpChg>
        <pc:grpChg chg="del">
          <ac:chgData name="Nada Farshoukh" userId="cd36c589a2108c71" providerId="LiveId" clId="{324A19A2-4CFB-4355-BB7F-F269DE0856F7}" dt="2021-05-04T15:00:06.016" v="4852" actId="478"/>
          <ac:grpSpMkLst>
            <pc:docMk/>
            <pc:sldMk cId="2454426074" sldId="362"/>
            <ac:grpSpMk id="50" creationId="{9755EC6C-CF3C-437F-9EC2-BB911E587C07}"/>
          </ac:grpSpMkLst>
        </pc:grpChg>
        <pc:grpChg chg="del">
          <ac:chgData name="Nada Farshoukh" userId="cd36c589a2108c71" providerId="LiveId" clId="{324A19A2-4CFB-4355-BB7F-F269DE0856F7}" dt="2021-05-04T15:00:06.843" v="4853" actId="478"/>
          <ac:grpSpMkLst>
            <pc:docMk/>
            <pc:sldMk cId="2454426074" sldId="362"/>
            <ac:grpSpMk id="53" creationId="{C93F26BB-1CB7-4A74-8761-BDD26F721E23}"/>
          </ac:grpSpMkLst>
        </pc:grpChg>
        <pc:grpChg chg="del">
          <ac:chgData name="Nada Farshoukh" userId="cd36c589a2108c71" providerId="LiveId" clId="{324A19A2-4CFB-4355-BB7F-F269DE0856F7}" dt="2021-05-04T15:00:03.551" v="4850" actId="478"/>
          <ac:grpSpMkLst>
            <pc:docMk/>
            <pc:sldMk cId="2454426074" sldId="362"/>
            <ac:grpSpMk id="56" creationId="{32512645-338C-4A52-858D-68962B61C989}"/>
          </ac:grpSpMkLst>
        </pc:grpChg>
        <pc:grpChg chg="add del mod">
          <ac:chgData name="Nada Farshoukh" userId="cd36c589a2108c71" providerId="LiveId" clId="{324A19A2-4CFB-4355-BB7F-F269DE0856F7}" dt="2021-05-04T15:06:45.651" v="4940" actId="21"/>
          <ac:grpSpMkLst>
            <pc:docMk/>
            <pc:sldMk cId="2454426074" sldId="362"/>
            <ac:grpSpMk id="68" creationId="{B10C895D-930D-41E9-AB90-F73131B5CF9E}"/>
          </ac:grpSpMkLst>
        </pc:grpChg>
        <pc:grpChg chg="add del mod">
          <ac:chgData name="Nada Farshoukh" userId="cd36c589a2108c71" providerId="LiveId" clId="{324A19A2-4CFB-4355-BB7F-F269DE0856F7}" dt="2021-05-04T15:06:45.651" v="4940" actId="21"/>
          <ac:grpSpMkLst>
            <pc:docMk/>
            <pc:sldMk cId="2454426074" sldId="362"/>
            <ac:grpSpMk id="71" creationId="{AD793ACB-FEE8-4406-8968-6B818A9692F7}"/>
          </ac:grpSpMkLst>
        </pc:grpChg>
        <pc:grpChg chg="add del mod">
          <ac:chgData name="Nada Farshoukh" userId="cd36c589a2108c71" providerId="LiveId" clId="{324A19A2-4CFB-4355-BB7F-F269DE0856F7}" dt="2021-05-04T15:06:45.651" v="4940" actId="21"/>
          <ac:grpSpMkLst>
            <pc:docMk/>
            <pc:sldMk cId="2454426074" sldId="362"/>
            <ac:grpSpMk id="74" creationId="{91817F3E-4FD3-4D65-9CCE-19CDBB2EC7ED}"/>
          </ac:grpSpMkLst>
        </pc:grpChg>
        <pc:grpChg chg="add del mod">
          <ac:chgData name="Nada Farshoukh" userId="cd36c589a2108c71" providerId="LiveId" clId="{324A19A2-4CFB-4355-BB7F-F269DE0856F7}" dt="2021-05-04T15:06:45.651" v="4940" actId="21"/>
          <ac:grpSpMkLst>
            <pc:docMk/>
            <pc:sldMk cId="2454426074" sldId="362"/>
            <ac:grpSpMk id="77" creationId="{EB4EC4A7-5666-45B6-903A-AA20CA4BDF7F}"/>
          </ac:grpSpMkLst>
        </pc:grpChg>
        <pc:grpChg chg="add del mod">
          <ac:chgData name="Nada Farshoukh" userId="cd36c589a2108c71" providerId="LiveId" clId="{324A19A2-4CFB-4355-BB7F-F269DE0856F7}" dt="2021-05-04T15:06:45.651" v="4940" actId="21"/>
          <ac:grpSpMkLst>
            <pc:docMk/>
            <pc:sldMk cId="2454426074" sldId="362"/>
            <ac:grpSpMk id="81" creationId="{AB019FDB-93A8-4F27-AF60-EF7ACD8B5B41}"/>
          </ac:grpSpMkLst>
        </pc:grpChg>
        <pc:grpChg chg="add del mod">
          <ac:chgData name="Nada Farshoukh" userId="cd36c589a2108c71" providerId="LiveId" clId="{324A19A2-4CFB-4355-BB7F-F269DE0856F7}" dt="2021-05-04T15:06:45.651" v="4940" actId="21"/>
          <ac:grpSpMkLst>
            <pc:docMk/>
            <pc:sldMk cId="2454426074" sldId="362"/>
            <ac:grpSpMk id="84" creationId="{9BF9A09F-1FB0-424D-9569-94DEB9F29383}"/>
          </ac:grpSpMkLst>
        </pc:grpChg>
        <pc:grpChg chg="add del mod">
          <ac:chgData name="Nada Farshoukh" userId="cd36c589a2108c71" providerId="LiveId" clId="{324A19A2-4CFB-4355-BB7F-F269DE0856F7}" dt="2021-05-04T15:06:45.651" v="4940" actId="21"/>
          <ac:grpSpMkLst>
            <pc:docMk/>
            <pc:sldMk cId="2454426074" sldId="362"/>
            <ac:grpSpMk id="87" creationId="{420224CE-FE3E-4EC6-A9A1-F0E51F8468D6}"/>
          </ac:grpSpMkLst>
        </pc:grpChg>
        <pc:grpChg chg="add del mod">
          <ac:chgData name="Nada Farshoukh" userId="cd36c589a2108c71" providerId="LiveId" clId="{324A19A2-4CFB-4355-BB7F-F269DE0856F7}" dt="2021-05-04T15:06:45.651" v="4940" actId="21"/>
          <ac:grpSpMkLst>
            <pc:docMk/>
            <pc:sldMk cId="2454426074" sldId="362"/>
            <ac:grpSpMk id="90" creationId="{1317DE5B-8048-47AD-BACD-4D1C986F9A8C}"/>
          </ac:grpSpMkLst>
        </pc:grpChg>
        <pc:grpChg chg="add del mod">
          <ac:chgData name="Nada Farshoukh" userId="cd36c589a2108c71" providerId="LiveId" clId="{324A19A2-4CFB-4355-BB7F-F269DE0856F7}" dt="2021-05-04T15:06:45.651" v="4940" actId="21"/>
          <ac:grpSpMkLst>
            <pc:docMk/>
            <pc:sldMk cId="2454426074" sldId="362"/>
            <ac:grpSpMk id="94" creationId="{2E495CBC-2C60-440E-B03F-4BEC5DF4877A}"/>
          </ac:grpSpMkLst>
        </pc:grpChg>
        <pc:grpChg chg="add del mod">
          <ac:chgData name="Nada Farshoukh" userId="cd36c589a2108c71" providerId="LiveId" clId="{324A19A2-4CFB-4355-BB7F-F269DE0856F7}" dt="2021-05-04T15:06:45.651" v="4940" actId="21"/>
          <ac:grpSpMkLst>
            <pc:docMk/>
            <pc:sldMk cId="2454426074" sldId="362"/>
            <ac:grpSpMk id="97" creationId="{3B312EF5-F152-4A66-A504-D04B36CFB2E9}"/>
          </ac:grpSpMkLst>
        </pc:grpChg>
        <pc:grpChg chg="add del mod">
          <ac:chgData name="Nada Farshoukh" userId="cd36c589a2108c71" providerId="LiveId" clId="{324A19A2-4CFB-4355-BB7F-F269DE0856F7}" dt="2021-05-04T15:06:45.651" v="4940" actId="21"/>
          <ac:grpSpMkLst>
            <pc:docMk/>
            <pc:sldMk cId="2454426074" sldId="362"/>
            <ac:grpSpMk id="100" creationId="{C4E6A49C-0EE0-42BA-B298-82F9F088C017}"/>
          </ac:grpSpMkLst>
        </pc:grpChg>
        <pc:grpChg chg="add del mod">
          <ac:chgData name="Nada Farshoukh" userId="cd36c589a2108c71" providerId="LiveId" clId="{324A19A2-4CFB-4355-BB7F-F269DE0856F7}" dt="2021-05-04T15:06:45.651" v="4940" actId="21"/>
          <ac:grpSpMkLst>
            <pc:docMk/>
            <pc:sldMk cId="2454426074" sldId="362"/>
            <ac:grpSpMk id="103" creationId="{17740CD0-6FB6-473F-93CB-8A806793C242}"/>
          </ac:grpSpMkLst>
        </pc:grpChg>
        <pc:grpChg chg="add del mod">
          <ac:chgData name="Nada Farshoukh" userId="cd36c589a2108c71" providerId="LiveId" clId="{324A19A2-4CFB-4355-BB7F-F269DE0856F7}" dt="2021-05-04T15:06:45.651" v="4940" actId="21"/>
          <ac:grpSpMkLst>
            <pc:docMk/>
            <pc:sldMk cId="2454426074" sldId="362"/>
            <ac:grpSpMk id="107" creationId="{FEE8EF82-80F2-4A46-BBD3-4C7FF30DFC80}"/>
          </ac:grpSpMkLst>
        </pc:grpChg>
        <pc:grpChg chg="add del mod">
          <ac:chgData name="Nada Farshoukh" userId="cd36c589a2108c71" providerId="LiveId" clId="{324A19A2-4CFB-4355-BB7F-F269DE0856F7}" dt="2021-05-04T15:06:45.651" v="4940" actId="21"/>
          <ac:grpSpMkLst>
            <pc:docMk/>
            <pc:sldMk cId="2454426074" sldId="362"/>
            <ac:grpSpMk id="110" creationId="{5ED6CEAC-70A6-46F2-A65C-3C00FBD34B90}"/>
          </ac:grpSpMkLst>
        </pc:grpChg>
        <pc:grpChg chg="add del mod">
          <ac:chgData name="Nada Farshoukh" userId="cd36c589a2108c71" providerId="LiveId" clId="{324A19A2-4CFB-4355-BB7F-F269DE0856F7}" dt="2021-05-04T15:06:45.651" v="4940" actId="21"/>
          <ac:grpSpMkLst>
            <pc:docMk/>
            <pc:sldMk cId="2454426074" sldId="362"/>
            <ac:grpSpMk id="113" creationId="{8716FABB-F4FE-4558-B422-B8B5702FD5ED}"/>
          </ac:grpSpMkLst>
        </pc:grpChg>
        <pc:grpChg chg="add del mod">
          <ac:chgData name="Nada Farshoukh" userId="cd36c589a2108c71" providerId="LiveId" clId="{324A19A2-4CFB-4355-BB7F-F269DE0856F7}" dt="2021-05-04T15:06:45.651" v="4940" actId="21"/>
          <ac:grpSpMkLst>
            <pc:docMk/>
            <pc:sldMk cId="2454426074" sldId="362"/>
            <ac:grpSpMk id="116" creationId="{048A18A4-13E9-4107-A96C-6C5C59CFEE5B}"/>
          </ac:grpSpMkLst>
        </pc:grpChg>
        <pc:grpChg chg="del">
          <ac:chgData name="Nada Farshoukh" userId="cd36c589a2108c71" providerId="LiveId" clId="{324A19A2-4CFB-4355-BB7F-F269DE0856F7}" dt="2021-05-04T15:06:45.651" v="4940" actId="21"/>
          <ac:grpSpMkLst>
            <pc:docMk/>
            <pc:sldMk cId="2454426074" sldId="362"/>
            <ac:grpSpMk id="784" creationId="{00000000-0000-0000-0000-000000000000}"/>
          </ac:grpSpMkLst>
        </pc:grpChg>
        <pc:graphicFrameChg chg="add del mod modGraphic">
          <ac:chgData name="Nada Farshoukh" userId="cd36c589a2108c71" providerId="LiveId" clId="{324A19A2-4CFB-4355-BB7F-F269DE0856F7}" dt="2021-05-04T15:01:32.445" v="4860" actId="18245"/>
          <ac:graphicFrameMkLst>
            <pc:docMk/>
            <pc:sldMk cId="2454426074" sldId="362"/>
            <ac:graphicFrameMk id="2" creationId="{96A86D47-7E2E-4DDF-AB4C-EFD9C7987B6C}"/>
          </ac:graphicFrameMkLst>
        </pc:graphicFrameChg>
      </pc:sldChg>
      <pc:sldChg chg="addSp delSp modSp add mod modAnim">
        <pc:chgData name="Nada Farshoukh" userId="cd36c589a2108c71" providerId="LiveId" clId="{324A19A2-4CFB-4355-BB7F-F269DE0856F7}" dt="2021-05-04T15:12:32.597" v="5011" actId="20577"/>
        <pc:sldMkLst>
          <pc:docMk/>
          <pc:sldMk cId="4218589808" sldId="362"/>
        </pc:sldMkLst>
        <pc:spChg chg="add mod">
          <ac:chgData name="Nada Farshoukh" userId="cd36c589a2108c71" providerId="LiveId" clId="{324A19A2-4CFB-4355-BB7F-F269DE0856F7}" dt="2021-05-04T15:11:39.287" v="4990" actId="1037"/>
          <ac:spMkLst>
            <pc:docMk/>
            <pc:sldMk cId="4218589808" sldId="362"/>
            <ac:spMk id="85" creationId="{08F55671-17E3-49BD-AC7F-DFEDA1CAEC51}"/>
          </ac:spMkLst>
        </pc:spChg>
        <pc:spChg chg="add mod">
          <ac:chgData name="Nada Farshoukh" userId="cd36c589a2108c71" providerId="LiveId" clId="{324A19A2-4CFB-4355-BB7F-F269DE0856F7}" dt="2021-05-04T15:11:39.287" v="4990" actId="1037"/>
          <ac:spMkLst>
            <pc:docMk/>
            <pc:sldMk cId="4218589808" sldId="362"/>
            <ac:spMk id="86" creationId="{194FDAC9-52A1-4640-986F-0985E0D12D2E}"/>
          </ac:spMkLst>
        </pc:spChg>
        <pc:spChg chg="add mod">
          <ac:chgData name="Nada Farshoukh" userId="cd36c589a2108c71" providerId="LiveId" clId="{324A19A2-4CFB-4355-BB7F-F269DE0856F7}" dt="2021-05-04T15:12:32.597" v="5011" actId="20577"/>
          <ac:spMkLst>
            <pc:docMk/>
            <pc:sldMk cId="4218589808" sldId="362"/>
            <ac:spMk id="88" creationId="{93968FF8-7416-47E6-AE79-0F6B887B5A52}"/>
          </ac:spMkLst>
        </pc:spChg>
        <pc:spChg chg="mod">
          <ac:chgData name="Nada Farshoukh" userId="cd36c589a2108c71" providerId="LiveId" clId="{324A19A2-4CFB-4355-BB7F-F269DE0856F7}" dt="2021-05-04T15:11:39.287" v="4990" actId="1037"/>
          <ac:spMkLst>
            <pc:docMk/>
            <pc:sldMk cId="4218589808" sldId="362"/>
            <ac:spMk id="121" creationId="{B2CD19DC-930C-48C5-9FDC-BDBAC6B92121}"/>
          </ac:spMkLst>
        </pc:spChg>
        <pc:spChg chg="mod">
          <ac:chgData name="Nada Farshoukh" userId="cd36c589a2108c71" providerId="LiveId" clId="{324A19A2-4CFB-4355-BB7F-F269DE0856F7}" dt="2021-05-04T15:11:39.287" v="4990" actId="1037"/>
          <ac:spMkLst>
            <pc:docMk/>
            <pc:sldMk cId="4218589808" sldId="362"/>
            <ac:spMk id="122" creationId="{33661633-E4CC-4394-898D-4EF114B9A023}"/>
          </ac:spMkLst>
        </pc:spChg>
        <pc:spChg chg="mod">
          <ac:chgData name="Nada Farshoukh" userId="cd36c589a2108c71" providerId="LiveId" clId="{324A19A2-4CFB-4355-BB7F-F269DE0856F7}" dt="2021-05-04T15:11:39.287" v="4990" actId="1037"/>
          <ac:spMkLst>
            <pc:docMk/>
            <pc:sldMk cId="4218589808" sldId="362"/>
            <ac:spMk id="123" creationId="{353DD730-C283-49EB-8DA6-6C060657BCF0}"/>
          </ac:spMkLst>
        </pc:spChg>
        <pc:spChg chg="mod">
          <ac:chgData name="Nada Farshoukh" userId="cd36c589a2108c71" providerId="LiveId" clId="{324A19A2-4CFB-4355-BB7F-F269DE0856F7}" dt="2021-05-04T15:09:13.152" v="4962" actId="207"/>
          <ac:spMkLst>
            <pc:docMk/>
            <pc:sldMk cId="4218589808" sldId="362"/>
            <ac:spMk id="125" creationId="{4E9E0D68-06A4-4F94-A493-A0C5C067DD8C}"/>
          </ac:spMkLst>
        </pc:spChg>
        <pc:spChg chg="mod">
          <ac:chgData name="Nada Farshoukh" userId="cd36c589a2108c71" providerId="LiveId" clId="{324A19A2-4CFB-4355-BB7F-F269DE0856F7}" dt="2021-05-04T15:09:07.751" v="4961" actId="207"/>
          <ac:spMkLst>
            <pc:docMk/>
            <pc:sldMk cId="4218589808" sldId="362"/>
            <ac:spMk id="126" creationId="{741285C4-E42C-415B-8E8A-FA31D29E22E7}"/>
          </ac:spMkLst>
        </pc:spChg>
        <pc:spChg chg="mod">
          <ac:chgData name="Nada Farshoukh" userId="cd36c589a2108c71" providerId="LiveId" clId="{324A19A2-4CFB-4355-BB7F-F269DE0856F7}" dt="2021-05-04T15:09:21.927" v="4964" actId="207"/>
          <ac:spMkLst>
            <pc:docMk/>
            <pc:sldMk cId="4218589808" sldId="362"/>
            <ac:spMk id="128" creationId="{7058F29E-1465-4C81-82E3-A624A8B948AD}"/>
          </ac:spMkLst>
        </pc:spChg>
        <pc:spChg chg="mod">
          <ac:chgData name="Nada Farshoukh" userId="cd36c589a2108c71" providerId="LiveId" clId="{324A19A2-4CFB-4355-BB7F-F269DE0856F7}" dt="2021-05-04T15:09:17.094" v="4963" actId="207"/>
          <ac:spMkLst>
            <pc:docMk/>
            <pc:sldMk cId="4218589808" sldId="362"/>
            <ac:spMk id="134" creationId="{BBBFFFE8-D42B-4D3A-9454-0EA8C0FFDA90}"/>
          </ac:spMkLst>
        </pc:spChg>
        <pc:spChg chg="del">
          <ac:chgData name="Nada Farshoukh" userId="cd36c589a2108c71" providerId="LiveId" clId="{324A19A2-4CFB-4355-BB7F-F269DE0856F7}" dt="2021-05-04T15:08:31.990" v="4959" actId="478"/>
          <ac:spMkLst>
            <pc:docMk/>
            <pc:sldMk cId="4218589808" sldId="362"/>
            <ac:spMk id="136" creationId="{0B63B304-834B-4316-B2DA-A5626114D092}"/>
          </ac:spMkLst>
        </pc:spChg>
        <pc:spChg chg="mod">
          <ac:chgData name="Nada Farshoukh" userId="cd36c589a2108c71" providerId="LiveId" clId="{324A19A2-4CFB-4355-BB7F-F269DE0856F7}" dt="2021-05-04T15:09:39.508" v="4968" actId="207"/>
          <ac:spMkLst>
            <pc:docMk/>
            <pc:sldMk cId="4218589808" sldId="362"/>
            <ac:spMk id="138" creationId="{3222AF4F-5F92-4B7D-983C-A71A34346177}"/>
          </ac:spMkLst>
        </pc:spChg>
        <pc:spChg chg="mod">
          <ac:chgData name="Nada Farshoukh" userId="cd36c589a2108c71" providerId="LiveId" clId="{324A19A2-4CFB-4355-BB7F-F269DE0856F7}" dt="2021-05-04T15:09:31.159" v="4966" actId="207"/>
          <ac:spMkLst>
            <pc:docMk/>
            <pc:sldMk cId="4218589808" sldId="362"/>
            <ac:spMk id="139" creationId="{87454765-B3B7-4CC3-976B-452B9447F1CA}"/>
          </ac:spMkLst>
        </pc:spChg>
        <pc:spChg chg="mod">
          <ac:chgData name="Nada Farshoukh" userId="cd36c589a2108c71" providerId="LiveId" clId="{324A19A2-4CFB-4355-BB7F-F269DE0856F7}" dt="2021-05-04T15:09:35.749" v="4967" actId="207"/>
          <ac:spMkLst>
            <pc:docMk/>
            <pc:sldMk cId="4218589808" sldId="362"/>
            <ac:spMk id="141" creationId="{B295BD5C-CEA6-4403-86C0-46255E26E2D6}"/>
          </ac:spMkLst>
        </pc:spChg>
        <pc:spChg chg="mod">
          <ac:chgData name="Nada Farshoukh" userId="cd36c589a2108c71" providerId="LiveId" clId="{324A19A2-4CFB-4355-BB7F-F269DE0856F7}" dt="2021-05-04T15:09:44.220" v="4969" actId="207"/>
          <ac:spMkLst>
            <pc:docMk/>
            <pc:sldMk cId="4218589808" sldId="362"/>
            <ac:spMk id="147" creationId="{6E59A925-245F-4DE6-B6E4-F08CD1A1B6E3}"/>
          </ac:spMkLst>
        </pc:spChg>
        <pc:spChg chg="mod">
          <ac:chgData name="Nada Farshoukh" userId="cd36c589a2108c71" providerId="LiveId" clId="{324A19A2-4CFB-4355-BB7F-F269DE0856F7}" dt="2021-05-04T15:09:31.159" v="4966" actId="207"/>
          <ac:spMkLst>
            <pc:docMk/>
            <pc:sldMk cId="4218589808" sldId="362"/>
            <ac:spMk id="148" creationId="{3DCABCA8-6176-4154-8F06-72F3A5C0915A}"/>
          </ac:spMkLst>
        </pc:spChg>
        <pc:spChg chg="del">
          <ac:chgData name="Nada Farshoukh" userId="cd36c589a2108c71" providerId="LiveId" clId="{324A19A2-4CFB-4355-BB7F-F269DE0856F7}" dt="2021-05-04T15:08:31.990" v="4959" actId="478"/>
          <ac:spMkLst>
            <pc:docMk/>
            <pc:sldMk cId="4218589808" sldId="362"/>
            <ac:spMk id="149" creationId="{91CB51FE-6AC1-4BE5-A2E1-37A0652A98BB}"/>
          </ac:spMkLst>
        </pc:spChg>
        <pc:spChg chg="mod">
          <ac:chgData name="Nada Farshoukh" userId="cd36c589a2108c71" providerId="LiveId" clId="{324A19A2-4CFB-4355-BB7F-F269DE0856F7}" dt="2021-05-04T15:09:53.791" v="4971" actId="207"/>
          <ac:spMkLst>
            <pc:docMk/>
            <pc:sldMk cId="4218589808" sldId="362"/>
            <ac:spMk id="151" creationId="{BBDA82D6-C761-4ECD-9DD3-57E4AB2EAE4D}"/>
          </ac:spMkLst>
        </pc:spChg>
        <pc:spChg chg="mod">
          <ac:chgData name="Nada Farshoukh" userId="cd36c589a2108c71" providerId="LiveId" clId="{324A19A2-4CFB-4355-BB7F-F269DE0856F7}" dt="2021-05-04T15:09:56.901" v="4972" actId="207"/>
          <ac:spMkLst>
            <pc:docMk/>
            <pc:sldMk cId="4218589808" sldId="362"/>
            <ac:spMk id="154" creationId="{5C9447C0-69AD-45AD-B2C5-5CB9F55ED78B}"/>
          </ac:spMkLst>
        </pc:spChg>
        <pc:spChg chg="mod">
          <ac:chgData name="Nada Farshoukh" userId="cd36c589a2108c71" providerId="LiveId" clId="{324A19A2-4CFB-4355-BB7F-F269DE0856F7}" dt="2021-05-04T15:09:48.493" v="4970" actId="207"/>
          <ac:spMkLst>
            <pc:docMk/>
            <pc:sldMk cId="4218589808" sldId="362"/>
            <ac:spMk id="160" creationId="{AE81E4FE-E413-4621-8D90-A1E980768E6F}"/>
          </ac:spMkLst>
        </pc:spChg>
        <pc:spChg chg="del">
          <ac:chgData name="Nada Farshoukh" userId="cd36c589a2108c71" providerId="LiveId" clId="{324A19A2-4CFB-4355-BB7F-F269DE0856F7}" dt="2021-05-04T15:08:31.990" v="4959" actId="478"/>
          <ac:spMkLst>
            <pc:docMk/>
            <pc:sldMk cId="4218589808" sldId="362"/>
            <ac:spMk id="162" creationId="{3443BE1E-B6CE-4F5A-A0EA-108AEAF59655}"/>
          </ac:spMkLst>
        </pc:spChg>
        <pc:spChg chg="mod">
          <ac:chgData name="Nada Farshoukh" userId="cd36c589a2108c71" providerId="LiveId" clId="{324A19A2-4CFB-4355-BB7F-F269DE0856F7}" dt="2021-05-04T15:10:16.725" v="4977" actId="207"/>
          <ac:spMkLst>
            <pc:docMk/>
            <pc:sldMk cId="4218589808" sldId="362"/>
            <ac:spMk id="164" creationId="{4FFA4B3B-7792-4ED2-B884-95A8C1F6F330}"/>
          </ac:spMkLst>
        </pc:spChg>
        <pc:spChg chg="mod">
          <ac:chgData name="Nada Farshoukh" userId="cd36c589a2108c71" providerId="LiveId" clId="{324A19A2-4CFB-4355-BB7F-F269DE0856F7}" dt="2021-05-04T15:10:21.836" v="4978" actId="207"/>
          <ac:spMkLst>
            <pc:docMk/>
            <pc:sldMk cId="4218589808" sldId="362"/>
            <ac:spMk id="167" creationId="{84D3145F-0041-415A-AF18-B560BF8E2D4B}"/>
          </ac:spMkLst>
        </pc:spChg>
        <pc:spChg chg="mod">
          <ac:chgData name="Nada Farshoukh" userId="cd36c589a2108c71" providerId="LiveId" clId="{324A19A2-4CFB-4355-BB7F-F269DE0856F7}" dt="2021-05-04T15:10:12.485" v="4976" actId="207"/>
          <ac:spMkLst>
            <pc:docMk/>
            <pc:sldMk cId="4218589808" sldId="362"/>
            <ac:spMk id="173" creationId="{35E83B49-6947-4B43-9DA0-9A6C172968E1}"/>
          </ac:spMkLst>
        </pc:spChg>
        <pc:spChg chg="del">
          <ac:chgData name="Nada Farshoukh" userId="cd36c589a2108c71" providerId="LiveId" clId="{324A19A2-4CFB-4355-BB7F-F269DE0856F7}" dt="2021-05-04T15:08:31.990" v="4959" actId="478"/>
          <ac:spMkLst>
            <pc:docMk/>
            <pc:sldMk cId="4218589808" sldId="362"/>
            <ac:spMk id="175" creationId="{8B59335B-15A7-4C9F-BC59-5E580FD47263}"/>
          </ac:spMkLst>
        </pc:spChg>
        <pc:spChg chg="mod">
          <ac:chgData name="Nada Farshoukh" userId="cd36c589a2108c71" providerId="LiveId" clId="{324A19A2-4CFB-4355-BB7F-F269DE0856F7}" dt="2021-05-04T15:10:00.268" v="4973" actId="207"/>
          <ac:spMkLst>
            <pc:docMk/>
            <pc:sldMk cId="4218589808" sldId="362"/>
            <ac:spMk id="177" creationId="{1A8CEAAA-8805-4EE1-BCDA-A22C1F40095D}"/>
          </ac:spMkLst>
        </pc:spChg>
        <pc:spChg chg="mod">
          <ac:chgData name="Nada Farshoukh" userId="cd36c589a2108c71" providerId="LiveId" clId="{324A19A2-4CFB-4355-BB7F-F269DE0856F7}" dt="2021-05-04T15:10:03.926" v="4974" actId="207"/>
          <ac:spMkLst>
            <pc:docMk/>
            <pc:sldMk cId="4218589808" sldId="362"/>
            <ac:spMk id="180" creationId="{46EBC013-5672-45B1-8E13-E34624FE050F}"/>
          </ac:spMkLst>
        </pc:spChg>
        <pc:spChg chg="mod">
          <ac:chgData name="Nada Farshoukh" userId="cd36c589a2108c71" providerId="LiveId" clId="{324A19A2-4CFB-4355-BB7F-F269DE0856F7}" dt="2021-05-04T15:10:07.493" v="4975" actId="207"/>
          <ac:spMkLst>
            <pc:docMk/>
            <pc:sldMk cId="4218589808" sldId="362"/>
            <ac:spMk id="186" creationId="{238D5DED-242C-42F3-B6F2-F65299AC905D}"/>
          </ac:spMkLst>
        </pc:spChg>
        <pc:spChg chg="del">
          <ac:chgData name="Nada Farshoukh" userId="cd36c589a2108c71" providerId="LiveId" clId="{324A19A2-4CFB-4355-BB7F-F269DE0856F7}" dt="2021-05-04T15:08:31.990" v="4959" actId="478"/>
          <ac:spMkLst>
            <pc:docMk/>
            <pc:sldMk cId="4218589808" sldId="362"/>
            <ac:spMk id="188" creationId="{21EE9B50-E7B3-454F-ACF1-5A62C72ECC33}"/>
          </ac:spMkLst>
        </pc:spChg>
        <pc:grpChg chg="mod">
          <ac:chgData name="Nada Farshoukh" userId="cd36c589a2108c71" providerId="LiveId" clId="{324A19A2-4CFB-4355-BB7F-F269DE0856F7}" dt="2021-05-04T15:09:07.751" v="4961" actId="207"/>
          <ac:grpSpMkLst>
            <pc:docMk/>
            <pc:sldMk cId="4218589808" sldId="362"/>
            <ac:grpSpMk id="124" creationId="{02A03088-C8DE-461F-9C87-9A5D81F30D93}"/>
          </ac:grpSpMkLst>
        </pc:grpChg>
        <pc:grpChg chg="mod">
          <ac:chgData name="Nada Farshoukh" userId="cd36c589a2108c71" providerId="LiveId" clId="{324A19A2-4CFB-4355-BB7F-F269DE0856F7}" dt="2021-05-04T15:09:31.159" v="4966" actId="207"/>
          <ac:grpSpMkLst>
            <pc:docMk/>
            <pc:sldMk cId="4218589808" sldId="362"/>
            <ac:grpSpMk id="137" creationId="{57B0A54A-90F0-42DE-989D-41C8056E10D2}"/>
          </ac:grpSpMkLst>
        </pc:grpChg>
        <pc:grpChg chg="mod">
          <ac:chgData name="Nada Farshoukh" userId="cd36c589a2108c71" providerId="LiveId" clId="{324A19A2-4CFB-4355-BB7F-F269DE0856F7}" dt="2021-05-04T15:09:31.159" v="4966" actId="207"/>
          <ac:grpSpMkLst>
            <pc:docMk/>
            <pc:sldMk cId="4218589808" sldId="362"/>
            <ac:grpSpMk id="146" creationId="{9945C50E-AB08-4A38-8C76-875A1C9152AC}"/>
          </ac:grpSpMkLst>
        </pc:grpChg>
        <pc:cxnChg chg="add mod">
          <ac:chgData name="Nada Farshoukh" userId="cd36c589a2108c71" providerId="LiveId" clId="{324A19A2-4CFB-4355-BB7F-F269DE0856F7}" dt="2021-05-04T15:11:45.916" v="4991" actId="1035"/>
          <ac:cxnSpMkLst>
            <pc:docMk/>
            <pc:sldMk cId="4218589808" sldId="362"/>
            <ac:cxnSpMk id="87" creationId="{EB8670F7-5C46-4333-8F17-7567F53B2690}"/>
          </ac:cxnSpMkLst>
        </pc:cxnChg>
      </pc:sldChg>
      <pc:sldChg chg="addSp modSp add mod modAnim">
        <pc:chgData name="Nada Farshoukh" userId="cd36c589a2108c71" providerId="LiveId" clId="{324A19A2-4CFB-4355-BB7F-F269DE0856F7}" dt="2021-05-05T09:46:10.693" v="5909" actId="20577"/>
        <pc:sldMkLst>
          <pc:docMk/>
          <pc:sldMk cId="686632264" sldId="363"/>
        </pc:sldMkLst>
        <pc:spChg chg="add mod">
          <ac:chgData name="Nada Farshoukh" userId="cd36c589a2108c71" providerId="LiveId" clId="{324A19A2-4CFB-4355-BB7F-F269DE0856F7}" dt="2021-05-04T15:12:55.965" v="5014" actId="571"/>
          <ac:spMkLst>
            <pc:docMk/>
            <pc:sldMk cId="686632264" sldId="363"/>
            <ac:spMk id="84" creationId="{506A0079-B3D6-4A2A-B883-FBD13D4742C7}"/>
          </ac:spMkLst>
        </pc:spChg>
        <pc:spChg chg="add mod">
          <ac:chgData name="Nada Farshoukh" userId="cd36c589a2108c71" providerId="LiveId" clId="{324A19A2-4CFB-4355-BB7F-F269DE0856F7}" dt="2021-05-05T09:46:10.693" v="5909" actId="20577"/>
          <ac:spMkLst>
            <pc:docMk/>
            <pc:sldMk cId="686632264" sldId="363"/>
            <ac:spMk id="89" creationId="{0ABC9BA4-DC8B-40E0-8203-9A203BCEDC70}"/>
          </ac:spMkLst>
        </pc:spChg>
        <pc:spChg chg="add mod">
          <ac:chgData name="Nada Farshoukh" userId="cd36c589a2108c71" providerId="LiveId" clId="{324A19A2-4CFB-4355-BB7F-F269DE0856F7}" dt="2021-05-04T15:16:31.361" v="5096" actId="207"/>
          <ac:spMkLst>
            <pc:docMk/>
            <pc:sldMk cId="686632264" sldId="363"/>
            <ac:spMk id="90" creationId="{D10FE9A6-DA0E-43D9-B6CC-BE863772451C}"/>
          </ac:spMkLst>
        </pc:spChg>
        <pc:spChg chg="add mod">
          <ac:chgData name="Nada Farshoukh" userId="cd36c589a2108c71" providerId="LiveId" clId="{324A19A2-4CFB-4355-BB7F-F269DE0856F7}" dt="2021-05-04T15:16:31.361" v="5096" actId="207"/>
          <ac:spMkLst>
            <pc:docMk/>
            <pc:sldMk cId="686632264" sldId="363"/>
            <ac:spMk id="91" creationId="{8A3B8B8C-A560-4F67-BAF5-E88588B25B97}"/>
          </ac:spMkLst>
        </pc:spChg>
        <pc:spChg chg="add mod">
          <ac:chgData name="Nada Farshoukh" userId="cd36c589a2108c71" providerId="LiveId" clId="{324A19A2-4CFB-4355-BB7F-F269DE0856F7}" dt="2021-05-04T15:16:31.361" v="5096" actId="207"/>
          <ac:spMkLst>
            <pc:docMk/>
            <pc:sldMk cId="686632264" sldId="363"/>
            <ac:spMk id="92" creationId="{78958BB6-8503-4A7E-8D54-5246A195B7CF}"/>
          </ac:spMkLst>
        </pc:spChg>
        <pc:spChg chg="mod">
          <ac:chgData name="Nada Farshoukh" userId="cd36c589a2108c71" providerId="LiveId" clId="{324A19A2-4CFB-4355-BB7F-F269DE0856F7}" dt="2021-05-04T15:13:39.197" v="5022" actId="207"/>
          <ac:spMkLst>
            <pc:docMk/>
            <pc:sldMk cId="686632264" sldId="363"/>
            <ac:spMk id="131" creationId="{FBA1991B-7F99-4B6F-99B5-D728F0628769}"/>
          </ac:spMkLst>
        </pc:spChg>
        <pc:spChg chg="mod">
          <ac:chgData name="Nada Farshoukh" userId="cd36c589a2108c71" providerId="LiveId" clId="{324A19A2-4CFB-4355-BB7F-F269DE0856F7}" dt="2021-05-04T15:13:44.341" v="5023" actId="207"/>
          <ac:spMkLst>
            <pc:docMk/>
            <pc:sldMk cId="686632264" sldId="363"/>
            <ac:spMk id="144" creationId="{353FF7D5-73D2-4D8D-83F6-8FF672EAD440}"/>
          </ac:spMkLst>
        </pc:spChg>
        <pc:spChg chg="mod">
          <ac:chgData name="Nada Farshoukh" userId="cd36c589a2108c71" providerId="LiveId" clId="{324A19A2-4CFB-4355-BB7F-F269DE0856F7}" dt="2021-05-04T15:13:48.212" v="5024" actId="207"/>
          <ac:spMkLst>
            <pc:docMk/>
            <pc:sldMk cId="686632264" sldId="363"/>
            <ac:spMk id="157" creationId="{752B5663-A284-40B0-854C-A7A64BF41E73}"/>
          </ac:spMkLst>
        </pc:spChg>
        <pc:spChg chg="mod">
          <ac:chgData name="Nada Farshoukh" userId="cd36c589a2108c71" providerId="LiveId" clId="{324A19A2-4CFB-4355-BB7F-F269DE0856F7}" dt="2021-05-04T15:14:06.525" v="5027" actId="207"/>
          <ac:spMkLst>
            <pc:docMk/>
            <pc:sldMk cId="686632264" sldId="363"/>
            <ac:spMk id="164" creationId="{4FFA4B3B-7792-4ED2-B884-95A8C1F6F330}"/>
          </ac:spMkLst>
        </pc:spChg>
        <pc:spChg chg="mod">
          <ac:chgData name="Nada Farshoukh" userId="cd36c589a2108c71" providerId="LiveId" clId="{324A19A2-4CFB-4355-BB7F-F269DE0856F7}" dt="2021-05-04T15:14:09.773" v="5028" actId="207"/>
          <ac:spMkLst>
            <pc:docMk/>
            <pc:sldMk cId="686632264" sldId="363"/>
            <ac:spMk id="167" creationId="{84D3145F-0041-415A-AF18-B560BF8E2D4B}"/>
          </ac:spMkLst>
        </pc:spChg>
        <pc:spChg chg="mod">
          <ac:chgData name="Nada Farshoukh" userId="cd36c589a2108c71" providerId="LiveId" clId="{324A19A2-4CFB-4355-BB7F-F269DE0856F7}" dt="2021-05-04T15:14:03.316" v="5026" actId="207"/>
          <ac:spMkLst>
            <pc:docMk/>
            <pc:sldMk cId="686632264" sldId="363"/>
            <ac:spMk id="173" creationId="{35E83B49-6947-4B43-9DA0-9A6C172968E1}"/>
          </ac:spMkLst>
        </pc:spChg>
        <pc:spChg chg="mod">
          <ac:chgData name="Nada Farshoukh" userId="cd36c589a2108c71" providerId="LiveId" clId="{324A19A2-4CFB-4355-BB7F-F269DE0856F7}" dt="2021-05-05T09:39:58.684" v="5908" actId="207"/>
          <ac:spMkLst>
            <pc:docMk/>
            <pc:sldMk cId="686632264" sldId="363"/>
            <ac:spMk id="183" creationId="{34EB6BAF-B0B2-40EB-BA7B-B2786DCC5807}"/>
          </ac:spMkLst>
        </pc:spChg>
        <pc:spChg chg="mod">
          <ac:chgData name="Nada Farshoukh" userId="cd36c589a2108c71" providerId="LiveId" clId="{324A19A2-4CFB-4355-BB7F-F269DE0856F7}" dt="2021-05-04T15:13:59.440" v="5025" actId="207"/>
          <ac:spMkLst>
            <pc:docMk/>
            <pc:sldMk cId="686632264" sldId="363"/>
            <ac:spMk id="186" creationId="{238D5DED-242C-42F3-B6F2-F65299AC905D}"/>
          </ac:spMkLst>
        </pc:spChg>
      </pc:sldChg>
      <pc:sldChg chg="addSp delSp modSp add del">
        <pc:chgData name="Nada Farshoukh" userId="cd36c589a2108c71" providerId="LiveId" clId="{324A19A2-4CFB-4355-BB7F-F269DE0856F7}" dt="2021-05-05T08:09:55.831" v="5544" actId="2696"/>
        <pc:sldMkLst>
          <pc:docMk/>
          <pc:sldMk cId="3076948463" sldId="364"/>
        </pc:sldMkLst>
        <pc:picChg chg="add mod">
          <ac:chgData name="Nada Farshoukh" userId="cd36c589a2108c71" providerId="LiveId" clId="{324A19A2-4CFB-4355-BB7F-F269DE0856F7}" dt="2021-05-05T07:48:35.416" v="5290" actId="18131"/>
          <ac:picMkLst>
            <pc:docMk/>
            <pc:sldMk cId="3076948463" sldId="364"/>
            <ac:picMk id="12" creationId="{99FA6F51-ABA1-458B-8F77-252EECD3A84B}"/>
          </ac:picMkLst>
        </pc:picChg>
        <pc:picChg chg="del">
          <ac:chgData name="Nada Farshoukh" userId="cd36c589a2108c71" providerId="LiveId" clId="{324A19A2-4CFB-4355-BB7F-F269DE0856F7}" dt="2021-05-05T07:08:12.582" v="5278" actId="478"/>
          <ac:picMkLst>
            <pc:docMk/>
            <pc:sldMk cId="3076948463" sldId="364"/>
            <ac:picMk id="1030" creationId="{8680A573-0C96-4E3F-86C4-8A51DBAF66B1}"/>
          </ac:picMkLst>
        </pc:picChg>
      </pc:sldChg>
      <pc:sldChg chg="addSp delSp modSp add mod ord delAnim">
        <pc:chgData name="Nada Farshoukh" userId="cd36c589a2108c71" providerId="LiveId" clId="{324A19A2-4CFB-4355-BB7F-F269DE0856F7}" dt="2021-05-05T08:02:26.136" v="5431" actId="1076"/>
        <pc:sldMkLst>
          <pc:docMk/>
          <pc:sldMk cId="2081379138" sldId="365"/>
        </pc:sldMkLst>
        <pc:spChg chg="add mod">
          <ac:chgData name="Nada Farshoukh" userId="cd36c589a2108c71" providerId="LiveId" clId="{324A19A2-4CFB-4355-BB7F-F269DE0856F7}" dt="2021-05-05T08:01:02.369" v="5410" actId="1076"/>
          <ac:spMkLst>
            <pc:docMk/>
            <pc:sldMk cId="2081379138" sldId="365"/>
            <ac:spMk id="2" creationId="{FF54995C-2E85-497C-A004-97054074FBE0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84" creationId="{506A0079-B3D6-4A2A-B883-FBD13D4742C7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85" creationId="{08F55671-17E3-49BD-AC7F-DFEDA1CAEC51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86" creationId="{194FDAC9-52A1-4640-986F-0985E0D12D2E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88" creationId="{93968FF8-7416-47E6-AE79-0F6B887B5A52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89" creationId="{0ABC9BA4-DC8B-40E0-8203-9A203BCEDC70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90" creationId="{D10FE9A6-DA0E-43D9-B6CC-BE863772451C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91" creationId="{8A3B8B8C-A560-4F67-BAF5-E88588B25B97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92" creationId="{78958BB6-8503-4A7E-8D54-5246A195B7CF}"/>
          </ac:spMkLst>
        </pc:spChg>
        <pc:spChg chg="add del mod">
          <ac:chgData name="Nada Farshoukh" userId="cd36c589a2108c71" providerId="LiveId" clId="{324A19A2-4CFB-4355-BB7F-F269DE0856F7}" dt="2021-05-05T07:55:19.786" v="5337"/>
          <ac:spMkLst>
            <pc:docMk/>
            <pc:sldMk cId="2081379138" sldId="365"/>
            <ac:spMk id="93" creationId="{2A37D26F-41F4-4D3F-8997-F04BA7A2B162}"/>
          </ac:spMkLst>
        </pc:spChg>
        <pc:spChg chg="mod">
          <ac:chgData name="Nada Farshoukh" userId="cd36c589a2108c71" providerId="LiveId" clId="{324A19A2-4CFB-4355-BB7F-F269DE0856F7}" dt="2021-05-05T07:55:15.568" v="5336"/>
          <ac:spMkLst>
            <pc:docMk/>
            <pc:sldMk cId="2081379138" sldId="365"/>
            <ac:spMk id="96" creationId="{A2042EFB-046A-4F0E-B75A-51504B9D1005}"/>
          </ac:spMkLst>
        </pc:spChg>
        <pc:spChg chg="mod">
          <ac:chgData name="Nada Farshoukh" userId="cd36c589a2108c71" providerId="LiveId" clId="{324A19A2-4CFB-4355-BB7F-F269DE0856F7}" dt="2021-05-05T07:55:15.568" v="5336"/>
          <ac:spMkLst>
            <pc:docMk/>
            <pc:sldMk cId="2081379138" sldId="365"/>
            <ac:spMk id="97" creationId="{809ABB2B-18F4-4F94-A717-6D43F02A0C2A}"/>
          </ac:spMkLst>
        </pc:spChg>
        <pc:spChg chg="mod">
          <ac:chgData name="Nada Farshoukh" userId="cd36c589a2108c71" providerId="LiveId" clId="{324A19A2-4CFB-4355-BB7F-F269DE0856F7}" dt="2021-05-05T07:55:15.568" v="5336"/>
          <ac:spMkLst>
            <pc:docMk/>
            <pc:sldMk cId="2081379138" sldId="365"/>
            <ac:spMk id="98" creationId="{8441A522-E7EA-4ABE-B676-53EF1CE4B5D3}"/>
          </ac:spMkLst>
        </pc:spChg>
        <pc:spChg chg="add del mod">
          <ac:chgData name="Nada Farshoukh" userId="cd36c589a2108c71" providerId="LiveId" clId="{324A19A2-4CFB-4355-BB7F-F269DE0856F7}" dt="2021-05-05T07:55:19.786" v="5337"/>
          <ac:spMkLst>
            <pc:docMk/>
            <pc:sldMk cId="2081379138" sldId="365"/>
            <ac:spMk id="99" creationId="{523179D1-DEDD-4175-972D-359505B57727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106" creationId="{4D20F56D-3218-408F-AD7C-0DB8D6FAC2BA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110" creationId="{0946E392-BBAC-4AAD-983B-6B600F2D229C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111" creationId="{98F30A5C-38C1-495D-9B8C-B30ACC23ABBD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112" creationId="{DA0A07F2-2A7C-4359-A32A-5FB1C4EC1250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113" creationId="{D5731F8B-1568-43A3-A0FA-F1CF1AFF3B12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114" creationId="{51A8B59C-0D5E-44CB-9EDA-0AC00FFA68FC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115" creationId="{F028D804-29E8-46A7-B4DC-4F49BFF224CF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116" creationId="{E1063933-D7BB-4563-970F-17B003544AB2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117" creationId="{F9D96D1D-A880-470C-BBFE-0092F372541F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118" creationId="{A17C32AD-326E-4C2E-8BEA-FA37BA57436E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119" creationId="{14FBA5CA-FB8E-4020-B5FF-CA69E0EBE200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120" creationId="{DC85CA2A-D80A-44CC-965C-F39317CB2B81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121" creationId="{B2CD19DC-930C-48C5-9FDC-BDBAC6B92121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122" creationId="{33661633-E4CC-4394-898D-4EF114B9A023}"/>
          </ac:spMkLst>
        </pc:spChg>
        <pc:spChg chg="del">
          <ac:chgData name="Nada Farshoukh" userId="cd36c589a2108c71" providerId="LiveId" clId="{324A19A2-4CFB-4355-BB7F-F269DE0856F7}" dt="2021-05-05T07:55:08.721" v="5335" actId="478"/>
          <ac:spMkLst>
            <pc:docMk/>
            <pc:sldMk cId="2081379138" sldId="365"/>
            <ac:spMk id="123" creationId="{353DD730-C283-49EB-8DA6-6C060657BCF0}"/>
          </ac:spMkLst>
        </pc:spChg>
        <pc:spChg chg="add mod">
          <ac:chgData name="Nada Farshoukh" userId="cd36c589a2108c71" providerId="LiveId" clId="{324A19A2-4CFB-4355-BB7F-F269DE0856F7}" dt="2021-05-05T07:56:09.263" v="5341" actId="108"/>
          <ac:spMkLst>
            <pc:docMk/>
            <pc:sldMk cId="2081379138" sldId="365"/>
            <ac:spMk id="188" creationId="{871B6F44-0591-43F9-846C-B4A0A6E9A68E}"/>
          </ac:spMkLst>
        </pc:spChg>
        <pc:spChg chg="mod topLvl">
          <ac:chgData name="Nada Farshoukh" userId="cd36c589a2108c71" providerId="LiveId" clId="{324A19A2-4CFB-4355-BB7F-F269DE0856F7}" dt="2021-05-05T07:56:56.143" v="5343" actId="165"/>
          <ac:spMkLst>
            <pc:docMk/>
            <pc:sldMk cId="2081379138" sldId="365"/>
            <ac:spMk id="191" creationId="{19A111C4-62CB-4CAD-8F35-796215AA3124}"/>
          </ac:spMkLst>
        </pc:spChg>
        <pc:spChg chg="mod">
          <ac:chgData name="Nada Farshoukh" userId="cd36c589a2108c71" providerId="LiveId" clId="{324A19A2-4CFB-4355-BB7F-F269DE0856F7}" dt="2021-05-05T07:56:56.143" v="5343" actId="165"/>
          <ac:spMkLst>
            <pc:docMk/>
            <pc:sldMk cId="2081379138" sldId="365"/>
            <ac:spMk id="192" creationId="{5C3879F8-6B1A-4396-A2C3-6CB255136C27}"/>
          </ac:spMkLst>
        </pc:spChg>
        <pc:spChg chg="mod">
          <ac:chgData name="Nada Farshoukh" userId="cd36c589a2108c71" providerId="LiveId" clId="{324A19A2-4CFB-4355-BB7F-F269DE0856F7}" dt="2021-05-05T07:56:56.143" v="5343" actId="165"/>
          <ac:spMkLst>
            <pc:docMk/>
            <pc:sldMk cId="2081379138" sldId="365"/>
            <ac:spMk id="193" creationId="{15F8300A-EE25-4247-ADC9-BA11FBD28E48}"/>
          </ac:spMkLst>
        </pc:spChg>
        <pc:spChg chg="add mod">
          <ac:chgData name="Nada Farshoukh" userId="cd36c589a2108c71" providerId="LiveId" clId="{324A19A2-4CFB-4355-BB7F-F269DE0856F7}" dt="2021-05-05T07:55:26.887" v="5339" actId="1076"/>
          <ac:spMkLst>
            <pc:docMk/>
            <pc:sldMk cId="2081379138" sldId="365"/>
            <ac:spMk id="194" creationId="{5C9F0A70-0DFF-409A-9306-1C24AD64933B}"/>
          </ac:spMkLst>
        </pc:spChg>
        <pc:grpChg chg="add mod">
          <ac:chgData name="Nada Farshoukh" userId="cd36c589a2108c71" providerId="LiveId" clId="{324A19A2-4CFB-4355-BB7F-F269DE0856F7}" dt="2021-05-05T08:01:40.565" v="5420" actId="1076"/>
          <ac:grpSpMkLst>
            <pc:docMk/>
            <pc:sldMk cId="2081379138" sldId="365"/>
            <ac:grpSpMk id="3" creationId="{DE1BC65C-51C0-476C-B3EA-56BEB89D0F86}"/>
          </ac:grpSpMkLst>
        </pc:grpChg>
        <pc:grpChg chg="add del mod">
          <ac:chgData name="Nada Farshoukh" userId="cd36c589a2108c71" providerId="LiveId" clId="{324A19A2-4CFB-4355-BB7F-F269DE0856F7}" dt="2021-05-05T07:55:19.786" v="5337"/>
          <ac:grpSpMkLst>
            <pc:docMk/>
            <pc:sldMk cId="2081379138" sldId="365"/>
            <ac:grpSpMk id="94" creationId="{D97D5688-FCFE-4B83-9EC2-3E2258C2069B}"/>
          </ac:grpSpMkLst>
        </pc:grpChg>
        <pc:grpChg chg="mod">
          <ac:chgData name="Nada Farshoukh" userId="cd36c589a2108c71" providerId="LiveId" clId="{324A19A2-4CFB-4355-BB7F-F269DE0856F7}" dt="2021-05-05T07:55:15.568" v="5336"/>
          <ac:grpSpMkLst>
            <pc:docMk/>
            <pc:sldMk cId="2081379138" sldId="365"/>
            <ac:grpSpMk id="95" creationId="{D4C043B0-D4E0-4AE0-9EE2-9ED0FA89F505}"/>
          </ac:grpSpMkLst>
        </pc:grpChg>
        <pc:grpChg chg="add del mod">
          <ac:chgData name="Nada Farshoukh" userId="cd36c589a2108c71" providerId="LiveId" clId="{324A19A2-4CFB-4355-BB7F-F269DE0856F7}" dt="2021-05-05T07:55:19.786" v="5337"/>
          <ac:grpSpMkLst>
            <pc:docMk/>
            <pc:sldMk cId="2081379138" sldId="365"/>
            <ac:grpSpMk id="101" creationId="{D04FBE9C-94F1-4517-96FE-8DA6349878AA}"/>
          </ac:grpSpMkLst>
        </pc:grpChg>
        <pc:grpChg chg="del">
          <ac:chgData name="Nada Farshoukh" userId="cd36c589a2108c71" providerId="LiveId" clId="{324A19A2-4CFB-4355-BB7F-F269DE0856F7}" dt="2021-05-05T07:55:08.721" v="5335" actId="478"/>
          <ac:grpSpMkLst>
            <pc:docMk/>
            <pc:sldMk cId="2081379138" sldId="365"/>
            <ac:grpSpMk id="107" creationId="{11D262F7-3528-4712-B3A5-414157EBB415}"/>
          </ac:grpSpMkLst>
        </pc:grpChg>
        <pc:grpChg chg="del">
          <ac:chgData name="Nada Farshoukh" userId="cd36c589a2108c71" providerId="LiveId" clId="{324A19A2-4CFB-4355-BB7F-F269DE0856F7}" dt="2021-05-05T07:55:08.721" v="5335" actId="478"/>
          <ac:grpSpMkLst>
            <pc:docMk/>
            <pc:sldMk cId="2081379138" sldId="365"/>
            <ac:grpSpMk id="124" creationId="{02A03088-C8DE-461F-9C87-9A5D81F30D93}"/>
          </ac:grpSpMkLst>
        </pc:grpChg>
        <pc:grpChg chg="del">
          <ac:chgData name="Nada Farshoukh" userId="cd36c589a2108c71" providerId="LiveId" clId="{324A19A2-4CFB-4355-BB7F-F269DE0856F7}" dt="2021-05-05T07:55:08.721" v="5335" actId="478"/>
          <ac:grpSpMkLst>
            <pc:docMk/>
            <pc:sldMk cId="2081379138" sldId="365"/>
            <ac:grpSpMk id="127" creationId="{ADE2E9D4-51F2-4AD7-B5BF-C8672F95DAA6}"/>
          </ac:grpSpMkLst>
        </pc:grpChg>
        <pc:grpChg chg="del">
          <ac:chgData name="Nada Farshoukh" userId="cd36c589a2108c71" providerId="LiveId" clId="{324A19A2-4CFB-4355-BB7F-F269DE0856F7}" dt="2021-05-05T07:55:08.721" v="5335" actId="478"/>
          <ac:grpSpMkLst>
            <pc:docMk/>
            <pc:sldMk cId="2081379138" sldId="365"/>
            <ac:grpSpMk id="130" creationId="{A4828686-9E24-45AA-9626-941DC0A287E8}"/>
          </ac:grpSpMkLst>
        </pc:grpChg>
        <pc:grpChg chg="del">
          <ac:chgData name="Nada Farshoukh" userId="cd36c589a2108c71" providerId="LiveId" clId="{324A19A2-4CFB-4355-BB7F-F269DE0856F7}" dt="2021-05-05T07:55:08.721" v="5335" actId="478"/>
          <ac:grpSpMkLst>
            <pc:docMk/>
            <pc:sldMk cId="2081379138" sldId="365"/>
            <ac:grpSpMk id="133" creationId="{6424D6B9-7967-473B-AC15-D6A34DCA338C}"/>
          </ac:grpSpMkLst>
        </pc:grpChg>
        <pc:grpChg chg="add del mod">
          <ac:chgData name="Nada Farshoukh" userId="cd36c589a2108c71" providerId="LiveId" clId="{324A19A2-4CFB-4355-BB7F-F269DE0856F7}" dt="2021-05-05T07:55:19.786" v="5337"/>
          <ac:grpSpMkLst>
            <pc:docMk/>
            <pc:sldMk cId="2081379138" sldId="365"/>
            <ac:grpSpMk id="136" creationId="{62297867-D8DE-4FBC-9C13-3D9F49A472AA}"/>
          </ac:grpSpMkLst>
        </pc:grpChg>
        <pc:grpChg chg="del">
          <ac:chgData name="Nada Farshoukh" userId="cd36c589a2108c71" providerId="LiveId" clId="{324A19A2-4CFB-4355-BB7F-F269DE0856F7}" dt="2021-05-05T07:55:08.721" v="5335" actId="478"/>
          <ac:grpSpMkLst>
            <pc:docMk/>
            <pc:sldMk cId="2081379138" sldId="365"/>
            <ac:grpSpMk id="137" creationId="{57B0A54A-90F0-42DE-989D-41C8056E10D2}"/>
          </ac:grpSpMkLst>
        </pc:grpChg>
        <pc:grpChg chg="del">
          <ac:chgData name="Nada Farshoukh" userId="cd36c589a2108c71" providerId="LiveId" clId="{324A19A2-4CFB-4355-BB7F-F269DE0856F7}" dt="2021-05-05T07:55:08.721" v="5335" actId="478"/>
          <ac:grpSpMkLst>
            <pc:docMk/>
            <pc:sldMk cId="2081379138" sldId="365"/>
            <ac:grpSpMk id="140" creationId="{43745D84-0795-43C6-9B61-31CD55A879EB}"/>
          </ac:grpSpMkLst>
        </pc:grpChg>
        <pc:grpChg chg="del">
          <ac:chgData name="Nada Farshoukh" userId="cd36c589a2108c71" providerId="LiveId" clId="{324A19A2-4CFB-4355-BB7F-F269DE0856F7}" dt="2021-05-05T07:55:08.721" v="5335" actId="478"/>
          <ac:grpSpMkLst>
            <pc:docMk/>
            <pc:sldMk cId="2081379138" sldId="365"/>
            <ac:grpSpMk id="143" creationId="{26F86CE8-428F-4BE2-AB8F-5B239D94B217}"/>
          </ac:grpSpMkLst>
        </pc:grpChg>
        <pc:grpChg chg="del">
          <ac:chgData name="Nada Farshoukh" userId="cd36c589a2108c71" providerId="LiveId" clId="{324A19A2-4CFB-4355-BB7F-F269DE0856F7}" dt="2021-05-05T07:55:08.721" v="5335" actId="478"/>
          <ac:grpSpMkLst>
            <pc:docMk/>
            <pc:sldMk cId="2081379138" sldId="365"/>
            <ac:grpSpMk id="146" creationId="{9945C50E-AB08-4A38-8C76-875A1C9152AC}"/>
          </ac:grpSpMkLst>
        </pc:grpChg>
        <pc:grpChg chg="del">
          <ac:chgData name="Nada Farshoukh" userId="cd36c589a2108c71" providerId="LiveId" clId="{324A19A2-4CFB-4355-BB7F-F269DE0856F7}" dt="2021-05-05T07:55:08.721" v="5335" actId="478"/>
          <ac:grpSpMkLst>
            <pc:docMk/>
            <pc:sldMk cId="2081379138" sldId="365"/>
            <ac:grpSpMk id="150" creationId="{BA075BBB-57F4-419B-A19D-09FB5A6546B3}"/>
          </ac:grpSpMkLst>
        </pc:grpChg>
        <pc:grpChg chg="del">
          <ac:chgData name="Nada Farshoukh" userId="cd36c589a2108c71" providerId="LiveId" clId="{324A19A2-4CFB-4355-BB7F-F269DE0856F7}" dt="2021-05-05T07:55:08.721" v="5335" actId="478"/>
          <ac:grpSpMkLst>
            <pc:docMk/>
            <pc:sldMk cId="2081379138" sldId="365"/>
            <ac:grpSpMk id="153" creationId="{57577B05-E14C-4408-BA90-50776C37A801}"/>
          </ac:grpSpMkLst>
        </pc:grpChg>
        <pc:grpChg chg="del">
          <ac:chgData name="Nada Farshoukh" userId="cd36c589a2108c71" providerId="LiveId" clId="{324A19A2-4CFB-4355-BB7F-F269DE0856F7}" dt="2021-05-05T07:55:08.721" v="5335" actId="478"/>
          <ac:grpSpMkLst>
            <pc:docMk/>
            <pc:sldMk cId="2081379138" sldId="365"/>
            <ac:grpSpMk id="156" creationId="{1D8FCBF4-433D-4DB1-BA5D-97705ED05FE1}"/>
          </ac:grpSpMkLst>
        </pc:grpChg>
        <pc:grpChg chg="del">
          <ac:chgData name="Nada Farshoukh" userId="cd36c589a2108c71" providerId="LiveId" clId="{324A19A2-4CFB-4355-BB7F-F269DE0856F7}" dt="2021-05-05T07:55:08.721" v="5335" actId="478"/>
          <ac:grpSpMkLst>
            <pc:docMk/>
            <pc:sldMk cId="2081379138" sldId="365"/>
            <ac:grpSpMk id="159" creationId="{CEC30BB6-6525-40C2-8891-3F408086AD04}"/>
          </ac:grpSpMkLst>
        </pc:grpChg>
        <pc:grpChg chg="del">
          <ac:chgData name="Nada Farshoukh" userId="cd36c589a2108c71" providerId="LiveId" clId="{324A19A2-4CFB-4355-BB7F-F269DE0856F7}" dt="2021-05-05T07:55:08.721" v="5335" actId="478"/>
          <ac:grpSpMkLst>
            <pc:docMk/>
            <pc:sldMk cId="2081379138" sldId="365"/>
            <ac:grpSpMk id="163" creationId="{23B0687C-2788-4112-BDA7-C9F4DC2B3F49}"/>
          </ac:grpSpMkLst>
        </pc:grpChg>
        <pc:grpChg chg="del">
          <ac:chgData name="Nada Farshoukh" userId="cd36c589a2108c71" providerId="LiveId" clId="{324A19A2-4CFB-4355-BB7F-F269DE0856F7}" dt="2021-05-05T07:55:08.721" v="5335" actId="478"/>
          <ac:grpSpMkLst>
            <pc:docMk/>
            <pc:sldMk cId="2081379138" sldId="365"/>
            <ac:grpSpMk id="166" creationId="{31882D58-A228-45E8-8A64-E7C32C147B97}"/>
          </ac:grpSpMkLst>
        </pc:grpChg>
        <pc:grpChg chg="del">
          <ac:chgData name="Nada Farshoukh" userId="cd36c589a2108c71" providerId="LiveId" clId="{324A19A2-4CFB-4355-BB7F-F269DE0856F7}" dt="2021-05-05T07:55:08.721" v="5335" actId="478"/>
          <ac:grpSpMkLst>
            <pc:docMk/>
            <pc:sldMk cId="2081379138" sldId="365"/>
            <ac:grpSpMk id="169" creationId="{E9263A5B-5DC8-4428-B2F4-E7673C787D3E}"/>
          </ac:grpSpMkLst>
        </pc:grpChg>
        <pc:grpChg chg="del">
          <ac:chgData name="Nada Farshoukh" userId="cd36c589a2108c71" providerId="LiveId" clId="{324A19A2-4CFB-4355-BB7F-F269DE0856F7}" dt="2021-05-05T07:55:08.721" v="5335" actId="478"/>
          <ac:grpSpMkLst>
            <pc:docMk/>
            <pc:sldMk cId="2081379138" sldId="365"/>
            <ac:grpSpMk id="172" creationId="{C7655F2D-D0AB-4D76-8A2D-1BB36AC0B54D}"/>
          </ac:grpSpMkLst>
        </pc:grpChg>
        <pc:grpChg chg="del">
          <ac:chgData name="Nada Farshoukh" userId="cd36c589a2108c71" providerId="LiveId" clId="{324A19A2-4CFB-4355-BB7F-F269DE0856F7}" dt="2021-05-05T07:55:08.721" v="5335" actId="478"/>
          <ac:grpSpMkLst>
            <pc:docMk/>
            <pc:sldMk cId="2081379138" sldId="365"/>
            <ac:grpSpMk id="176" creationId="{A712E884-E2FE-473A-A37F-A8AD3F254253}"/>
          </ac:grpSpMkLst>
        </pc:grpChg>
        <pc:grpChg chg="del">
          <ac:chgData name="Nada Farshoukh" userId="cd36c589a2108c71" providerId="LiveId" clId="{324A19A2-4CFB-4355-BB7F-F269DE0856F7}" dt="2021-05-05T07:55:08.721" v="5335" actId="478"/>
          <ac:grpSpMkLst>
            <pc:docMk/>
            <pc:sldMk cId="2081379138" sldId="365"/>
            <ac:grpSpMk id="179" creationId="{F267CFAB-4E65-485B-B07E-2E4704E05FF1}"/>
          </ac:grpSpMkLst>
        </pc:grpChg>
        <pc:grpChg chg="del">
          <ac:chgData name="Nada Farshoukh" userId="cd36c589a2108c71" providerId="LiveId" clId="{324A19A2-4CFB-4355-BB7F-F269DE0856F7}" dt="2021-05-05T07:55:08.721" v="5335" actId="478"/>
          <ac:grpSpMkLst>
            <pc:docMk/>
            <pc:sldMk cId="2081379138" sldId="365"/>
            <ac:grpSpMk id="182" creationId="{F3479874-0DC0-4B82-B6C4-F4E62BC48E76}"/>
          </ac:grpSpMkLst>
        </pc:grpChg>
        <pc:grpChg chg="del">
          <ac:chgData name="Nada Farshoukh" userId="cd36c589a2108c71" providerId="LiveId" clId="{324A19A2-4CFB-4355-BB7F-F269DE0856F7}" dt="2021-05-05T07:55:08.721" v="5335" actId="478"/>
          <ac:grpSpMkLst>
            <pc:docMk/>
            <pc:sldMk cId="2081379138" sldId="365"/>
            <ac:grpSpMk id="185" creationId="{4CF70EFB-8BB7-4274-8A2F-0850A9630A1A}"/>
          </ac:grpSpMkLst>
        </pc:grpChg>
        <pc:grpChg chg="add del mod">
          <ac:chgData name="Nada Farshoukh" userId="cd36c589a2108c71" providerId="LiveId" clId="{324A19A2-4CFB-4355-BB7F-F269DE0856F7}" dt="2021-05-05T07:56:56.143" v="5343" actId="165"/>
          <ac:grpSpMkLst>
            <pc:docMk/>
            <pc:sldMk cId="2081379138" sldId="365"/>
            <ac:grpSpMk id="189" creationId="{5D15E36F-BCFB-4FBA-ACF8-2086A578A346}"/>
          </ac:grpSpMkLst>
        </pc:grpChg>
        <pc:grpChg chg="mod topLvl">
          <ac:chgData name="Nada Farshoukh" userId="cd36c589a2108c71" providerId="LiveId" clId="{324A19A2-4CFB-4355-BB7F-F269DE0856F7}" dt="2021-05-05T07:56:56.143" v="5343" actId="165"/>
          <ac:grpSpMkLst>
            <pc:docMk/>
            <pc:sldMk cId="2081379138" sldId="365"/>
            <ac:grpSpMk id="190" creationId="{9ED7C66E-2A7D-4EF4-9126-009A7F075397}"/>
          </ac:grpSpMkLst>
        </pc:grpChg>
        <pc:grpChg chg="add del mod">
          <ac:chgData name="Nada Farshoukh" userId="cd36c589a2108c71" providerId="LiveId" clId="{324A19A2-4CFB-4355-BB7F-F269DE0856F7}" dt="2021-05-05T07:56:56.143" v="5343" actId="165"/>
          <ac:grpSpMkLst>
            <pc:docMk/>
            <pc:sldMk cId="2081379138" sldId="365"/>
            <ac:grpSpMk id="196" creationId="{4A998B16-31E8-4972-8F7E-3E7D4F59D05E}"/>
          </ac:grpSpMkLst>
        </pc:grpChg>
        <pc:grpChg chg="add del mod">
          <ac:chgData name="Nada Farshoukh" userId="cd36c589a2108c71" providerId="LiveId" clId="{324A19A2-4CFB-4355-BB7F-F269DE0856F7}" dt="2021-05-05T07:56:56.143" v="5343" actId="165"/>
          <ac:grpSpMkLst>
            <pc:docMk/>
            <pc:sldMk cId="2081379138" sldId="365"/>
            <ac:grpSpMk id="201" creationId="{F6AB694E-3E11-4A5A-B7D3-F25E512865E9}"/>
          </ac:grpSpMkLst>
        </pc:grpChg>
        <pc:grpChg chg="add mod">
          <ac:chgData name="Nada Farshoukh" userId="cd36c589a2108c71" providerId="LiveId" clId="{324A19A2-4CFB-4355-BB7F-F269DE0856F7}" dt="2021-05-05T08:02:23.387" v="5430" actId="1076"/>
          <ac:grpSpMkLst>
            <pc:docMk/>
            <pc:sldMk cId="2081379138" sldId="365"/>
            <ac:grpSpMk id="207" creationId="{DDB81C81-C2EC-4CD6-B44D-D6E03DBC2EAE}"/>
          </ac:grpSpMkLst>
        </pc:grpChg>
        <pc:grpChg chg="add mod">
          <ac:chgData name="Nada Farshoukh" userId="cd36c589a2108c71" providerId="LiveId" clId="{324A19A2-4CFB-4355-BB7F-F269DE0856F7}" dt="2021-05-05T08:01:48.473" v="5425" actId="1037"/>
          <ac:grpSpMkLst>
            <pc:docMk/>
            <pc:sldMk cId="2081379138" sldId="365"/>
            <ac:grpSpMk id="210" creationId="{BB99BBC6-A961-4D83-8FD6-B53DDAA36ACF}"/>
          </ac:grpSpMkLst>
        </pc:grpChg>
        <pc:picChg chg="add del mod">
          <ac:chgData name="Nada Farshoukh" userId="cd36c589a2108c71" providerId="LiveId" clId="{324A19A2-4CFB-4355-BB7F-F269DE0856F7}" dt="2021-05-05T07:55:19.786" v="5337"/>
          <ac:picMkLst>
            <pc:docMk/>
            <pc:sldMk cId="2081379138" sldId="365"/>
            <ac:picMk id="100" creationId="{3CF76BD8-C070-4D93-9607-65DC334B09E4}"/>
          </ac:picMkLst>
        </pc:picChg>
        <pc:picChg chg="mod">
          <ac:chgData name="Nada Farshoukh" userId="cd36c589a2108c71" providerId="LiveId" clId="{324A19A2-4CFB-4355-BB7F-F269DE0856F7}" dt="2021-05-05T07:55:15.568" v="5336"/>
          <ac:picMkLst>
            <pc:docMk/>
            <pc:sldMk cId="2081379138" sldId="365"/>
            <ac:picMk id="102" creationId="{16D5BAFA-7987-4066-B44B-A80AA401EBAF}"/>
          </ac:picMkLst>
        </pc:picChg>
        <pc:picChg chg="mod">
          <ac:chgData name="Nada Farshoukh" userId="cd36c589a2108c71" providerId="LiveId" clId="{324A19A2-4CFB-4355-BB7F-F269DE0856F7}" dt="2021-05-05T07:55:15.568" v="5336"/>
          <ac:picMkLst>
            <pc:docMk/>
            <pc:sldMk cId="2081379138" sldId="365"/>
            <ac:picMk id="103" creationId="{30394FBB-0A2B-4BBE-B54E-9E610422F8AD}"/>
          </ac:picMkLst>
        </pc:picChg>
        <pc:picChg chg="mod">
          <ac:chgData name="Nada Farshoukh" userId="cd36c589a2108c71" providerId="LiveId" clId="{324A19A2-4CFB-4355-BB7F-F269DE0856F7}" dt="2021-05-05T07:55:15.568" v="5336"/>
          <ac:picMkLst>
            <pc:docMk/>
            <pc:sldMk cId="2081379138" sldId="365"/>
            <ac:picMk id="104" creationId="{C162032C-D769-4F16-B32E-031E0BB21971}"/>
          </ac:picMkLst>
        </pc:picChg>
        <pc:picChg chg="mod">
          <ac:chgData name="Nada Farshoukh" userId="cd36c589a2108c71" providerId="LiveId" clId="{324A19A2-4CFB-4355-BB7F-F269DE0856F7}" dt="2021-05-05T07:55:15.568" v="5336"/>
          <ac:picMkLst>
            <pc:docMk/>
            <pc:sldMk cId="2081379138" sldId="365"/>
            <ac:picMk id="105" creationId="{3FD137F2-A8A9-4BF7-9CED-853FBA7AA26E}"/>
          </ac:picMkLst>
        </pc:picChg>
        <pc:picChg chg="mod">
          <ac:chgData name="Nada Farshoukh" userId="cd36c589a2108c71" providerId="LiveId" clId="{324A19A2-4CFB-4355-BB7F-F269DE0856F7}" dt="2021-05-05T07:55:15.568" v="5336"/>
          <ac:picMkLst>
            <pc:docMk/>
            <pc:sldMk cId="2081379138" sldId="365"/>
            <ac:picMk id="149" creationId="{9B39B67F-D171-4AFE-AFC8-E74FDCDDBD3D}"/>
          </ac:picMkLst>
        </pc:picChg>
        <pc:picChg chg="mod">
          <ac:chgData name="Nada Farshoukh" userId="cd36c589a2108c71" providerId="LiveId" clId="{324A19A2-4CFB-4355-BB7F-F269DE0856F7}" dt="2021-05-05T07:55:15.568" v="5336"/>
          <ac:picMkLst>
            <pc:docMk/>
            <pc:sldMk cId="2081379138" sldId="365"/>
            <ac:picMk id="162" creationId="{D0CF9DDC-D68F-4467-AD82-8A55632DCC41}"/>
          </ac:picMkLst>
        </pc:picChg>
        <pc:picChg chg="mod">
          <ac:chgData name="Nada Farshoukh" userId="cd36c589a2108c71" providerId="LiveId" clId="{324A19A2-4CFB-4355-BB7F-F269DE0856F7}" dt="2021-05-05T07:55:15.568" v="5336"/>
          <ac:picMkLst>
            <pc:docMk/>
            <pc:sldMk cId="2081379138" sldId="365"/>
            <ac:picMk id="175" creationId="{B764691C-A8BE-4CA5-B506-F8947922804F}"/>
          </ac:picMkLst>
        </pc:picChg>
        <pc:picChg chg="add mod">
          <ac:chgData name="Nada Farshoukh" userId="cd36c589a2108c71" providerId="LiveId" clId="{324A19A2-4CFB-4355-BB7F-F269DE0856F7}" dt="2021-05-05T07:55:26.887" v="5339" actId="1076"/>
          <ac:picMkLst>
            <pc:docMk/>
            <pc:sldMk cId="2081379138" sldId="365"/>
            <ac:picMk id="195" creationId="{5EB4D158-B813-4673-B20E-AEC5A30A1EF5}"/>
          </ac:picMkLst>
        </pc:picChg>
        <pc:picChg chg="mod topLvl">
          <ac:chgData name="Nada Farshoukh" userId="cd36c589a2108c71" providerId="LiveId" clId="{324A19A2-4CFB-4355-BB7F-F269DE0856F7}" dt="2021-05-05T08:01:40.565" v="5420" actId="1076"/>
          <ac:picMkLst>
            <pc:docMk/>
            <pc:sldMk cId="2081379138" sldId="365"/>
            <ac:picMk id="197" creationId="{FDCC00AE-B41E-482F-A03E-D60F93E42694}"/>
          </ac:picMkLst>
        </pc:picChg>
        <pc:picChg chg="del mod topLvl">
          <ac:chgData name="Nada Farshoukh" userId="cd36c589a2108c71" providerId="LiveId" clId="{324A19A2-4CFB-4355-BB7F-F269DE0856F7}" dt="2021-05-05T07:59:20.904" v="5378" actId="478"/>
          <ac:picMkLst>
            <pc:docMk/>
            <pc:sldMk cId="2081379138" sldId="365"/>
            <ac:picMk id="198" creationId="{74B91066-073F-4B0A-B636-1193E3680AD0}"/>
          </ac:picMkLst>
        </pc:picChg>
        <pc:picChg chg="del mod topLvl">
          <ac:chgData name="Nada Farshoukh" userId="cd36c589a2108c71" providerId="LiveId" clId="{324A19A2-4CFB-4355-BB7F-F269DE0856F7}" dt="2021-05-05T07:58:56.742" v="5373" actId="478"/>
          <ac:picMkLst>
            <pc:docMk/>
            <pc:sldMk cId="2081379138" sldId="365"/>
            <ac:picMk id="199" creationId="{9C342CEB-97EE-4AEA-852A-52F162F9227D}"/>
          </ac:picMkLst>
        </pc:picChg>
        <pc:picChg chg="del mod topLvl">
          <ac:chgData name="Nada Farshoukh" userId="cd36c589a2108c71" providerId="LiveId" clId="{324A19A2-4CFB-4355-BB7F-F269DE0856F7}" dt="2021-05-05T07:59:24.704" v="5379" actId="478"/>
          <ac:picMkLst>
            <pc:docMk/>
            <pc:sldMk cId="2081379138" sldId="365"/>
            <ac:picMk id="200" creationId="{7328832B-DB63-4FA9-9AFC-088DFCBCCE77}"/>
          </ac:picMkLst>
        </pc:picChg>
        <pc:picChg chg="mod topLvl">
          <ac:chgData name="Nada Farshoukh" userId="cd36c589a2108c71" providerId="LiveId" clId="{324A19A2-4CFB-4355-BB7F-F269DE0856F7}" dt="2021-05-05T08:01:22.064" v="5414" actId="1076"/>
          <ac:picMkLst>
            <pc:docMk/>
            <pc:sldMk cId="2081379138" sldId="365"/>
            <ac:picMk id="202" creationId="{DFB363D6-C0F1-49D0-A950-31B6A4462259}"/>
          </ac:picMkLst>
        </pc:picChg>
        <pc:picChg chg="del mod topLvl">
          <ac:chgData name="Nada Farshoukh" userId="cd36c589a2108c71" providerId="LiveId" clId="{324A19A2-4CFB-4355-BB7F-F269DE0856F7}" dt="2021-05-05T07:58:46.896" v="5370" actId="478"/>
          <ac:picMkLst>
            <pc:docMk/>
            <pc:sldMk cId="2081379138" sldId="365"/>
            <ac:picMk id="203" creationId="{0E5F4D32-CD83-4F44-9DDE-0B3BE96ED7F6}"/>
          </ac:picMkLst>
        </pc:picChg>
        <pc:picChg chg="del mod topLvl">
          <ac:chgData name="Nada Farshoukh" userId="cd36c589a2108c71" providerId="LiveId" clId="{324A19A2-4CFB-4355-BB7F-F269DE0856F7}" dt="2021-05-05T07:58:46.896" v="5370" actId="478"/>
          <ac:picMkLst>
            <pc:docMk/>
            <pc:sldMk cId="2081379138" sldId="365"/>
            <ac:picMk id="204" creationId="{7ECB66BD-25EF-429D-BBC8-AFBE7B4E122B}"/>
          </ac:picMkLst>
        </pc:picChg>
        <pc:picChg chg="add mod">
          <ac:chgData name="Nada Farshoukh" userId="cd36c589a2108c71" providerId="LiveId" clId="{324A19A2-4CFB-4355-BB7F-F269DE0856F7}" dt="2021-05-05T08:01:54.365" v="5428" actId="1038"/>
          <ac:picMkLst>
            <pc:docMk/>
            <pc:sldMk cId="2081379138" sldId="365"/>
            <ac:picMk id="205" creationId="{B87A56DA-AEAE-4408-8F70-2F3EEF4CA5DA}"/>
          </ac:picMkLst>
        </pc:picChg>
        <pc:picChg chg="add mod">
          <ac:chgData name="Nada Farshoukh" userId="cd36c589a2108c71" providerId="LiveId" clId="{324A19A2-4CFB-4355-BB7F-F269DE0856F7}" dt="2021-05-05T08:01:40.565" v="5420" actId="1076"/>
          <ac:picMkLst>
            <pc:docMk/>
            <pc:sldMk cId="2081379138" sldId="365"/>
            <ac:picMk id="206" creationId="{5124441B-EF37-472C-9B70-128237383511}"/>
          </ac:picMkLst>
        </pc:picChg>
        <pc:picChg chg="mod">
          <ac:chgData name="Nada Farshoukh" userId="cd36c589a2108c71" providerId="LiveId" clId="{324A19A2-4CFB-4355-BB7F-F269DE0856F7}" dt="2021-05-05T08:02:23.387" v="5430" actId="1076"/>
          <ac:picMkLst>
            <pc:docMk/>
            <pc:sldMk cId="2081379138" sldId="365"/>
            <ac:picMk id="208" creationId="{729D3EB6-821D-4D5B-8E4C-E9FCF567769F}"/>
          </ac:picMkLst>
        </pc:picChg>
        <pc:picChg chg="mod">
          <ac:chgData name="Nada Farshoukh" userId="cd36c589a2108c71" providerId="LiveId" clId="{324A19A2-4CFB-4355-BB7F-F269DE0856F7}" dt="2021-05-05T08:02:23.387" v="5430" actId="1076"/>
          <ac:picMkLst>
            <pc:docMk/>
            <pc:sldMk cId="2081379138" sldId="365"/>
            <ac:picMk id="209" creationId="{B864643C-788C-447D-96FF-165E7C55FFDA}"/>
          </ac:picMkLst>
        </pc:picChg>
        <pc:picChg chg="mod">
          <ac:chgData name="Nada Farshoukh" userId="cd36c589a2108c71" providerId="LiveId" clId="{324A19A2-4CFB-4355-BB7F-F269DE0856F7}" dt="2021-05-05T08:01:48.473" v="5425" actId="1037"/>
          <ac:picMkLst>
            <pc:docMk/>
            <pc:sldMk cId="2081379138" sldId="365"/>
            <ac:picMk id="211" creationId="{7761E3C8-E14B-4A49-B83D-DDFDE8483FCD}"/>
          </ac:picMkLst>
        </pc:picChg>
        <pc:picChg chg="mod">
          <ac:chgData name="Nada Farshoukh" userId="cd36c589a2108c71" providerId="LiveId" clId="{324A19A2-4CFB-4355-BB7F-F269DE0856F7}" dt="2021-05-05T08:01:48.473" v="5425" actId="1037"/>
          <ac:picMkLst>
            <pc:docMk/>
            <pc:sldMk cId="2081379138" sldId="365"/>
            <ac:picMk id="212" creationId="{BAB1FB49-BBB0-4E1E-8BB0-5B20140D37A9}"/>
          </ac:picMkLst>
        </pc:picChg>
        <pc:picChg chg="add mod">
          <ac:chgData name="Nada Farshoukh" userId="cd36c589a2108c71" providerId="LiveId" clId="{324A19A2-4CFB-4355-BB7F-F269DE0856F7}" dt="2021-05-05T08:02:26.136" v="5431" actId="1076"/>
          <ac:picMkLst>
            <pc:docMk/>
            <pc:sldMk cId="2081379138" sldId="365"/>
            <ac:picMk id="213" creationId="{188FFE0A-8904-42AB-A19E-E217A59F8CDC}"/>
          </ac:picMkLst>
        </pc:picChg>
        <pc:picChg chg="add mod">
          <ac:chgData name="Nada Farshoukh" userId="cd36c589a2108c71" providerId="LiveId" clId="{324A19A2-4CFB-4355-BB7F-F269DE0856F7}" dt="2021-05-05T08:01:43.051" v="5421" actId="1076"/>
          <ac:picMkLst>
            <pc:docMk/>
            <pc:sldMk cId="2081379138" sldId="365"/>
            <ac:picMk id="214" creationId="{6F73DA11-05B2-45E4-B68C-18297C75F568}"/>
          </ac:picMkLst>
        </pc:picChg>
        <pc:picChg chg="add del mod">
          <ac:chgData name="Nada Farshoukh" userId="cd36c589a2108c71" providerId="LiveId" clId="{324A19A2-4CFB-4355-BB7F-F269DE0856F7}" dt="2021-05-05T07:59:58.018" v="5387" actId="478"/>
          <ac:picMkLst>
            <pc:docMk/>
            <pc:sldMk cId="2081379138" sldId="365"/>
            <ac:picMk id="215" creationId="{EB5A09FC-9BCC-4F54-8137-74FF878A00EA}"/>
          </ac:picMkLst>
        </pc:picChg>
        <pc:picChg chg="add mod">
          <ac:chgData name="Nada Farshoukh" userId="cd36c589a2108c71" providerId="LiveId" clId="{324A19A2-4CFB-4355-BB7F-F269DE0856F7}" dt="2021-05-05T08:01:54.365" v="5428" actId="1038"/>
          <ac:picMkLst>
            <pc:docMk/>
            <pc:sldMk cId="2081379138" sldId="365"/>
            <ac:picMk id="216" creationId="{CFE2BA72-DE7D-4750-BF75-B25A038F736A}"/>
          </ac:picMkLst>
        </pc:picChg>
        <pc:cxnChg chg="del">
          <ac:chgData name="Nada Farshoukh" userId="cd36c589a2108c71" providerId="LiveId" clId="{324A19A2-4CFB-4355-BB7F-F269DE0856F7}" dt="2021-05-05T07:55:08.721" v="5335" actId="478"/>
          <ac:cxnSpMkLst>
            <pc:docMk/>
            <pc:sldMk cId="2081379138" sldId="365"/>
            <ac:cxnSpMk id="87" creationId="{EB8670F7-5C46-4333-8F17-7567F53B2690}"/>
          </ac:cxnSpMkLst>
        </pc:cxnChg>
      </pc:sldChg>
      <pc:sldChg chg="add del">
        <pc:chgData name="Nada Farshoukh" userId="cd36c589a2108c71" providerId="LiveId" clId="{324A19A2-4CFB-4355-BB7F-F269DE0856F7}" dt="2021-05-05T07:54:59.767" v="5331" actId="2890"/>
        <pc:sldMkLst>
          <pc:docMk/>
          <pc:sldMk cId="3365179887" sldId="365"/>
        </pc:sldMkLst>
      </pc:sldChg>
      <pc:sldChg chg="addSp delSp modSp add mod modAnim">
        <pc:chgData name="Nada Farshoukh" userId="cd36c589a2108c71" providerId="LiveId" clId="{324A19A2-4CFB-4355-BB7F-F269DE0856F7}" dt="2021-05-05T08:05:30.874" v="5502"/>
        <pc:sldMkLst>
          <pc:docMk/>
          <pc:sldMk cId="2121165829" sldId="366"/>
        </pc:sldMkLst>
        <pc:spChg chg="mod">
          <ac:chgData name="Nada Farshoukh" userId="cd36c589a2108c71" providerId="LiveId" clId="{324A19A2-4CFB-4355-BB7F-F269DE0856F7}" dt="2021-05-05T08:02:58.400" v="5436" actId="20577"/>
          <ac:spMkLst>
            <pc:docMk/>
            <pc:sldMk cId="2121165829" sldId="366"/>
            <ac:spMk id="2" creationId="{FF54995C-2E85-497C-A004-97054074FBE0}"/>
          </ac:spMkLst>
        </pc:spChg>
        <pc:spChg chg="add mod">
          <ac:chgData name="Nada Farshoukh" userId="cd36c589a2108c71" providerId="LiveId" clId="{324A19A2-4CFB-4355-BB7F-F269DE0856F7}" dt="2021-05-05T08:03:53.305" v="5458" actId="14100"/>
          <ac:spMkLst>
            <pc:docMk/>
            <pc:sldMk cId="2121165829" sldId="366"/>
            <ac:spMk id="24" creationId="{BEFC9FF2-49A8-49C3-8643-47414A13A386}"/>
          </ac:spMkLst>
        </pc:spChg>
        <pc:grpChg chg="del">
          <ac:chgData name="Nada Farshoukh" userId="cd36c589a2108c71" providerId="LiveId" clId="{324A19A2-4CFB-4355-BB7F-F269DE0856F7}" dt="2021-05-05T08:05:29.905" v="5501" actId="478"/>
          <ac:grpSpMkLst>
            <pc:docMk/>
            <pc:sldMk cId="2121165829" sldId="366"/>
            <ac:grpSpMk id="3" creationId="{DE1BC65C-51C0-476C-B3EA-56BEB89D0F86}"/>
          </ac:grpSpMkLst>
        </pc:grpChg>
        <pc:grpChg chg="add mod">
          <ac:chgData name="Nada Farshoukh" userId="cd36c589a2108c71" providerId="LiveId" clId="{324A19A2-4CFB-4355-BB7F-F269DE0856F7}" dt="2021-05-05T08:05:30.874" v="5502"/>
          <ac:grpSpMkLst>
            <pc:docMk/>
            <pc:sldMk cId="2121165829" sldId="366"/>
            <ac:grpSpMk id="27" creationId="{36ED54C5-141A-45E8-88B0-A9E8C104613A}"/>
          </ac:grpSpMkLst>
        </pc:grpChg>
        <pc:grpChg chg="add mod">
          <ac:chgData name="Nada Farshoukh" userId="cd36c589a2108c71" providerId="LiveId" clId="{324A19A2-4CFB-4355-BB7F-F269DE0856F7}" dt="2021-05-05T08:05:30.874" v="5502"/>
          <ac:grpSpMkLst>
            <pc:docMk/>
            <pc:sldMk cId="2121165829" sldId="366"/>
            <ac:grpSpMk id="30" creationId="{85C2A4C5-BCF0-4050-8DAE-E7F649BAE307}"/>
          </ac:grpSpMkLst>
        </pc:grpChg>
        <pc:grpChg chg="add mod">
          <ac:chgData name="Nada Farshoukh" userId="cd36c589a2108c71" providerId="LiveId" clId="{324A19A2-4CFB-4355-BB7F-F269DE0856F7}" dt="2021-05-05T08:05:30.874" v="5502"/>
          <ac:grpSpMkLst>
            <pc:docMk/>
            <pc:sldMk cId="2121165829" sldId="366"/>
            <ac:grpSpMk id="33" creationId="{EC8362C6-2DB8-4ADA-AF32-7911CB586A6E}"/>
          </ac:grpSpMkLst>
        </pc:grpChg>
        <pc:grpChg chg="del">
          <ac:chgData name="Nada Farshoukh" userId="cd36c589a2108c71" providerId="LiveId" clId="{324A19A2-4CFB-4355-BB7F-F269DE0856F7}" dt="2021-05-05T08:05:29.905" v="5501" actId="478"/>
          <ac:grpSpMkLst>
            <pc:docMk/>
            <pc:sldMk cId="2121165829" sldId="366"/>
            <ac:grpSpMk id="207" creationId="{DDB81C81-C2EC-4CD6-B44D-D6E03DBC2EAE}"/>
          </ac:grpSpMkLst>
        </pc:grpChg>
        <pc:grpChg chg="del">
          <ac:chgData name="Nada Farshoukh" userId="cd36c589a2108c71" providerId="LiveId" clId="{324A19A2-4CFB-4355-BB7F-F269DE0856F7}" dt="2021-05-05T08:05:29.905" v="5501" actId="478"/>
          <ac:grpSpMkLst>
            <pc:docMk/>
            <pc:sldMk cId="2121165829" sldId="366"/>
            <ac:grpSpMk id="210" creationId="{BB99BBC6-A961-4D83-8FD6-B53DDAA36ACF}"/>
          </ac:grpSpMkLst>
        </pc:grpChg>
        <pc:picChg chg="add mod">
          <ac:chgData name="Nada Farshoukh" userId="cd36c589a2108c71" providerId="LiveId" clId="{324A19A2-4CFB-4355-BB7F-F269DE0856F7}" dt="2021-05-05T08:05:30.874" v="5502"/>
          <ac:picMkLst>
            <pc:docMk/>
            <pc:sldMk cId="2121165829" sldId="366"/>
            <ac:picMk id="25" creationId="{EC1EDD92-77F2-406E-AD29-8FC3C4D0D366}"/>
          </ac:picMkLst>
        </pc:picChg>
        <pc:picChg chg="add mod">
          <ac:chgData name="Nada Farshoukh" userId="cd36c589a2108c71" providerId="LiveId" clId="{324A19A2-4CFB-4355-BB7F-F269DE0856F7}" dt="2021-05-05T08:05:30.874" v="5502"/>
          <ac:picMkLst>
            <pc:docMk/>
            <pc:sldMk cId="2121165829" sldId="366"/>
            <ac:picMk id="26" creationId="{A9A17FB7-3782-4C63-AFBC-C3654CF5C17D}"/>
          </ac:picMkLst>
        </pc:picChg>
        <pc:picChg chg="mod">
          <ac:chgData name="Nada Farshoukh" userId="cd36c589a2108c71" providerId="LiveId" clId="{324A19A2-4CFB-4355-BB7F-F269DE0856F7}" dt="2021-05-05T08:05:30.874" v="5502"/>
          <ac:picMkLst>
            <pc:docMk/>
            <pc:sldMk cId="2121165829" sldId="366"/>
            <ac:picMk id="28" creationId="{FB6D9712-3231-42FF-B08B-EC62EFD9B9C4}"/>
          </ac:picMkLst>
        </pc:picChg>
        <pc:picChg chg="mod">
          <ac:chgData name="Nada Farshoukh" userId="cd36c589a2108c71" providerId="LiveId" clId="{324A19A2-4CFB-4355-BB7F-F269DE0856F7}" dt="2021-05-05T08:05:30.874" v="5502"/>
          <ac:picMkLst>
            <pc:docMk/>
            <pc:sldMk cId="2121165829" sldId="366"/>
            <ac:picMk id="29" creationId="{E82E4AA1-E93F-4938-B78B-5F87F6C8746F}"/>
          </ac:picMkLst>
        </pc:picChg>
        <pc:picChg chg="mod">
          <ac:chgData name="Nada Farshoukh" userId="cd36c589a2108c71" providerId="LiveId" clId="{324A19A2-4CFB-4355-BB7F-F269DE0856F7}" dt="2021-05-05T08:05:30.874" v="5502"/>
          <ac:picMkLst>
            <pc:docMk/>
            <pc:sldMk cId="2121165829" sldId="366"/>
            <ac:picMk id="31" creationId="{8013460B-5929-4F9E-9E09-DC124E3EE101}"/>
          </ac:picMkLst>
        </pc:picChg>
        <pc:picChg chg="mod">
          <ac:chgData name="Nada Farshoukh" userId="cd36c589a2108c71" providerId="LiveId" clId="{324A19A2-4CFB-4355-BB7F-F269DE0856F7}" dt="2021-05-05T08:05:30.874" v="5502"/>
          <ac:picMkLst>
            <pc:docMk/>
            <pc:sldMk cId="2121165829" sldId="366"/>
            <ac:picMk id="32" creationId="{70D8EB3F-3126-4034-84F1-1A49601160EC}"/>
          </ac:picMkLst>
        </pc:picChg>
        <pc:picChg chg="mod">
          <ac:chgData name="Nada Farshoukh" userId="cd36c589a2108c71" providerId="LiveId" clId="{324A19A2-4CFB-4355-BB7F-F269DE0856F7}" dt="2021-05-05T08:05:30.874" v="5502"/>
          <ac:picMkLst>
            <pc:docMk/>
            <pc:sldMk cId="2121165829" sldId="366"/>
            <ac:picMk id="34" creationId="{38017297-2462-4161-A2F9-ADD53CD6D52B}"/>
          </ac:picMkLst>
        </pc:picChg>
        <pc:picChg chg="mod">
          <ac:chgData name="Nada Farshoukh" userId="cd36c589a2108c71" providerId="LiveId" clId="{324A19A2-4CFB-4355-BB7F-F269DE0856F7}" dt="2021-05-05T08:05:30.874" v="5502"/>
          <ac:picMkLst>
            <pc:docMk/>
            <pc:sldMk cId="2121165829" sldId="366"/>
            <ac:picMk id="35" creationId="{1DF29EAF-8DA0-4297-953D-89D5D1A88B0C}"/>
          </ac:picMkLst>
        </pc:picChg>
        <pc:picChg chg="add mod">
          <ac:chgData name="Nada Farshoukh" userId="cd36c589a2108c71" providerId="LiveId" clId="{324A19A2-4CFB-4355-BB7F-F269DE0856F7}" dt="2021-05-05T08:05:30.874" v="5502"/>
          <ac:picMkLst>
            <pc:docMk/>
            <pc:sldMk cId="2121165829" sldId="366"/>
            <ac:picMk id="36" creationId="{EBDC4EE9-D299-41AA-8477-1F9C4ED5B1B0}"/>
          </ac:picMkLst>
        </pc:picChg>
        <pc:picChg chg="add mod">
          <ac:chgData name="Nada Farshoukh" userId="cd36c589a2108c71" providerId="LiveId" clId="{324A19A2-4CFB-4355-BB7F-F269DE0856F7}" dt="2021-05-05T08:05:30.874" v="5502"/>
          <ac:picMkLst>
            <pc:docMk/>
            <pc:sldMk cId="2121165829" sldId="366"/>
            <ac:picMk id="37" creationId="{ED49FD9F-B706-4BEC-A991-C09E6860F089}"/>
          </ac:picMkLst>
        </pc:picChg>
        <pc:picChg chg="add mod">
          <ac:chgData name="Nada Farshoukh" userId="cd36c589a2108c71" providerId="LiveId" clId="{324A19A2-4CFB-4355-BB7F-F269DE0856F7}" dt="2021-05-05T08:05:30.874" v="5502"/>
          <ac:picMkLst>
            <pc:docMk/>
            <pc:sldMk cId="2121165829" sldId="366"/>
            <ac:picMk id="38" creationId="{2F56E182-7298-4992-806F-8C0FFA33C60B}"/>
          </ac:picMkLst>
        </pc:picChg>
        <pc:picChg chg="del">
          <ac:chgData name="Nada Farshoukh" userId="cd36c589a2108c71" providerId="LiveId" clId="{324A19A2-4CFB-4355-BB7F-F269DE0856F7}" dt="2021-05-05T08:05:29.905" v="5501" actId="478"/>
          <ac:picMkLst>
            <pc:docMk/>
            <pc:sldMk cId="2121165829" sldId="366"/>
            <ac:picMk id="202" creationId="{DFB363D6-C0F1-49D0-A950-31B6A4462259}"/>
          </ac:picMkLst>
        </pc:picChg>
        <pc:picChg chg="del">
          <ac:chgData name="Nada Farshoukh" userId="cd36c589a2108c71" providerId="LiveId" clId="{324A19A2-4CFB-4355-BB7F-F269DE0856F7}" dt="2021-05-05T08:05:29.905" v="5501" actId="478"/>
          <ac:picMkLst>
            <pc:docMk/>
            <pc:sldMk cId="2121165829" sldId="366"/>
            <ac:picMk id="205" creationId="{B87A56DA-AEAE-4408-8F70-2F3EEF4CA5DA}"/>
          </ac:picMkLst>
        </pc:picChg>
        <pc:picChg chg="del">
          <ac:chgData name="Nada Farshoukh" userId="cd36c589a2108c71" providerId="LiveId" clId="{324A19A2-4CFB-4355-BB7F-F269DE0856F7}" dt="2021-05-05T08:05:29.905" v="5501" actId="478"/>
          <ac:picMkLst>
            <pc:docMk/>
            <pc:sldMk cId="2121165829" sldId="366"/>
            <ac:picMk id="213" creationId="{188FFE0A-8904-42AB-A19E-E217A59F8CDC}"/>
          </ac:picMkLst>
        </pc:picChg>
        <pc:picChg chg="del">
          <ac:chgData name="Nada Farshoukh" userId="cd36c589a2108c71" providerId="LiveId" clId="{324A19A2-4CFB-4355-BB7F-F269DE0856F7}" dt="2021-05-05T08:05:29.905" v="5501" actId="478"/>
          <ac:picMkLst>
            <pc:docMk/>
            <pc:sldMk cId="2121165829" sldId="366"/>
            <ac:picMk id="214" creationId="{6F73DA11-05B2-45E4-B68C-18297C75F568}"/>
          </ac:picMkLst>
        </pc:picChg>
        <pc:picChg chg="del">
          <ac:chgData name="Nada Farshoukh" userId="cd36c589a2108c71" providerId="LiveId" clId="{324A19A2-4CFB-4355-BB7F-F269DE0856F7}" dt="2021-05-05T08:05:29.905" v="5501" actId="478"/>
          <ac:picMkLst>
            <pc:docMk/>
            <pc:sldMk cId="2121165829" sldId="366"/>
            <ac:picMk id="216" creationId="{CFE2BA72-DE7D-4750-BF75-B25A038F736A}"/>
          </ac:picMkLst>
        </pc:picChg>
      </pc:sldChg>
      <pc:sldChg chg="addSp delSp modSp add mod delAnim modAnim">
        <pc:chgData name="Nada Farshoukh" userId="cd36c589a2108c71" providerId="LiveId" clId="{324A19A2-4CFB-4355-BB7F-F269DE0856F7}" dt="2021-05-05T08:12:52.847" v="5624" actId="1076"/>
        <pc:sldMkLst>
          <pc:docMk/>
          <pc:sldMk cId="712232356" sldId="367"/>
        </pc:sldMkLst>
        <pc:spChg chg="mod">
          <ac:chgData name="Nada Farshoukh" userId="cd36c589a2108c71" providerId="LiveId" clId="{324A19A2-4CFB-4355-BB7F-F269DE0856F7}" dt="2021-05-05T08:06:14.476" v="5521" actId="1076"/>
          <ac:spMkLst>
            <pc:docMk/>
            <pc:sldMk cId="712232356" sldId="367"/>
            <ac:spMk id="2" creationId="{FF54995C-2E85-497C-A004-97054074FBE0}"/>
          </ac:spMkLst>
        </pc:spChg>
        <pc:spChg chg="add mod">
          <ac:chgData name="Nada Farshoukh" userId="cd36c589a2108c71" providerId="LiveId" clId="{324A19A2-4CFB-4355-BB7F-F269DE0856F7}" dt="2021-05-05T08:09:21.897" v="5536" actId="14100"/>
          <ac:spMkLst>
            <pc:docMk/>
            <pc:sldMk cId="712232356" sldId="367"/>
            <ac:spMk id="4" creationId="{F76919D0-EADB-4A4E-B80A-17AB6D18D7F9}"/>
          </ac:spMkLst>
        </pc:spChg>
        <pc:spChg chg="del">
          <ac:chgData name="Nada Farshoukh" userId="cd36c589a2108c71" providerId="LiveId" clId="{324A19A2-4CFB-4355-BB7F-F269DE0856F7}" dt="2021-05-05T08:06:17.448" v="5522" actId="478"/>
          <ac:spMkLst>
            <pc:docMk/>
            <pc:sldMk cId="712232356" sldId="367"/>
            <ac:spMk id="24" creationId="{BEFC9FF2-49A8-49C3-8643-47414A13A386}"/>
          </ac:spMkLst>
        </pc:spChg>
        <pc:spChg chg="add mod">
          <ac:chgData name="Nada Farshoukh" userId="cd36c589a2108c71" providerId="LiveId" clId="{324A19A2-4CFB-4355-BB7F-F269DE0856F7}" dt="2021-05-05T08:11:05.003" v="5568" actId="14100"/>
          <ac:spMkLst>
            <pc:docMk/>
            <pc:sldMk cId="712232356" sldId="367"/>
            <ac:spMk id="29" creationId="{C42788D6-054B-4E08-B91A-F3E7B3EBF267}"/>
          </ac:spMkLst>
        </pc:spChg>
        <pc:spChg chg="add mod">
          <ac:chgData name="Nada Farshoukh" userId="cd36c589a2108c71" providerId="LiveId" clId="{324A19A2-4CFB-4355-BB7F-F269DE0856F7}" dt="2021-05-05T08:12:00.072" v="5586" actId="1076"/>
          <ac:spMkLst>
            <pc:docMk/>
            <pc:sldMk cId="712232356" sldId="367"/>
            <ac:spMk id="30" creationId="{4D812C11-3782-4DDE-9088-5BB40B65B671}"/>
          </ac:spMkLst>
        </pc:spChg>
        <pc:spChg chg="add mod">
          <ac:chgData name="Nada Farshoukh" userId="cd36c589a2108c71" providerId="LiveId" clId="{324A19A2-4CFB-4355-BB7F-F269DE0856F7}" dt="2021-05-05T08:12:52.847" v="5624" actId="1076"/>
          <ac:spMkLst>
            <pc:docMk/>
            <pc:sldMk cId="712232356" sldId="367"/>
            <ac:spMk id="31" creationId="{40EB36FB-1456-471D-8081-7B60861E931E}"/>
          </ac:spMkLst>
        </pc:spChg>
        <pc:grpChg chg="mod">
          <ac:chgData name="Nada Farshoukh" userId="cd36c589a2108c71" providerId="LiveId" clId="{324A19A2-4CFB-4355-BB7F-F269DE0856F7}" dt="2021-05-05T08:06:51.673" v="5523" actId="1076"/>
          <ac:grpSpMkLst>
            <pc:docMk/>
            <pc:sldMk cId="712232356" sldId="367"/>
            <ac:grpSpMk id="3" creationId="{DE1BC65C-51C0-476C-B3EA-56BEB89D0F86}"/>
          </ac:grpSpMkLst>
        </pc:grpChg>
        <pc:grpChg chg="mod">
          <ac:chgData name="Nada Farshoukh" userId="cd36c589a2108c71" providerId="LiveId" clId="{324A19A2-4CFB-4355-BB7F-F269DE0856F7}" dt="2021-05-05T08:06:51.673" v="5523" actId="1076"/>
          <ac:grpSpMkLst>
            <pc:docMk/>
            <pc:sldMk cId="712232356" sldId="367"/>
            <ac:grpSpMk id="207" creationId="{DDB81C81-C2EC-4CD6-B44D-D6E03DBC2EAE}"/>
          </ac:grpSpMkLst>
        </pc:grpChg>
        <pc:grpChg chg="mod">
          <ac:chgData name="Nada Farshoukh" userId="cd36c589a2108c71" providerId="LiveId" clId="{324A19A2-4CFB-4355-BB7F-F269DE0856F7}" dt="2021-05-05T08:06:51.673" v="5523" actId="1076"/>
          <ac:grpSpMkLst>
            <pc:docMk/>
            <pc:sldMk cId="712232356" sldId="367"/>
            <ac:grpSpMk id="210" creationId="{BB99BBC6-A961-4D83-8FD6-B53DDAA36ACF}"/>
          </ac:grpSpMkLst>
        </pc:grpChg>
        <pc:picChg chg="add mod">
          <ac:chgData name="Nada Farshoukh" userId="cd36c589a2108c71" providerId="LiveId" clId="{324A19A2-4CFB-4355-BB7F-F269DE0856F7}" dt="2021-05-05T08:04:16.900" v="5464" actId="1076"/>
          <ac:picMkLst>
            <pc:docMk/>
            <pc:sldMk cId="712232356" sldId="367"/>
            <ac:picMk id="25" creationId="{02C3A38E-CFAA-48E7-8A56-6643044BF9A3}"/>
          </ac:picMkLst>
        </pc:picChg>
        <pc:picChg chg="add mod">
          <ac:chgData name="Nada Farshoukh" userId="cd36c589a2108c71" providerId="LiveId" clId="{324A19A2-4CFB-4355-BB7F-F269DE0856F7}" dt="2021-05-05T08:09:23.392" v="5537" actId="1076"/>
          <ac:picMkLst>
            <pc:docMk/>
            <pc:sldMk cId="712232356" sldId="367"/>
            <ac:picMk id="26" creationId="{328BB25E-9547-4429-BDF9-E79F74AA40D2}"/>
          </ac:picMkLst>
        </pc:picChg>
        <pc:picChg chg="add mod">
          <ac:chgData name="Nada Farshoukh" userId="cd36c589a2108c71" providerId="LiveId" clId="{324A19A2-4CFB-4355-BB7F-F269DE0856F7}" dt="2021-05-05T08:09:25.992" v="5538" actId="1076"/>
          <ac:picMkLst>
            <pc:docMk/>
            <pc:sldMk cId="712232356" sldId="367"/>
            <ac:picMk id="27" creationId="{934903E6-FCAE-4CE8-89C9-7729E0A97E46}"/>
          </ac:picMkLst>
        </pc:picChg>
        <pc:picChg chg="del">
          <ac:chgData name="Nada Farshoukh" userId="cd36c589a2108c71" providerId="LiveId" clId="{324A19A2-4CFB-4355-BB7F-F269DE0856F7}" dt="2021-05-05T08:04:13.417" v="5462" actId="478"/>
          <ac:picMkLst>
            <pc:docMk/>
            <pc:sldMk cId="712232356" sldId="367"/>
            <ac:picMk id="195" creationId="{5EB4D158-B813-4673-B20E-AEC5A30A1EF5}"/>
          </ac:picMkLst>
        </pc:picChg>
        <pc:picChg chg="mod">
          <ac:chgData name="Nada Farshoukh" userId="cd36c589a2108c71" providerId="LiveId" clId="{324A19A2-4CFB-4355-BB7F-F269DE0856F7}" dt="2021-05-05T08:06:51.673" v="5523" actId="1076"/>
          <ac:picMkLst>
            <pc:docMk/>
            <pc:sldMk cId="712232356" sldId="367"/>
            <ac:picMk id="197" creationId="{FDCC00AE-B41E-482F-A03E-D60F93E42694}"/>
          </ac:picMkLst>
        </pc:picChg>
        <pc:picChg chg="del mod">
          <ac:chgData name="Nada Farshoukh" userId="cd36c589a2108c71" providerId="LiveId" clId="{324A19A2-4CFB-4355-BB7F-F269DE0856F7}" dt="2021-05-05T08:07:57.965" v="5525" actId="478"/>
          <ac:picMkLst>
            <pc:docMk/>
            <pc:sldMk cId="712232356" sldId="367"/>
            <ac:picMk id="202" creationId="{DFB363D6-C0F1-49D0-A950-31B6A4462259}"/>
          </ac:picMkLst>
        </pc:picChg>
        <pc:picChg chg="mod">
          <ac:chgData name="Nada Farshoukh" userId="cd36c589a2108c71" providerId="LiveId" clId="{324A19A2-4CFB-4355-BB7F-F269DE0856F7}" dt="2021-05-05T08:08:21.771" v="5530" actId="1076"/>
          <ac:picMkLst>
            <pc:docMk/>
            <pc:sldMk cId="712232356" sldId="367"/>
            <ac:picMk id="205" creationId="{B87A56DA-AEAE-4408-8F70-2F3EEF4CA5DA}"/>
          </ac:picMkLst>
        </pc:picChg>
        <pc:picChg chg="mod">
          <ac:chgData name="Nada Farshoukh" userId="cd36c589a2108c71" providerId="LiveId" clId="{324A19A2-4CFB-4355-BB7F-F269DE0856F7}" dt="2021-05-05T08:06:51.673" v="5523" actId="1076"/>
          <ac:picMkLst>
            <pc:docMk/>
            <pc:sldMk cId="712232356" sldId="367"/>
            <ac:picMk id="206" creationId="{5124441B-EF37-472C-9B70-128237383511}"/>
          </ac:picMkLst>
        </pc:picChg>
        <pc:picChg chg="mod">
          <ac:chgData name="Nada Farshoukh" userId="cd36c589a2108c71" providerId="LiveId" clId="{324A19A2-4CFB-4355-BB7F-F269DE0856F7}" dt="2021-05-05T08:06:51.673" v="5523" actId="1076"/>
          <ac:picMkLst>
            <pc:docMk/>
            <pc:sldMk cId="712232356" sldId="367"/>
            <ac:picMk id="208" creationId="{729D3EB6-821D-4D5B-8E4C-E9FCF567769F}"/>
          </ac:picMkLst>
        </pc:picChg>
        <pc:picChg chg="mod">
          <ac:chgData name="Nada Farshoukh" userId="cd36c589a2108c71" providerId="LiveId" clId="{324A19A2-4CFB-4355-BB7F-F269DE0856F7}" dt="2021-05-05T08:06:51.673" v="5523" actId="1076"/>
          <ac:picMkLst>
            <pc:docMk/>
            <pc:sldMk cId="712232356" sldId="367"/>
            <ac:picMk id="209" creationId="{B864643C-788C-447D-96FF-165E7C55FFDA}"/>
          </ac:picMkLst>
        </pc:picChg>
        <pc:picChg chg="mod">
          <ac:chgData name="Nada Farshoukh" userId="cd36c589a2108c71" providerId="LiveId" clId="{324A19A2-4CFB-4355-BB7F-F269DE0856F7}" dt="2021-05-05T08:06:51.673" v="5523" actId="1076"/>
          <ac:picMkLst>
            <pc:docMk/>
            <pc:sldMk cId="712232356" sldId="367"/>
            <ac:picMk id="211" creationId="{7761E3C8-E14B-4A49-B83D-DDFDE8483FCD}"/>
          </ac:picMkLst>
        </pc:picChg>
        <pc:picChg chg="mod">
          <ac:chgData name="Nada Farshoukh" userId="cd36c589a2108c71" providerId="LiveId" clId="{324A19A2-4CFB-4355-BB7F-F269DE0856F7}" dt="2021-05-05T08:06:51.673" v="5523" actId="1076"/>
          <ac:picMkLst>
            <pc:docMk/>
            <pc:sldMk cId="712232356" sldId="367"/>
            <ac:picMk id="212" creationId="{BAB1FB49-BBB0-4E1E-8BB0-5B20140D37A9}"/>
          </ac:picMkLst>
        </pc:picChg>
        <pc:picChg chg="del mod">
          <ac:chgData name="Nada Farshoukh" userId="cd36c589a2108c71" providerId="LiveId" clId="{324A19A2-4CFB-4355-BB7F-F269DE0856F7}" dt="2021-05-05T08:07:57.965" v="5525" actId="478"/>
          <ac:picMkLst>
            <pc:docMk/>
            <pc:sldMk cId="712232356" sldId="367"/>
            <ac:picMk id="213" creationId="{188FFE0A-8904-42AB-A19E-E217A59F8CDC}"/>
          </ac:picMkLst>
        </pc:picChg>
        <pc:picChg chg="del mod">
          <ac:chgData name="Nada Farshoukh" userId="cd36c589a2108c71" providerId="LiveId" clId="{324A19A2-4CFB-4355-BB7F-F269DE0856F7}" dt="2021-05-05T08:07:57.965" v="5525" actId="478"/>
          <ac:picMkLst>
            <pc:docMk/>
            <pc:sldMk cId="712232356" sldId="367"/>
            <ac:picMk id="214" creationId="{6F73DA11-05B2-45E4-B68C-18297C75F568}"/>
          </ac:picMkLst>
        </pc:picChg>
        <pc:picChg chg="del mod">
          <ac:chgData name="Nada Farshoukh" userId="cd36c589a2108c71" providerId="LiveId" clId="{324A19A2-4CFB-4355-BB7F-F269DE0856F7}" dt="2021-05-05T08:07:57.965" v="5525" actId="478"/>
          <ac:picMkLst>
            <pc:docMk/>
            <pc:sldMk cId="712232356" sldId="367"/>
            <ac:picMk id="216" creationId="{CFE2BA72-DE7D-4750-BF75-B25A038F736A}"/>
          </ac:picMkLst>
        </pc:picChg>
      </pc:sldChg>
      <pc:sldChg chg="addSp delSp modSp add mod ord modTransition modAnim">
        <pc:chgData name="Nada Farshoukh" userId="cd36c589a2108c71" providerId="LiveId" clId="{324A19A2-4CFB-4355-BB7F-F269DE0856F7}" dt="2021-05-05T08:32:03.822" v="5868"/>
        <pc:sldMkLst>
          <pc:docMk/>
          <pc:sldMk cId="1888282584" sldId="368"/>
        </pc:sldMkLst>
        <pc:spChg chg="mod">
          <ac:chgData name="Nada Farshoukh" userId="cd36c589a2108c71" providerId="LiveId" clId="{324A19A2-4CFB-4355-BB7F-F269DE0856F7}" dt="2021-05-05T08:15:08.261" v="5661" actId="20577"/>
          <ac:spMkLst>
            <pc:docMk/>
            <pc:sldMk cId="1888282584" sldId="368"/>
            <ac:spMk id="2" creationId="{FF54995C-2E85-497C-A004-97054074FBE0}"/>
          </ac:spMkLst>
        </pc:spChg>
        <pc:spChg chg="add del mod">
          <ac:chgData name="Nada Farshoukh" userId="cd36c589a2108c71" providerId="LiveId" clId="{324A19A2-4CFB-4355-BB7F-F269DE0856F7}" dt="2021-05-05T08:14:17.204" v="5648" actId="478"/>
          <ac:spMkLst>
            <pc:docMk/>
            <pc:sldMk cId="1888282584" sldId="368"/>
            <ac:spMk id="24" creationId="{569C5C21-4750-41B8-9DD6-0FE81D60894D}"/>
          </ac:spMkLst>
        </pc:spChg>
        <pc:spChg chg="add mod">
          <ac:chgData name="Nada Farshoukh" userId="cd36c589a2108c71" providerId="LiveId" clId="{324A19A2-4CFB-4355-BB7F-F269DE0856F7}" dt="2021-05-05T08:15:16.274" v="5664" actId="20577"/>
          <ac:spMkLst>
            <pc:docMk/>
            <pc:sldMk cId="1888282584" sldId="368"/>
            <ac:spMk id="25" creationId="{B651E6BD-7916-44F2-9F0D-57EC49875379}"/>
          </ac:spMkLst>
        </pc:spChg>
        <pc:spChg chg="add mod">
          <ac:chgData name="Nada Farshoukh" userId="cd36c589a2108c71" providerId="LiveId" clId="{324A19A2-4CFB-4355-BB7F-F269DE0856F7}" dt="2021-05-05T08:15:57.550" v="5674" actId="20577"/>
          <ac:spMkLst>
            <pc:docMk/>
            <pc:sldMk cId="1888282584" sldId="368"/>
            <ac:spMk id="26" creationId="{C16402DD-1D9B-4198-AB06-73AAE5A97179}"/>
          </ac:spMkLst>
        </pc:spChg>
        <pc:spChg chg="add mod">
          <ac:chgData name="Nada Farshoukh" userId="cd36c589a2108c71" providerId="LiveId" clId="{324A19A2-4CFB-4355-BB7F-F269DE0856F7}" dt="2021-05-05T08:28:56.174" v="5832" actId="1076"/>
          <ac:spMkLst>
            <pc:docMk/>
            <pc:sldMk cId="1888282584" sldId="368"/>
            <ac:spMk id="65" creationId="{15AC21C9-4DB3-4C8B-BE32-403D4A79532A}"/>
          </ac:spMkLst>
        </pc:spChg>
        <pc:spChg chg="add mod">
          <ac:chgData name="Nada Farshoukh" userId="cd36c589a2108c71" providerId="LiveId" clId="{324A19A2-4CFB-4355-BB7F-F269DE0856F7}" dt="2021-05-05T08:28:56.174" v="5832" actId="1076"/>
          <ac:spMkLst>
            <pc:docMk/>
            <pc:sldMk cId="1888282584" sldId="368"/>
            <ac:spMk id="66" creationId="{92E20D97-E71C-47BE-84EA-F916E1E797EE}"/>
          </ac:spMkLst>
        </pc:spChg>
        <pc:grpChg chg="del">
          <ac:chgData name="Nada Farshoukh" userId="cd36c589a2108c71" providerId="LiveId" clId="{324A19A2-4CFB-4355-BB7F-F269DE0856F7}" dt="2021-05-05T08:13:32.075" v="5630" actId="478"/>
          <ac:grpSpMkLst>
            <pc:docMk/>
            <pc:sldMk cId="1888282584" sldId="368"/>
            <ac:grpSpMk id="3" creationId="{DE1BC65C-51C0-476C-B3EA-56BEB89D0F86}"/>
          </ac:grpSpMkLst>
        </pc:grpChg>
        <pc:grpChg chg="add del mod">
          <ac:chgData name="Nada Farshoukh" userId="cd36c589a2108c71" providerId="LiveId" clId="{324A19A2-4CFB-4355-BB7F-F269DE0856F7}" dt="2021-05-05T08:21:57.255" v="5746" actId="478"/>
          <ac:grpSpMkLst>
            <pc:docMk/>
            <pc:sldMk cId="1888282584" sldId="368"/>
            <ac:grpSpMk id="29" creationId="{7411C9C8-E8D6-4E7B-A8E5-B2B02F17434F}"/>
          </ac:grpSpMkLst>
        </pc:grpChg>
        <pc:grpChg chg="add del mod">
          <ac:chgData name="Nada Farshoukh" userId="cd36c589a2108c71" providerId="LiveId" clId="{324A19A2-4CFB-4355-BB7F-F269DE0856F7}" dt="2021-05-05T08:21:57.255" v="5746" actId="478"/>
          <ac:grpSpMkLst>
            <pc:docMk/>
            <pc:sldMk cId="1888282584" sldId="368"/>
            <ac:grpSpMk id="32" creationId="{50042BE7-923F-44D2-9BE0-39879D5B4330}"/>
          </ac:grpSpMkLst>
        </pc:grpChg>
        <pc:grpChg chg="add del mod">
          <ac:chgData name="Nada Farshoukh" userId="cd36c589a2108c71" providerId="LiveId" clId="{324A19A2-4CFB-4355-BB7F-F269DE0856F7}" dt="2021-05-05T08:21:57.255" v="5746" actId="478"/>
          <ac:grpSpMkLst>
            <pc:docMk/>
            <pc:sldMk cId="1888282584" sldId="368"/>
            <ac:grpSpMk id="35" creationId="{E882E6ED-9E21-45F0-ABE0-1395704AC6D4}"/>
          </ac:grpSpMkLst>
        </pc:grpChg>
        <pc:grpChg chg="del">
          <ac:chgData name="Nada Farshoukh" userId="cd36c589a2108c71" providerId="LiveId" clId="{324A19A2-4CFB-4355-BB7F-F269DE0856F7}" dt="2021-05-05T08:13:32.075" v="5630" actId="478"/>
          <ac:grpSpMkLst>
            <pc:docMk/>
            <pc:sldMk cId="1888282584" sldId="368"/>
            <ac:grpSpMk id="207" creationId="{DDB81C81-C2EC-4CD6-B44D-D6E03DBC2EAE}"/>
          </ac:grpSpMkLst>
        </pc:grpChg>
        <pc:grpChg chg="del">
          <ac:chgData name="Nada Farshoukh" userId="cd36c589a2108c71" providerId="LiveId" clId="{324A19A2-4CFB-4355-BB7F-F269DE0856F7}" dt="2021-05-05T08:13:32.075" v="5630" actId="478"/>
          <ac:grpSpMkLst>
            <pc:docMk/>
            <pc:sldMk cId="1888282584" sldId="368"/>
            <ac:grpSpMk id="210" creationId="{BB99BBC6-A961-4D83-8FD6-B53DDAA36ACF}"/>
          </ac:grpSpMkLst>
        </pc:grpChg>
        <pc:picChg chg="add del mod">
          <ac:chgData name="Nada Farshoukh" userId="cd36c589a2108c71" providerId="LiveId" clId="{324A19A2-4CFB-4355-BB7F-F269DE0856F7}" dt="2021-05-05T08:21:57.255" v="5746" actId="478"/>
          <ac:picMkLst>
            <pc:docMk/>
            <pc:sldMk cId="1888282584" sldId="368"/>
            <ac:picMk id="27" creationId="{113EBC5D-48D4-45A2-AD71-98800EA3C94D}"/>
          </ac:picMkLst>
        </pc:picChg>
        <pc:picChg chg="add del mod">
          <ac:chgData name="Nada Farshoukh" userId="cd36c589a2108c71" providerId="LiveId" clId="{324A19A2-4CFB-4355-BB7F-F269DE0856F7}" dt="2021-05-05T08:21:57.255" v="5746" actId="478"/>
          <ac:picMkLst>
            <pc:docMk/>
            <pc:sldMk cId="1888282584" sldId="368"/>
            <ac:picMk id="28" creationId="{A15EF367-B833-4FB4-90D9-683C3F03949D}"/>
          </ac:picMkLst>
        </pc:picChg>
        <pc:picChg chg="mod">
          <ac:chgData name="Nada Farshoukh" userId="cd36c589a2108c71" providerId="LiveId" clId="{324A19A2-4CFB-4355-BB7F-F269DE0856F7}" dt="2021-05-05T08:16:20.092" v="5675"/>
          <ac:picMkLst>
            <pc:docMk/>
            <pc:sldMk cId="1888282584" sldId="368"/>
            <ac:picMk id="30" creationId="{DA067B52-EEDE-470D-885B-27415865F0CD}"/>
          </ac:picMkLst>
        </pc:picChg>
        <pc:picChg chg="mod">
          <ac:chgData name="Nada Farshoukh" userId="cd36c589a2108c71" providerId="LiveId" clId="{324A19A2-4CFB-4355-BB7F-F269DE0856F7}" dt="2021-05-05T08:16:20.092" v="5675"/>
          <ac:picMkLst>
            <pc:docMk/>
            <pc:sldMk cId="1888282584" sldId="368"/>
            <ac:picMk id="31" creationId="{F1468E0D-ECB8-49A8-BB1C-D68991A1C00A}"/>
          </ac:picMkLst>
        </pc:picChg>
        <pc:picChg chg="mod">
          <ac:chgData name="Nada Farshoukh" userId="cd36c589a2108c71" providerId="LiveId" clId="{324A19A2-4CFB-4355-BB7F-F269DE0856F7}" dt="2021-05-05T08:16:20.092" v="5675"/>
          <ac:picMkLst>
            <pc:docMk/>
            <pc:sldMk cId="1888282584" sldId="368"/>
            <ac:picMk id="33" creationId="{A3623BEB-2C6A-4732-8AC6-C44B5BD42099}"/>
          </ac:picMkLst>
        </pc:picChg>
        <pc:picChg chg="mod">
          <ac:chgData name="Nada Farshoukh" userId="cd36c589a2108c71" providerId="LiveId" clId="{324A19A2-4CFB-4355-BB7F-F269DE0856F7}" dt="2021-05-05T08:16:20.092" v="5675"/>
          <ac:picMkLst>
            <pc:docMk/>
            <pc:sldMk cId="1888282584" sldId="368"/>
            <ac:picMk id="34" creationId="{1A30CB64-8A3F-4816-8F54-49F2E10F27B2}"/>
          </ac:picMkLst>
        </pc:picChg>
        <pc:picChg chg="mod">
          <ac:chgData name="Nada Farshoukh" userId="cd36c589a2108c71" providerId="LiveId" clId="{324A19A2-4CFB-4355-BB7F-F269DE0856F7}" dt="2021-05-05T08:16:20.092" v="5675"/>
          <ac:picMkLst>
            <pc:docMk/>
            <pc:sldMk cId="1888282584" sldId="368"/>
            <ac:picMk id="36" creationId="{1E78D180-394B-400B-8703-FB886D9EC3EB}"/>
          </ac:picMkLst>
        </pc:picChg>
        <pc:picChg chg="mod">
          <ac:chgData name="Nada Farshoukh" userId="cd36c589a2108c71" providerId="LiveId" clId="{324A19A2-4CFB-4355-BB7F-F269DE0856F7}" dt="2021-05-05T08:16:20.092" v="5675"/>
          <ac:picMkLst>
            <pc:docMk/>
            <pc:sldMk cId="1888282584" sldId="368"/>
            <ac:picMk id="37" creationId="{ABB252FE-9D9F-4147-B328-2D62F3FFABEF}"/>
          </ac:picMkLst>
        </pc:picChg>
        <pc:picChg chg="add del mod">
          <ac:chgData name="Nada Farshoukh" userId="cd36c589a2108c71" providerId="LiveId" clId="{324A19A2-4CFB-4355-BB7F-F269DE0856F7}" dt="2021-05-05T08:21:57.255" v="5746" actId="478"/>
          <ac:picMkLst>
            <pc:docMk/>
            <pc:sldMk cId="1888282584" sldId="368"/>
            <ac:picMk id="38" creationId="{76AD5DE7-3161-4CC6-85F9-EB61259D0CE2}"/>
          </ac:picMkLst>
        </pc:picChg>
        <pc:picChg chg="add del mod">
          <ac:chgData name="Nada Farshoukh" userId="cd36c589a2108c71" providerId="LiveId" clId="{324A19A2-4CFB-4355-BB7F-F269DE0856F7}" dt="2021-05-05T08:21:57.255" v="5746" actId="478"/>
          <ac:picMkLst>
            <pc:docMk/>
            <pc:sldMk cId="1888282584" sldId="368"/>
            <ac:picMk id="39" creationId="{A6109535-8C8D-4058-91DC-13D67B4FD5C1}"/>
          </ac:picMkLst>
        </pc:picChg>
        <pc:picChg chg="add del mod">
          <ac:chgData name="Nada Farshoukh" userId="cd36c589a2108c71" providerId="LiveId" clId="{324A19A2-4CFB-4355-BB7F-F269DE0856F7}" dt="2021-05-05T08:21:57.255" v="5746" actId="478"/>
          <ac:picMkLst>
            <pc:docMk/>
            <pc:sldMk cId="1888282584" sldId="368"/>
            <ac:picMk id="40" creationId="{5F4EC597-7E27-4F9F-8CC5-43471AA98F20}"/>
          </ac:picMkLst>
        </pc:picChg>
        <pc:picChg chg="add mod">
          <ac:chgData name="Nada Farshoukh" userId="cd36c589a2108c71" providerId="LiveId" clId="{324A19A2-4CFB-4355-BB7F-F269DE0856F7}" dt="2021-05-05T08:25:12.338" v="5792" actId="1076"/>
          <ac:picMkLst>
            <pc:docMk/>
            <pc:sldMk cId="1888282584" sldId="368"/>
            <ac:picMk id="41" creationId="{C784A00A-D4F7-4660-A873-11D0AA68AFF8}"/>
          </ac:picMkLst>
        </pc:picChg>
        <pc:picChg chg="add mod">
          <ac:chgData name="Nada Farshoukh" userId="cd36c589a2108c71" providerId="LiveId" clId="{324A19A2-4CFB-4355-BB7F-F269DE0856F7}" dt="2021-05-05T08:25:04.488" v="5790" actId="1076"/>
          <ac:picMkLst>
            <pc:docMk/>
            <pc:sldMk cId="1888282584" sldId="368"/>
            <ac:picMk id="42" creationId="{95D8FD22-C7E2-4B13-AA2E-03436114C916}"/>
          </ac:picMkLst>
        </pc:picChg>
        <pc:picChg chg="add mod">
          <ac:chgData name="Nada Farshoukh" userId="cd36c589a2108c71" providerId="LiveId" clId="{324A19A2-4CFB-4355-BB7F-F269DE0856F7}" dt="2021-05-05T08:25:15.853" v="5793" actId="1076"/>
          <ac:picMkLst>
            <pc:docMk/>
            <pc:sldMk cId="1888282584" sldId="368"/>
            <ac:picMk id="43" creationId="{F3BCC3DA-9A37-411E-AC23-F69F323A9EAD}"/>
          </ac:picMkLst>
        </pc:picChg>
        <pc:picChg chg="add mod">
          <ac:chgData name="Nada Farshoukh" userId="cd36c589a2108c71" providerId="LiveId" clId="{324A19A2-4CFB-4355-BB7F-F269DE0856F7}" dt="2021-05-05T08:25:23.462" v="5794" actId="1076"/>
          <ac:picMkLst>
            <pc:docMk/>
            <pc:sldMk cId="1888282584" sldId="368"/>
            <ac:picMk id="44" creationId="{38F5DDAE-0879-42F9-824F-857DA554A7A3}"/>
          </ac:picMkLst>
        </pc:picChg>
        <pc:picChg chg="add mod">
          <ac:chgData name="Nada Farshoukh" userId="cd36c589a2108c71" providerId="LiveId" clId="{324A19A2-4CFB-4355-BB7F-F269DE0856F7}" dt="2021-05-05T08:25:23.462" v="5794" actId="1076"/>
          <ac:picMkLst>
            <pc:docMk/>
            <pc:sldMk cId="1888282584" sldId="368"/>
            <ac:picMk id="45" creationId="{F59D1B82-AF12-42F0-ACF7-8AE9C0807D8D}"/>
          </ac:picMkLst>
        </pc:picChg>
        <pc:picChg chg="add mod">
          <ac:chgData name="Nada Farshoukh" userId="cd36c589a2108c71" providerId="LiveId" clId="{324A19A2-4CFB-4355-BB7F-F269DE0856F7}" dt="2021-05-05T08:25:04.488" v="5790" actId="1076"/>
          <ac:picMkLst>
            <pc:docMk/>
            <pc:sldMk cId="1888282584" sldId="368"/>
            <ac:picMk id="46" creationId="{7FD6107A-E6E5-43FD-98EC-3F953F22D431}"/>
          </ac:picMkLst>
        </pc:picChg>
        <pc:picChg chg="add mod">
          <ac:chgData name="Nada Farshoukh" userId="cd36c589a2108c71" providerId="LiveId" clId="{324A19A2-4CFB-4355-BB7F-F269DE0856F7}" dt="2021-05-05T08:25:04.488" v="5790" actId="1076"/>
          <ac:picMkLst>
            <pc:docMk/>
            <pc:sldMk cId="1888282584" sldId="368"/>
            <ac:picMk id="47" creationId="{BC8617E7-6393-4AA8-9E67-E7D56F523CE1}"/>
          </ac:picMkLst>
        </pc:picChg>
        <pc:picChg chg="add mod">
          <ac:chgData name="Nada Farshoukh" userId="cd36c589a2108c71" providerId="LiveId" clId="{324A19A2-4CFB-4355-BB7F-F269DE0856F7}" dt="2021-05-05T08:25:04.488" v="5790" actId="1076"/>
          <ac:picMkLst>
            <pc:docMk/>
            <pc:sldMk cId="1888282584" sldId="368"/>
            <ac:picMk id="48" creationId="{7CDC51AB-8303-4BD6-87AB-BA22D96C20EC}"/>
          </ac:picMkLst>
        </pc:picChg>
        <pc:picChg chg="add mod">
          <ac:chgData name="Nada Farshoukh" userId="cd36c589a2108c71" providerId="LiveId" clId="{324A19A2-4CFB-4355-BB7F-F269DE0856F7}" dt="2021-05-05T08:25:04.488" v="5790" actId="1076"/>
          <ac:picMkLst>
            <pc:docMk/>
            <pc:sldMk cId="1888282584" sldId="368"/>
            <ac:picMk id="49" creationId="{33C7460F-8301-4066-91A0-579B1C6530C7}"/>
          </ac:picMkLst>
        </pc:picChg>
        <pc:picChg chg="add mod">
          <ac:chgData name="Nada Farshoukh" userId="cd36c589a2108c71" providerId="LiveId" clId="{324A19A2-4CFB-4355-BB7F-F269DE0856F7}" dt="2021-05-05T08:25:23.462" v="5794" actId="1076"/>
          <ac:picMkLst>
            <pc:docMk/>
            <pc:sldMk cId="1888282584" sldId="368"/>
            <ac:picMk id="50" creationId="{ADEF45D9-EB95-4B27-9C3B-19EE57D26AC0}"/>
          </ac:picMkLst>
        </pc:picChg>
        <pc:picChg chg="add mod">
          <ac:chgData name="Nada Farshoukh" userId="cd36c589a2108c71" providerId="LiveId" clId="{324A19A2-4CFB-4355-BB7F-F269DE0856F7}" dt="2021-05-05T08:25:04.488" v="5790" actId="1076"/>
          <ac:picMkLst>
            <pc:docMk/>
            <pc:sldMk cId="1888282584" sldId="368"/>
            <ac:picMk id="51" creationId="{53B5D1ED-5A21-41D6-BE16-00B6E91BF73D}"/>
          </ac:picMkLst>
        </pc:picChg>
        <pc:picChg chg="add mod">
          <ac:chgData name="Nada Farshoukh" userId="cd36c589a2108c71" providerId="LiveId" clId="{324A19A2-4CFB-4355-BB7F-F269DE0856F7}" dt="2021-05-05T08:25:04.488" v="5790" actId="1076"/>
          <ac:picMkLst>
            <pc:docMk/>
            <pc:sldMk cId="1888282584" sldId="368"/>
            <ac:picMk id="52" creationId="{4F0ABCD2-11D1-45BE-99DC-0C5E969DF6FA}"/>
          </ac:picMkLst>
        </pc:picChg>
        <pc:picChg chg="add mod">
          <ac:chgData name="Nada Farshoukh" userId="cd36c589a2108c71" providerId="LiveId" clId="{324A19A2-4CFB-4355-BB7F-F269DE0856F7}" dt="2021-05-05T08:25:04.488" v="5790" actId="1076"/>
          <ac:picMkLst>
            <pc:docMk/>
            <pc:sldMk cId="1888282584" sldId="368"/>
            <ac:picMk id="53" creationId="{2AA58561-0337-43C5-8174-2AD4D0E3688A}"/>
          </ac:picMkLst>
        </pc:picChg>
        <pc:picChg chg="add mod">
          <ac:chgData name="Nada Farshoukh" userId="cd36c589a2108c71" providerId="LiveId" clId="{324A19A2-4CFB-4355-BB7F-F269DE0856F7}" dt="2021-05-05T08:25:04.488" v="5790" actId="1076"/>
          <ac:picMkLst>
            <pc:docMk/>
            <pc:sldMk cId="1888282584" sldId="368"/>
            <ac:picMk id="54" creationId="{D441F0B0-2ED7-483C-9C3F-20C6372CC9EA}"/>
          </ac:picMkLst>
        </pc:picChg>
        <pc:picChg chg="add mod">
          <ac:chgData name="Nada Farshoukh" userId="cd36c589a2108c71" providerId="LiveId" clId="{324A19A2-4CFB-4355-BB7F-F269DE0856F7}" dt="2021-05-05T08:25:04.488" v="5790" actId="1076"/>
          <ac:picMkLst>
            <pc:docMk/>
            <pc:sldMk cId="1888282584" sldId="368"/>
            <ac:picMk id="55" creationId="{EBD83B79-4E89-495F-AF2F-90A24B8AADE2}"/>
          </ac:picMkLst>
        </pc:picChg>
        <pc:picChg chg="add mod">
          <ac:chgData name="Nada Farshoukh" userId="cd36c589a2108c71" providerId="LiveId" clId="{324A19A2-4CFB-4355-BB7F-F269DE0856F7}" dt="2021-05-05T08:25:04.488" v="5790" actId="1076"/>
          <ac:picMkLst>
            <pc:docMk/>
            <pc:sldMk cId="1888282584" sldId="368"/>
            <ac:picMk id="56" creationId="{092D8747-E61B-4E0E-93EC-EBD0A85F9482}"/>
          </ac:picMkLst>
        </pc:picChg>
        <pc:picChg chg="add mod">
          <ac:chgData name="Nada Farshoukh" userId="cd36c589a2108c71" providerId="LiveId" clId="{324A19A2-4CFB-4355-BB7F-F269DE0856F7}" dt="2021-05-05T08:25:04.488" v="5790" actId="1076"/>
          <ac:picMkLst>
            <pc:docMk/>
            <pc:sldMk cId="1888282584" sldId="368"/>
            <ac:picMk id="57" creationId="{D434CA80-3110-40DD-8A9A-0B2B0DBA6AA9}"/>
          </ac:picMkLst>
        </pc:picChg>
        <pc:picChg chg="add mod">
          <ac:chgData name="Nada Farshoukh" userId="cd36c589a2108c71" providerId="LiveId" clId="{324A19A2-4CFB-4355-BB7F-F269DE0856F7}" dt="2021-05-05T08:25:04.488" v="5790" actId="1076"/>
          <ac:picMkLst>
            <pc:docMk/>
            <pc:sldMk cId="1888282584" sldId="368"/>
            <ac:picMk id="58" creationId="{8616C764-45C1-48B8-910B-6C390F720F63}"/>
          </ac:picMkLst>
        </pc:picChg>
        <pc:picChg chg="add mod">
          <ac:chgData name="Nada Farshoukh" userId="cd36c589a2108c71" providerId="LiveId" clId="{324A19A2-4CFB-4355-BB7F-F269DE0856F7}" dt="2021-05-05T08:25:04.488" v="5790" actId="1076"/>
          <ac:picMkLst>
            <pc:docMk/>
            <pc:sldMk cId="1888282584" sldId="368"/>
            <ac:picMk id="59" creationId="{C1DE8351-04C8-4A43-A7CB-E7C3CC60FBBF}"/>
          </ac:picMkLst>
        </pc:picChg>
        <pc:picChg chg="add mod">
          <ac:chgData name="Nada Farshoukh" userId="cd36c589a2108c71" providerId="LiveId" clId="{324A19A2-4CFB-4355-BB7F-F269DE0856F7}" dt="2021-05-05T08:25:04.488" v="5790" actId="1076"/>
          <ac:picMkLst>
            <pc:docMk/>
            <pc:sldMk cId="1888282584" sldId="368"/>
            <ac:picMk id="60" creationId="{4D16B715-A709-4633-83AC-8AC24F9DA8A8}"/>
          </ac:picMkLst>
        </pc:picChg>
        <pc:picChg chg="add mod">
          <ac:chgData name="Nada Farshoukh" userId="cd36c589a2108c71" providerId="LiveId" clId="{324A19A2-4CFB-4355-BB7F-F269DE0856F7}" dt="2021-05-05T08:25:04.488" v="5790" actId="1076"/>
          <ac:picMkLst>
            <pc:docMk/>
            <pc:sldMk cId="1888282584" sldId="368"/>
            <ac:picMk id="61" creationId="{996F0987-434A-4616-97E2-E315FD67D95E}"/>
          </ac:picMkLst>
        </pc:picChg>
        <pc:picChg chg="add mod">
          <ac:chgData name="Nada Farshoukh" userId="cd36c589a2108c71" providerId="LiveId" clId="{324A19A2-4CFB-4355-BB7F-F269DE0856F7}" dt="2021-05-05T08:25:04.488" v="5790" actId="1076"/>
          <ac:picMkLst>
            <pc:docMk/>
            <pc:sldMk cId="1888282584" sldId="368"/>
            <ac:picMk id="62" creationId="{0632515B-9F69-43D5-81EA-ED5C6AB8EDE9}"/>
          </ac:picMkLst>
        </pc:picChg>
        <pc:picChg chg="add mod">
          <ac:chgData name="Nada Farshoukh" userId="cd36c589a2108c71" providerId="LiveId" clId="{324A19A2-4CFB-4355-BB7F-F269DE0856F7}" dt="2021-05-05T08:25:04.488" v="5790" actId="1076"/>
          <ac:picMkLst>
            <pc:docMk/>
            <pc:sldMk cId="1888282584" sldId="368"/>
            <ac:picMk id="63" creationId="{20099E43-9CE5-4E37-AC16-EC9285083B8B}"/>
          </ac:picMkLst>
        </pc:picChg>
        <pc:picChg chg="add mod">
          <ac:chgData name="Nada Farshoukh" userId="cd36c589a2108c71" providerId="LiveId" clId="{324A19A2-4CFB-4355-BB7F-F269DE0856F7}" dt="2021-05-05T08:25:04.488" v="5790" actId="1076"/>
          <ac:picMkLst>
            <pc:docMk/>
            <pc:sldMk cId="1888282584" sldId="368"/>
            <ac:picMk id="64" creationId="{FA4425AF-2D24-4A21-B905-5356B9227B61}"/>
          </ac:picMkLst>
        </pc:picChg>
        <pc:picChg chg="del">
          <ac:chgData name="Nada Farshoukh" userId="cd36c589a2108c71" providerId="LiveId" clId="{324A19A2-4CFB-4355-BB7F-F269DE0856F7}" dt="2021-05-05T08:13:27.993" v="5629" actId="478"/>
          <ac:picMkLst>
            <pc:docMk/>
            <pc:sldMk cId="1888282584" sldId="368"/>
            <ac:picMk id="195" creationId="{5EB4D158-B813-4673-B20E-AEC5A30A1EF5}"/>
          </ac:picMkLst>
        </pc:picChg>
        <pc:picChg chg="del">
          <ac:chgData name="Nada Farshoukh" userId="cd36c589a2108c71" providerId="LiveId" clId="{324A19A2-4CFB-4355-BB7F-F269DE0856F7}" dt="2021-05-05T08:13:32.075" v="5630" actId="478"/>
          <ac:picMkLst>
            <pc:docMk/>
            <pc:sldMk cId="1888282584" sldId="368"/>
            <ac:picMk id="202" creationId="{DFB363D6-C0F1-49D0-A950-31B6A4462259}"/>
          </ac:picMkLst>
        </pc:picChg>
        <pc:picChg chg="del">
          <ac:chgData name="Nada Farshoukh" userId="cd36c589a2108c71" providerId="LiveId" clId="{324A19A2-4CFB-4355-BB7F-F269DE0856F7}" dt="2021-05-05T08:13:32.075" v="5630" actId="478"/>
          <ac:picMkLst>
            <pc:docMk/>
            <pc:sldMk cId="1888282584" sldId="368"/>
            <ac:picMk id="205" creationId="{B87A56DA-AEAE-4408-8F70-2F3EEF4CA5DA}"/>
          </ac:picMkLst>
        </pc:picChg>
        <pc:picChg chg="del">
          <ac:chgData name="Nada Farshoukh" userId="cd36c589a2108c71" providerId="LiveId" clId="{324A19A2-4CFB-4355-BB7F-F269DE0856F7}" dt="2021-05-05T08:13:32.075" v="5630" actId="478"/>
          <ac:picMkLst>
            <pc:docMk/>
            <pc:sldMk cId="1888282584" sldId="368"/>
            <ac:picMk id="213" creationId="{188FFE0A-8904-42AB-A19E-E217A59F8CDC}"/>
          </ac:picMkLst>
        </pc:picChg>
        <pc:picChg chg="del">
          <ac:chgData name="Nada Farshoukh" userId="cd36c589a2108c71" providerId="LiveId" clId="{324A19A2-4CFB-4355-BB7F-F269DE0856F7}" dt="2021-05-05T08:13:32.075" v="5630" actId="478"/>
          <ac:picMkLst>
            <pc:docMk/>
            <pc:sldMk cId="1888282584" sldId="368"/>
            <ac:picMk id="214" creationId="{6F73DA11-05B2-45E4-B68C-18297C75F568}"/>
          </ac:picMkLst>
        </pc:picChg>
        <pc:picChg chg="del">
          <ac:chgData name="Nada Farshoukh" userId="cd36c589a2108c71" providerId="LiveId" clId="{324A19A2-4CFB-4355-BB7F-F269DE0856F7}" dt="2021-05-05T08:13:32.075" v="5630" actId="478"/>
          <ac:picMkLst>
            <pc:docMk/>
            <pc:sldMk cId="1888282584" sldId="368"/>
            <ac:picMk id="216" creationId="{CFE2BA72-DE7D-4750-BF75-B25A038F736A}"/>
          </ac:picMkLst>
        </pc:picChg>
      </pc:sldChg>
      <pc:sldChg chg="addSp delSp modSp add mod modTransition modAnim">
        <pc:chgData name="Nada Farshoukh" userId="cd36c589a2108c71" providerId="LiveId" clId="{324A19A2-4CFB-4355-BB7F-F269DE0856F7}" dt="2021-05-05T08:35:03.005" v="5900" actId="14100"/>
        <pc:sldMkLst>
          <pc:docMk/>
          <pc:sldMk cId="2390367605" sldId="369"/>
        </pc:sldMkLst>
        <pc:spChg chg="mod">
          <ac:chgData name="Nada Farshoukh" userId="cd36c589a2108c71" providerId="LiveId" clId="{324A19A2-4CFB-4355-BB7F-F269DE0856F7}" dt="2021-05-05T08:29:49.710" v="5842" actId="1076"/>
          <ac:spMkLst>
            <pc:docMk/>
            <pc:sldMk cId="2390367605" sldId="369"/>
            <ac:spMk id="2" creationId="{FF54995C-2E85-497C-A004-97054074FBE0}"/>
          </ac:spMkLst>
        </pc:spChg>
        <pc:spChg chg="mod">
          <ac:chgData name="Nada Farshoukh" userId="cd36c589a2108c71" providerId="LiveId" clId="{324A19A2-4CFB-4355-BB7F-F269DE0856F7}" dt="2021-05-05T08:29:49.710" v="5842" actId="1076"/>
          <ac:spMkLst>
            <pc:docMk/>
            <pc:sldMk cId="2390367605" sldId="369"/>
            <ac:spMk id="25" creationId="{B651E6BD-7916-44F2-9F0D-57EC49875379}"/>
          </ac:spMkLst>
        </pc:spChg>
        <pc:spChg chg="mod">
          <ac:chgData name="Nada Farshoukh" userId="cd36c589a2108c71" providerId="LiveId" clId="{324A19A2-4CFB-4355-BB7F-F269DE0856F7}" dt="2021-05-05T08:29:49.710" v="5842" actId="1076"/>
          <ac:spMkLst>
            <pc:docMk/>
            <pc:sldMk cId="2390367605" sldId="369"/>
            <ac:spMk id="26" creationId="{C16402DD-1D9B-4198-AB06-73AAE5A97179}"/>
          </ac:spMkLst>
        </pc:spChg>
        <pc:spChg chg="add mod">
          <ac:chgData name="Nada Farshoukh" userId="cd36c589a2108c71" providerId="LiveId" clId="{324A19A2-4CFB-4355-BB7F-F269DE0856F7}" dt="2021-05-05T08:35:03.005" v="5900" actId="14100"/>
          <ac:spMkLst>
            <pc:docMk/>
            <pc:sldMk cId="2390367605" sldId="369"/>
            <ac:spMk id="63" creationId="{17AC618B-2D9F-4AED-ACE8-16B8EBAE2652}"/>
          </ac:spMkLst>
        </pc:spChg>
        <pc:spChg chg="add mod">
          <ac:chgData name="Nada Farshoukh" userId="cd36c589a2108c71" providerId="LiveId" clId="{324A19A2-4CFB-4355-BB7F-F269DE0856F7}" dt="2021-05-05T08:29:49.710" v="5842" actId="1076"/>
          <ac:spMkLst>
            <pc:docMk/>
            <pc:sldMk cId="2390367605" sldId="369"/>
            <ac:spMk id="64" creationId="{5313A877-44F6-4B49-9356-74F7345561A0}"/>
          </ac:spMkLst>
        </pc:spChg>
        <pc:spChg chg="add mod">
          <ac:chgData name="Nada Farshoukh" userId="cd36c589a2108c71" providerId="LiveId" clId="{324A19A2-4CFB-4355-BB7F-F269DE0856F7}" dt="2021-05-05T08:32:34.289" v="5871" actId="1035"/>
          <ac:spMkLst>
            <pc:docMk/>
            <pc:sldMk cId="2390367605" sldId="369"/>
            <ac:spMk id="65" creationId="{9398D7D6-4054-4518-BEB8-961369CE94DD}"/>
          </ac:spMkLst>
        </pc:spChg>
        <pc:spChg chg="mod">
          <ac:chgData name="Nada Farshoukh" userId="cd36c589a2108c71" providerId="LiveId" clId="{324A19A2-4CFB-4355-BB7F-F269DE0856F7}" dt="2021-05-05T08:34:56.385" v="5899" actId="1036"/>
          <ac:spMkLst>
            <pc:docMk/>
            <pc:sldMk cId="2390367605" sldId="369"/>
            <ac:spMk id="191" creationId="{19A111C4-62CB-4CAD-8F35-796215AA3124}"/>
          </ac:spMkLst>
        </pc:spChg>
        <pc:spChg chg="mod">
          <ac:chgData name="Nada Farshoukh" userId="cd36c589a2108c71" providerId="LiveId" clId="{324A19A2-4CFB-4355-BB7F-F269DE0856F7}" dt="2021-05-05T08:34:56.385" v="5899" actId="1036"/>
          <ac:spMkLst>
            <pc:docMk/>
            <pc:sldMk cId="2390367605" sldId="369"/>
            <ac:spMk id="194" creationId="{5C9F0A70-0DFF-409A-9306-1C24AD64933B}"/>
          </ac:spMkLst>
        </pc:spChg>
        <pc:grpChg chg="del">
          <ac:chgData name="Nada Farshoukh" userId="cd36c589a2108c71" providerId="LiveId" clId="{324A19A2-4CFB-4355-BB7F-F269DE0856F7}" dt="2021-05-05T08:18:05.913" v="5686" actId="165"/>
          <ac:grpSpMkLst>
            <pc:docMk/>
            <pc:sldMk cId="2390367605" sldId="369"/>
            <ac:grpSpMk id="29" creationId="{7411C9C8-E8D6-4E7B-A8E5-B2B02F17434F}"/>
          </ac:grpSpMkLst>
        </pc:grpChg>
        <pc:grpChg chg="del">
          <ac:chgData name="Nada Farshoukh" userId="cd36c589a2108c71" providerId="LiveId" clId="{324A19A2-4CFB-4355-BB7F-F269DE0856F7}" dt="2021-05-05T08:17:49.761" v="5682" actId="478"/>
          <ac:grpSpMkLst>
            <pc:docMk/>
            <pc:sldMk cId="2390367605" sldId="369"/>
            <ac:grpSpMk id="32" creationId="{50042BE7-923F-44D2-9BE0-39879D5B4330}"/>
          </ac:grpSpMkLst>
        </pc:grpChg>
        <pc:grpChg chg="del">
          <ac:chgData name="Nada Farshoukh" userId="cd36c589a2108c71" providerId="LiveId" clId="{324A19A2-4CFB-4355-BB7F-F269DE0856F7}" dt="2021-05-05T08:17:57.074" v="5685" actId="478"/>
          <ac:grpSpMkLst>
            <pc:docMk/>
            <pc:sldMk cId="2390367605" sldId="369"/>
            <ac:grpSpMk id="35" creationId="{E882E6ED-9E21-45F0-ABE0-1395704AC6D4}"/>
          </ac:grpSpMkLst>
        </pc:grpChg>
        <pc:grpChg chg="mod">
          <ac:chgData name="Nada Farshoukh" userId="cd36c589a2108c71" providerId="LiveId" clId="{324A19A2-4CFB-4355-BB7F-F269DE0856F7}" dt="2021-05-05T08:34:56.385" v="5899" actId="1036"/>
          <ac:grpSpMkLst>
            <pc:docMk/>
            <pc:sldMk cId="2390367605" sldId="369"/>
            <ac:grpSpMk id="190" creationId="{9ED7C66E-2A7D-4EF4-9126-009A7F075397}"/>
          </ac:grpSpMkLst>
        </pc:grpChg>
        <pc:picChg chg="del">
          <ac:chgData name="Nada Farshoukh" userId="cd36c589a2108c71" providerId="LiveId" clId="{324A19A2-4CFB-4355-BB7F-F269DE0856F7}" dt="2021-05-05T08:17:54.169" v="5684" actId="478"/>
          <ac:picMkLst>
            <pc:docMk/>
            <pc:sldMk cId="2390367605" sldId="369"/>
            <ac:picMk id="27" creationId="{113EBC5D-48D4-45A2-AD71-98800EA3C94D}"/>
          </ac:picMkLst>
        </pc:picChg>
        <pc:picChg chg="del">
          <ac:chgData name="Nada Farshoukh" userId="cd36c589a2108c71" providerId="LiveId" clId="{324A19A2-4CFB-4355-BB7F-F269DE0856F7}" dt="2021-05-05T08:17:43.511" v="5680" actId="478"/>
          <ac:picMkLst>
            <pc:docMk/>
            <pc:sldMk cId="2390367605" sldId="369"/>
            <ac:picMk id="28" creationId="{A15EF367-B833-4FB4-90D9-683C3F03949D}"/>
          </ac:picMkLst>
        </pc:picChg>
        <pc:picChg chg="mod topLvl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30" creationId="{DA067B52-EEDE-470D-885B-27415865F0CD}"/>
          </ac:picMkLst>
        </pc:picChg>
        <pc:picChg chg="del mod topLvl">
          <ac:chgData name="Nada Farshoukh" userId="cd36c589a2108c71" providerId="LiveId" clId="{324A19A2-4CFB-4355-BB7F-F269DE0856F7}" dt="2021-05-05T08:18:10.537" v="5688" actId="478"/>
          <ac:picMkLst>
            <pc:docMk/>
            <pc:sldMk cId="2390367605" sldId="369"/>
            <ac:picMk id="31" creationId="{F1468E0D-ECB8-49A8-BB1C-D68991A1C00A}"/>
          </ac:picMkLst>
        </pc:picChg>
        <pc:picChg chg="del">
          <ac:chgData name="Nada Farshoukh" userId="cd36c589a2108c71" providerId="LiveId" clId="{324A19A2-4CFB-4355-BB7F-F269DE0856F7}" dt="2021-05-05T08:17:51.903" v="5683" actId="478"/>
          <ac:picMkLst>
            <pc:docMk/>
            <pc:sldMk cId="2390367605" sldId="369"/>
            <ac:picMk id="38" creationId="{76AD5DE7-3161-4CC6-85F9-EB61259D0CE2}"/>
          </ac:picMkLst>
        </pc:picChg>
        <pc:picChg chg="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39" creationId="{A6109535-8C8D-4058-91DC-13D67B4FD5C1}"/>
          </ac:picMkLst>
        </pc:picChg>
        <pc:picChg chg="del">
          <ac:chgData name="Nada Farshoukh" userId="cd36c589a2108c71" providerId="LiveId" clId="{324A19A2-4CFB-4355-BB7F-F269DE0856F7}" dt="2021-05-05T08:17:45.167" v="5681" actId="478"/>
          <ac:picMkLst>
            <pc:docMk/>
            <pc:sldMk cId="2390367605" sldId="369"/>
            <ac:picMk id="40" creationId="{5F4EC597-7E27-4F9F-8CC5-43471AA98F20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41" creationId="{DA26C991-9775-4B3F-B862-23A48AE84960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42" creationId="{4C551213-7A4D-4966-BF1B-286F6C3AE7BE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43" creationId="{E6EB7524-D8AD-4B08-924C-A45E69773AD5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44" creationId="{66515236-4DD3-4195-B380-4BE092AE052B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45" creationId="{17AC07A0-FC45-4D56-B7D8-FE61744DC122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46" creationId="{0BAD07FC-258B-44B2-8F20-DEDC4C0D3E93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47" creationId="{C3281808-152B-4BCB-85CA-2C8F0F95CBDF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48" creationId="{6F4C02C3-DA2B-4A0A-B73F-7093E62C2E45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49" creationId="{F539F373-237A-40AE-A923-E7B21327D562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50" creationId="{2A8770DB-42ED-4365-8F7F-DE59C452D718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51" creationId="{3F6224DA-68DB-4A4A-A6EA-C8B992E02588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52" creationId="{334D58EF-A96A-4767-AD59-55750E9E7282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53" creationId="{6B0660CE-3AAE-4267-A696-6B8424D93F73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54" creationId="{75734E62-C358-4ED9-B14E-78DD94621C3B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55" creationId="{6BD54FE2-6084-40C6-A740-B9D84E595532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56" creationId="{DB4E491C-C8E0-4EEF-B639-6340B8ACC9E9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57" creationId="{3872A191-D057-4BEB-9841-FD2CF12750B5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58" creationId="{CF923797-0E02-41B7-B739-B13FFF106B89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59" creationId="{A3895C66-3EFB-48C6-AC0C-3862C9554883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60" creationId="{6757BE9E-5C33-4F0C-9F3A-6EB9081A7EA2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61" creationId="{206AE4A8-D37D-47BD-84E1-F8D54CB2DD49}"/>
          </ac:picMkLst>
        </pc:picChg>
        <pc:picChg chg="add mod">
          <ac:chgData name="Nada Farshoukh" userId="cd36c589a2108c71" providerId="LiveId" clId="{324A19A2-4CFB-4355-BB7F-F269DE0856F7}" dt="2021-05-05T08:31:26.881" v="5867" actId="1036"/>
          <ac:picMkLst>
            <pc:docMk/>
            <pc:sldMk cId="2390367605" sldId="369"/>
            <ac:picMk id="62" creationId="{74342449-6A70-4234-8B94-607ED32B8AFD}"/>
          </ac:picMkLst>
        </pc:picChg>
      </pc:sldChg>
      <pc:sldChg chg="addSp delSp modSp add mod delAnim">
        <pc:chgData name="Nada Farshoukh" userId="cd36c589a2108c71" providerId="LiveId" clId="{324A19A2-4CFB-4355-BB7F-F269DE0856F7}" dt="2021-05-05T11:23:21.720" v="6130" actId="20577"/>
        <pc:sldMkLst>
          <pc:docMk/>
          <pc:sldMk cId="2274077323" sldId="370"/>
        </pc:sldMkLst>
        <pc:spChg chg="del">
          <ac:chgData name="Nada Farshoukh" userId="cd36c589a2108c71" providerId="LiveId" clId="{324A19A2-4CFB-4355-BB7F-F269DE0856F7}" dt="2021-05-05T11:07:13.565" v="5912" actId="478"/>
          <ac:spMkLst>
            <pc:docMk/>
            <pc:sldMk cId="2274077323" sldId="370"/>
            <ac:spMk id="84" creationId="{506A0079-B3D6-4A2A-B883-FBD13D4742C7}"/>
          </ac:spMkLst>
        </pc:spChg>
        <pc:spChg chg="del">
          <ac:chgData name="Nada Farshoukh" userId="cd36c589a2108c71" providerId="LiveId" clId="{324A19A2-4CFB-4355-BB7F-F269DE0856F7}" dt="2021-05-05T11:07:13.565" v="5912" actId="478"/>
          <ac:spMkLst>
            <pc:docMk/>
            <pc:sldMk cId="2274077323" sldId="370"/>
            <ac:spMk id="85" creationId="{08F55671-17E3-49BD-AC7F-DFEDA1CAEC51}"/>
          </ac:spMkLst>
        </pc:spChg>
        <pc:spChg chg="del">
          <ac:chgData name="Nada Farshoukh" userId="cd36c589a2108c71" providerId="LiveId" clId="{324A19A2-4CFB-4355-BB7F-F269DE0856F7}" dt="2021-05-05T11:07:13.565" v="5912" actId="478"/>
          <ac:spMkLst>
            <pc:docMk/>
            <pc:sldMk cId="2274077323" sldId="370"/>
            <ac:spMk id="86" creationId="{194FDAC9-52A1-4640-986F-0985E0D12D2E}"/>
          </ac:spMkLst>
        </pc:spChg>
        <pc:spChg chg="del">
          <ac:chgData name="Nada Farshoukh" userId="cd36c589a2108c71" providerId="LiveId" clId="{324A19A2-4CFB-4355-BB7F-F269DE0856F7}" dt="2021-05-05T11:07:13.565" v="5912" actId="478"/>
          <ac:spMkLst>
            <pc:docMk/>
            <pc:sldMk cId="2274077323" sldId="370"/>
            <ac:spMk id="88" creationId="{93968FF8-7416-47E6-AE79-0F6B887B5A52}"/>
          </ac:spMkLst>
        </pc:spChg>
        <pc:spChg chg="del">
          <ac:chgData name="Nada Farshoukh" userId="cd36c589a2108c71" providerId="LiveId" clId="{324A19A2-4CFB-4355-BB7F-F269DE0856F7}" dt="2021-05-05T11:07:13.565" v="5912" actId="478"/>
          <ac:spMkLst>
            <pc:docMk/>
            <pc:sldMk cId="2274077323" sldId="370"/>
            <ac:spMk id="89" creationId="{0ABC9BA4-DC8B-40E0-8203-9A203BCEDC70}"/>
          </ac:spMkLst>
        </pc:spChg>
        <pc:spChg chg="del">
          <ac:chgData name="Nada Farshoukh" userId="cd36c589a2108c71" providerId="LiveId" clId="{324A19A2-4CFB-4355-BB7F-F269DE0856F7}" dt="2021-05-05T11:07:13.565" v="5912" actId="478"/>
          <ac:spMkLst>
            <pc:docMk/>
            <pc:sldMk cId="2274077323" sldId="370"/>
            <ac:spMk id="90" creationId="{D10FE9A6-DA0E-43D9-B6CC-BE863772451C}"/>
          </ac:spMkLst>
        </pc:spChg>
        <pc:spChg chg="del">
          <ac:chgData name="Nada Farshoukh" userId="cd36c589a2108c71" providerId="LiveId" clId="{324A19A2-4CFB-4355-BB7F-F269DE0856F7}" dt="2021-05-05T11:07:13.565" v="5912" actId="478"/>
          <ac:spMkLst>
            <pc:docMk/>
            <pc:sldMk cId="2274077323" sldId="370"/>
            <ac:spMk id="91" creationId="{8A3B8B8C-A560-4F67-BAF5-E88588B25B97}"/>
          </ac:spMkLst>
        </pc:spChg>
        <pc:spChg chg="del">
          <ac:chgData name="Nada Farshoukh" userId="cd36c589a2108c71" providerId="LiveId" clId="{324A19A2-4CFB-4355-BB7F-F269DE0856F7}" dt="2021-05-05T11:07:13.565" v="5912" actId="478"/>
          <ac:spMkLst>
            <pc:docMk/>
            <pc:sldMk cId="2274077323" sldId="370"/>
            <ac:spMk id="92" creationId="{78958BB6-8503-4A7E-8D54-5246A195B7CF}"/>
          </ac:spMkLst>
        </pc:spChg>
        <pc:spChg chg="add del mod">
          <ac:chgData name="Nada Farshoukh" userId="cd36c589a2108c71" providerId="LiveId" clId="{324A19A2-4CFB-4355-BB7F-F269DE0856F7}" dt="2021-05-05T11:15:00.931" v="6039" actId="478"/>
          <ac:spMkLst>
            <pc:docMk/>
            <pc:sldMk cId="2274077323" sldId="370"/>
            <ac:spMk id="93" creationId="{8D997ECF-F95E-4FE9-AA89-6B3DCBC9DE77}"/>
          </ac:spMkLst>
        </pc:spChg>
        <pc:spChg chg="add mod">
          <ac:chgData name="Nada Farshoukh" userId="cd36c589a2108c71" providerId="LiveId" clId="{324A19A2-4CFB-4355-BB7F-F269DE0856F7}" dt="2021-05-05T11:21:04.574" v="6109" actId="207"/>
          <ac:spMkLst>
            <pc:docMk/>
            <pc:sldMk cId="2274077323" sldId="370"/>
            <ac:spMk id="94" creationId="{61EBE4D5-BA58-4A69-8F0A-D3F65B6EF9C3}"/>
          </ac:spMkLst>
        </pc:spChg>
        <pc:spChg chg="add del mod">
          <ac:chgData name="Nada Farshoukh" userId="cd36c589a2108c71" providerId="LiveId" clId="{324A19A2-4CFB-4355-BB7F-F269DE0856F7}" dt="2021-05-05T11:15:00.931" v="6039" actId="478"/>
          <ac:spMkLst>
            <pc:docMk/>
            <pc:sldMk cId="2274077323" sldId="370"/>
            <ac:spMk id="95" creationId="{FA9DCC0A-E729-4461-ACF3-5D7C6CCEA31E}"/>
          </ac:spMkLst>
        </pc:spChg>
        <pc:spChg chg="add mod">
          <ac:chgData name="Nada Farshoukh" userId="cd36c589a2108c71" providerId="LiveId" clId="{324A19A2-4CFB-4355-BB7F-F269DE0856F7}" dt="2021-05-05T11:21:09.424" v="6111" actId="207"/>
          <ac:spMkLst>
            <pc:docMk/>
            <pc:sldMk cId="2274077323" sldId="370"/>
            <ac:spMk id="96" creationId="{BC6FAF6B-6E19-40E8-AC06-CEE47B144FB3}"/>
          </ac:spMkLst>
        </pc:spChg>
        <pc:spChg chg="add mod">
          <ac:chgData name="Nada Farshoukh" userId="cd36c589a2108c71" providerId="LiveId" clId="{324A19A2-4CFB-4355-BB7F-F269DE0856F7}" dt="2021-05-05T11:19:34.359" v="6096" actId="14100"/>
          <ac:spMkLst>
            <pc:docMk/>
            <pc:sldMk cId="2274077323" sldId="370"/>
            <ac:spMk id="97" creationId="{C1711A63-466D-4B6A-97FF-0B2DD2ECC4D7}"/>
          </ac:spMkLst>
        </pc:spChg>
        <pc:spChg chg="add mod">
          <ac:chgData name="Nada Farshoukh" userId="cd36c589a2108c71" providerId="LiveId" clId="{324A19A2-4CFB-4355-BB7F-F269DE0856F7}" dt="2021-05-05T11:19:32.262" v="6095" actId="14100"/>
          <ac:spMkLst>
            <pc:docMk/>
            <pc:sldMk cId="2274077323" sldId="370"/>
            <ac:spMk id="98" creationId="{7EA57505-883A-4A25-827C-3F4143A4B793}"/>
          </ac:spMkLst>
        </pc:spChg>
        <pc:spChg chg="add mod">
          <ac:chgData name="Nada Farshoukh" userId="cd36c589a2108c71" providerId="LiveId" clId="{324A19A2-4CFB-4355-BB7F-F269DE0856F7}" dt="2021-05-05T11:21:11.742" v="6112" actId="207"/>
          <ac:spMkLst>
            <pc:docMk/>
            <pc:sldMk cId="2274077323" sldId="370"/>
            <ac:spMk id="99" creationId="{7B77FD31-770E-47CD-88F6-713BB8A021ED}"/>
          </ac:spMkLst>
        </pc:spChg>
        <pc:spChg chg="add mod">
          <ac:chgData name="Nada Farshoukh" userId="cd36c589a2108c71" providerId="LiveId" clId="{324A19A2-4CFB-4355-BB7F-F269DE0856F7}" dt="2021-05-05T11:21:35.945" v="6119" actId="20577"/>
          <ac:spMkLst>
            <pc:docMk/>
            <pc:sldMk cId="2274077323" sldId="370"/>
            <ac:spMk id="100" creationId="{592DE7FA-84B4-40BC-9531-D3A483A21CB8}"/>
          </ac:spMkLst>
        </pc:spChg>
        <pc:spChg chg="add mod">
          <ac:chgData name="Nada Farshoukh" userId="cd36c589a2108c71" providerId="LiveId" clId="{324A19A2-4CFB-4355-BB7F-F269DE0856F7}" dt="2021-05-05T11:23:12.211" v="6126" actId="20577"/>
          <ac:spMkLst>
            <pc:docMk/>
            <pc:sldMk cId="2274077323" sldId="370"/>
            <ac:spMk id="101" creationId="{88AFE24F-7CA0-400A-A34A-C5FE2F003A63}"/>
          </ac:spMkLst>
        </pc:spChg>
        <pc:spChg chg="add mod">
          <ac:chgData name="Nada Farshoukh" userId="cd36c589a2108c71" providerId="LiveId" clId="{324A19A2-4CFB-4355-BB7F-F269DE0856F7}" dt="2021-05-05T11:23:21.720" v="6130" actId="20577"/>
          <ac:spMkLst>
            <pc:docMk/>
            <pc:sldMk cId="2274077323" sldId="370"/>
            <ac:spMk id="102" creationId="{A5104916-E559-4D55-A95A-A4A67F018211}"/>
          </ac:spMkLst>
        </pc:spChg>
        <pc:spChg chg="mod">
          <ac:chgData name="Nada Farshoukh" userId="cd36c589a2108c71" providerId="LiveId" clId="{324A19A2-4CFB-4355-BB7F-F269DE0856F7}" dt="2021-05-05T11:10:58.694" v="6031" actId="1076"/>
          <ac:spMkLst>
            <pc:docMk/>
            <pc:sldMk cId="2274077323" sldId="370"/>
            <ac:spMk id="106" creationId="{4D20F56D-3218-408F-AD7C-0DB8D6FAC2BA}"/>
          </ac:spMkLst>
        </pc:spChg>
        <pc:spChg chg="del">
          <ac:chgData name="Nada Farshoukh" userId="cd36c589a2108c71" providerId="LiveId" clId="{324A19A2-4CFB-4355-BB7F-F269DE0856F7}" dt="2021-05-05T11:07:13.565" v="5912" actId="478"/>
          <ac:spMkLst>
            <pc:docMk/>
            <pc:sldMk cId="2274077323" sldId="370"/>
            <ac:spMk id="110" creationId="{0946E392-BBAC-4AAD-983B-6B600F2D229C}"/>
          </ac:spMkLst>
        </pc:spChg>
        <pc:spChg chg="del">
          <ac:chgData name="Nada Farshoukh" userId="cd36c589a2108c71" providerId="LiveId" clId="{324A19A2-4CFB-4355-BB7F-F269DE0856F7}" dt="2021-05-05T11:07:13.565" v="5912" actId="478"/>
          <ac:spMkLst>
            <pc:docMk/>
            <pc:sldMk cId="2274077323" sldId="370"/>
            <ac:spMk id="111" creationId="{98F30A5C-38C1-495D-9B8C-B30ACC23ABBD}"/>
          </ac:spMkLst>
        </pc:spChg>
        <pc:spChg chg="del">
          <ac:chgData name="Nada Farshoukh" userId="cd36c589a2108c71" providerId="LiveId" clId="{324A19A2-4CFB-4355-BB7F-F269DE0856F7}" dt="2021-05-05T11:07:13.565" v="5912" actId="478"/>
          <ac:spMkLst>
            <pc:docMk/>
            <pc:sldMk cId="2274077323" sldId="370"/>
            <ac:spMk id="112" creationId="{DA0A07F2-2A7C-4359-A32A-5FB1C4EC1250}"/>
          </ac:spMkLst>
        </pc:spChg>
        <pc:spChg chg="del">
          <ac:chgData name="Nada Farshoukh" userId="cd36c589a2108c71" providerId="LiveId" clId="{324A19A2-4CFB-4355-BB7F-F269DE0856F7}" dt="2021-05-05T11:07:13.565" v="5912" actId="478"/>
          <ac:spMkLst>
            <pc:docMk/>
            <pc:sldMk cId="2274077323" sldId="370"/>
            <ac:spMk id="113" creationId="{D5731F8B-1568-43A3-A0FA-F1CF1AFF3B12}"/>
          </ac:spMkLst>
        </pc:spChg>
        <pc:spChg chg="del">
          <ac:chgData name="Nada Farshoukh" userId="cd36c589a2108c71" providerId="LiveId" clId="{324A19A2-4CFB-4355-BB7F-F269DE0856F7}" dt="2021-05-05T11:07:13.565" v="5912" actId="478"/>
          <ac:spMkLst>
            <pc:docMk/>
            <pc:sldMk cId="2274077323" sldId="370"/>
            <ac:spMk id="114" creationId="{51A8B59C-0D5E-44CB-9EDA-0AC00FFA68FC}"/>
          </ac:spMkLst>
        </pc:spChg>
        <pc:spChg chg="del">
          <ac:chgData name="Nada Farshoukh" userId="cd36c589a2108c71" providerId="LiveId" clId="{324A19A2-4CFB-4355-BB7F-F269DE0856F7}" dt="2021-05-05T11:07:13.565" v="5912" actId="478"/>
          <ac:spMkLst>
            <pc:docMk/>
            <pc:sldMk cId="2274077323" sldId="370"/>
            <ac:spMk id="115" creationId="{F028D804-29E8-46A7-B4DC-4F49BFF224CF}"/>
          </ac:spMkLst>
        </pc:spChg>
        <pc:spChg chg="del">
          <ac:chgData name="Nada Farshoukh" userId="cd36c589a2108c71" providerId="LiveId" clId="{324A19A2-4CFB-4355-BB7F-F269DE0856F7}" dt="2021-05-05T11:07:13.565" v="5912" actId="478"/>
          <ac:spMkLst>
            <pc:docMk/>
            <pc:sldMk cId="2274077323" sldId="370"/>
            <ac:spMk id="116" creationId="{E1063933-D7BB-4563-970F-17B003544AB2}"/>
          </ac:spMkLst>
        </pc:spChg>
        <pc:spChg chg="del">
          <ac:chgData name="Nada Farshoukh" userId="cd36c589a2108c71" providerId="LiveId" clId="{324A19A2-4CFB-4355-BB7F-F269DE0856F7}" dt="2021-05-05T11:07:13.565" v="5912" actId="478"/>
          <ac:spMkLst>
            <pc:docMk/>
            <pc:sldMk cId="2274077323" sldId="370"/>
            <ac:spMk id="117" creationId="{F9D96D1D-A880-470C-BBFE-0092F372541F}"/>
          </ac:spMkLst>
        </pc:spChg>
        <pc:spChg chg="del">
          <ac:chgData name="Nada Farshoukh" userId="cd36c589a2108c71" providerId="LiveId" clId="{324A19A2-4CFB-4355-BB7F-F269DE0856F7}" dt="2021-05-05T11:07:13.565" v="5912" actId="478"/>
          <ac:spMkLst>
            <pc:docMk/>
            <pc:sldMk cId="2274077323" sldId="370"/>
            <ac:spMk id="118" creationId="{A17C32AD-326E-4C2E-8BEA-FA37BA57436E}"/>
          </ac:spMkLst>
        </pc:spChg>
        <pc:spChg chg="del">
          <ac:chgData name="Nada Farshoukh" userId="cd36c589a2108c71" providerId="LiveId" clId="{324A19A2-4CFB-4355-BB7F-F269DE0856F7}" dt="2021-05-05T11:07:13.565" v="5912" actId="478"/>
          <ac:spMkLst>
            <pc:docMk/>
            <pc:sldMk cId="2274077323" sldId="370"/>
            <ac:spMk id="119" creationId="{14FBA5CA-FB8E-4020-B5FF-CA69E0EBE200}"/>
          </ac:spMkLst>
        </pc:spChg>
        <pc:spChg chg="del">
          <ac:chgData name="Nada Farshoukh" userId="cd36c589a2108c71" providerId="LiveId" clId="{324A19A2-4CFB-4355-BB7F-F269DE0856F7}" dt="2021-05-05T11:07:13.565" v="5912" actId="478"/>
          <ac:spMkLst>
            <pc:docMk/>
            <pc:sldMk cId="2274077323" sldId="370"/>
            <ac:spMk id="120" creationId="{DC85CA2A-D80A-44CC-965C-F39317CB2B81}"/>
          </ac:spMkLst>
        </pc:spChg>
        <pc:spChg chg="mod">
          <ac:chgData name="Nada Farshoukh" userId="cd36c589a2108c71" providerId="LiveId" clId="{324A19A2-4CFB-4355-BB7F-F269DE0856F7}" dt="2021-05-05T11:21:06.918" v="6110" actId="207"/>
          <ac:spMkLst>
            <pc:docMk/>
            <pc:sldMk cId="2274077323" sldId="370"/>
            <ac:spMk id="121" creationId="{B2CD19DC-930C-48C5-9FDC-BDBAC6B92121}"/>
          </ac:spMkLst>
        </pc:spChg>
        <pc:spChg chg="del">
          <ac:chgData name="Nada Farshoukh" userId="cd36c589a2108c71" providerId="LiveId" clId="{324A19A2-4CFB-4355-BB7F-F269DE0856F7}" dt="2021-05-05T11:07:13.565" v="5912" actId="478"/>
          <ac:spMkLst>
            <pc:docMk/>
            <pc:sldMk cId="2274077323" sldId="370"/>
            <ac:spMk id="122" creationId="{33661633-E4CC-4394-898D-4EF114B9A023}"/>
          </ac:spMkLst>
        </pc:spChg>
        <pc:spChg chg="del">
          <ac:chgData name="Nada Farshoukh" userId="cd36c589a2108c71" providerId="LiveId" clId="{324A19A2-4CFB-4355-BB7F-F269DE0856F7}" dt="2021-05-05T11:07:13.565" v="5912" actId="478"/>
          <ac:spMkLst>
            <pc:docMk/>
            <pc:sldMk cId="2274077323" sldId="370"/>
            <ac:spMk id="123" creationId="{353DD730-C283-49EB-8DA6-6C060657BCF0}"/>
          </ac:spMkLst>
        </pc:spChg>
        <pc:grpChg chg="del">
          <ac:chgData name="Nada Farshoukh" userId="cd36c589a2108c71" providerId="LiveId" clId="{324A19A2-4CFB-4355-BB7F-F269DE0856F7}" dt="2021-05-05T11:07:13.565" v="5912" actId="478"/>
          <ac:grpSpMkLst>
            <pc:docMk/>
            <pc:sldMk cId="2274077323" sldId="370"/>
            <ac:grpSpMk id="107" creationId="{11D262F7-3528-4712-B3A5-414157EBB415}"/>
          </ac:grpSpMkLst>
        </pc:grpChg>
        <pc:grpChg chg="del">
          <ac:chgData name="Nada Farshoukh" userId="cd36c589a2108c71" providerId="LiveId" clId="{324A19A2-4CFB-4355-BB7F-F269DE0856F7}" dt="2021-05-05T11:07:13.565" v="5912" actId="478"/>
          <ac:grpSpMkLst>
            <pc:docMk/>
            <pc:sldMk cId="2274077323" sldId="370"/>
            <ac:grpSpMk id="124" creationId="{02A03088-C8DE-461F-9C87-9A5D81F30D93}"/>
          </ac:grpSpMkLst>
        </pc:grpChg>
        <pc:grpChg chg="del">
          <ac:chgData name="Nada Farshoukh" userId="cd36c589a2108c71" providerId="LiveId" clId="{324A19A2-4CFB-4355-BB7F-F269DE0856F7}" dt="2021-05-05T11:07:13.565" v="5912" actId="478"/>
          <ac:grpSpMkLst>
            <pc:docMk/>
            <pc:sldMk cId="2274077323" sldId="370"/>
            <ac:grpSpMk id="127" creationId="{ADE2E9D4-51F2-4AD7-B5BF-C8672F95DAA6}"/>
          </ac:grpSpMkLst>
        </pc:grpChg>
        <pc:grpChg chg="del">
          <ac:chgData name="Nada Farshoukh" userId="cd36c589a2108c71" providerId="LiveId" clId="{324A19A2-4CFB-4355-BB7F-F269DE0856F7}" dt="2021-05-05T11:07:13.565" v="5912" actId="478"/>
          <ac:grpSpMkLst>
            <pc:docMk/>
            <pc:sldMk cId="2274077323" sldId="370"/>
            <ac:grpSpMk id="130" creationId="{A4828686-9E24-45AA-9626-941DC0A287E8}"/>
          </ac:grpSpMkLst>
        </pc:grpChg>
        <pc:grpChg chg="del">
          <ac:chgData name="Nada Farshoukh" userId="cd36c589a2108c71" providerId="LiveId" clId="{324A19A2-4CFB-4355-BB7F-F269DE0856F7}" dt="2021-05-05T11:07:13.565" v="5912" actId="478"/>
          <ac:grpSpMkLst>
            <pc:docMk/>
            <pc:sldMk cId="2274077323" sldId="370"/>
            <ac:grpSpMk id="133" creationId="{6424D6B9-7967-473B-AC15-D6A34DCA338C}"/>
          </ac:grpSpMkLst>
        </pc:grpChg>
        <pc:grpChg chg="del">
          <ac:chgData name="Nada Farshoukh" userId="cd36c589a2108c71" providerId="LiveId" clId="{324A19A2-4CFB-4355-BB7F-F269DE0856F7}" dt="2021-05-05T11:07:13.565" v="5912" actId="478"/>
          <ac:grpSpMkLst>
            <pc:docMk/>
            <pc:sldMk cId="2274077323" sldId="370"/>
            <ac:grpSpMk id="137" creationId="{57B0A54A-90F0-42DE-989D-41C8056E10D2}"/>
          </ac:grpSpMkLst>
        </pc:grpChg>
        <pc:grpChg chg="del">
          <ac:chgData name="Nada Farshoukh" userId="cd36c589a2108c71" providerId="LiveId" clId="{324A19A2-4CFB-4355-BB7F-F269DE0856F7}" dt="2021-05-05T11:07:13.565" v="5912" actId="478"/>
          <ac:grpSpMkLst>
            <pc:docMk/>
            <pc:sldMk cId="2274077323" sldId="370"/>
            <ac:grpSpMk id="140" creationId="{43745D84-0795-43C6-9B61-31CD55A879EB}"/>
          </ac:grpSpMkLst>
        </pc:grpChg>
        <pc:grpChg chg="del">
          <ac:chgData name="Nada Farshoukh" userId="cd36c589a2108c71" providerId="LiveId" clId="{324A19A2-4CFB-4355-BB7F-F269DE0856F7}" dt="2021-05-05T11:07:13.565" v="5912" actId="478"/>
          <ac:grpSpMkLst>
            <pc:docMk/>
            <pc:sldMk cId="2274077323" sldId="370"/>
            <ac:grpSpMk id="143" creationId="{26F86CE8-428F-4BE2-AB8F-5B239D94B217}"/>
          </ac:grpSpMkLst>
        </pc:grpChg>
        <pc:grpChg chg="del">
          <ac:chgData name="Nada Farshoukh" userId="cd36c589a2108c71" providerId="LiveId" clId="{324A19A2-4CFB-4355-BB7F-F269DE0856F7}" dt="2021-05-05T11:07:13.565" v="5912" actId="478"/>
          <ac:grpSpMkLst>
            <pc:docMk/>
            <pc:sldMk cId="2274077323" sldId="370"/>
            <ac:grpSpMk id="146" creationId="{9945C50E-AB08-4A38-8C76-875A1C9152AC}"/>
          </ac:grpSpMkLst>
        </pc:grpChg>
        <pc:grpChg chg="del">
          <ac:chgData name="Nada Farshoukh" userId="cd36c589a2108c71" providerId="LiveId" clId="{324A19A2-4CFB-4355-BB7F-F269DE0856F7}" dt="2021-05-05T11:07:13.565" v="5912" actId="478"/>
          <ac:grpSpMkLst>
            <pc:docMk/>
            <pc:sldMk cId="2274077323" sldId="370"/>
            <ac:grpSpMk id="150" creationId="{BA075BBB-57F4-419B-A19D-09FB5A6546B3}"/>
          </ac:grpSpMkLst>
        </pc:grpChg>
        <pc:grpChg chg="del">
          <ac:chgData name="Nada Farshoukh" userId="cd36c589a2108c71" providerId="LiveId" clId="{324A19A2-4CFB-4355-BB7F-F269DE0856F7}" dt="2021-05-05T11:07:13.565" v="5912" actId="478"/>
          <ac:grpSpMkLst>
            <pc:docMk/>
            <pc:sldMk cId="2274077323" sldId="370"/>
            <ac:grpSpMk id="153" creationId="{57577B05-E14C-4408-BA90-50776C37A801}"/>
          </ac:grpSpMkLst>
        </pc:grpChg>
        <pc:grpChg chg="del">
          <ac:chgData name="Nada Farshoukh" userId="cd36c589a2108c71" providerId="LiveId" clId="{324A19A2-4CFB-4355-BB7F-F269DE0856F7}" dt="2021-05-05T11:07:13.565" v="5912" actId="478"/>
          <ac:grpSpMkLst>
            <pc:docMk/>
            <pc:sldMk cId="2274077323" sldId="370"/>
            <ac:grpSpMk id="156" creationId="{1D8FCBF4-433D-4DB1-BA5D-97705ED05FE1}"/>
          </ac:grpSpMkLst>
        </pc:grpChg>
        <pc:grpChg chg="del">
          <ac:chgData name="Nada Farshoukh" userId="cd36c589a2108c71" providerId="LiveId" clId="{324A19A2-4CFB-4355-BB7F-F269DE0856F7}" dt="2021-05-05T11:07:13.565" v="5912" actId="478"/>
          <ac:grpSpMkLst>
            <pc:docMk/>
            <pc:sldMk cId="2274077323" sldId="370"/>
            <ac:grpSpMk id="159" creationId="{CEC30BB6-6525-40C2-8891-3F408086AD04}"/>
          </ac:grpSpMkLst>
        </pc:grpChg>
        <pc:grpChg chg="del">
          <ac:chgData name="Nada Farshoukh" userId="cd36c589a2108c71" providerId="LiveId" clId="{324A19A2-4CFB-4355-BB7F-F269DE0856F7}" dt="2021-05-05T11:07:13.565" v="5912" actId="478"/>
          <ac:grpSpMkLst>
            <pc:docMk/>
            <pc:sldMk cId="2274077323" sldId="370"/>
            <ac:grpSpMk id="163" creationId="{23B0687C-2788-4112-BDA7-C9F4DC2B3F49}"/>
          </ac:grpSpMkLst>
        </pc:grpChg>
        <pc:grpChg chg="del">
          <ac:chgData name="Nada Farshoukh" userId="cd36c589a2108c71" providerId="LiveId" clId="{324A19A2-4CFB-4355-BB7F-F269DE0856F7}" dt="2021-05-05T11:07:13.565" v="5912" actId="478"/>
          <ac:grpSpMkLst>
            <pc:docMk/>
            <pc:sldMk cId="2274077323" sldId="370"/>
            <ac:grpSpMk id="166" creationId="{31882D58-A228-45E8-8A64-E7C32C147B97}"/>
          </ac:grpSpMkLst>
        </pc:grpChg>
        <pc:grpChg chg="del">
          <ac:chgData name="Nada Farshoukh" userId="cd36c589a2108c71" providerId="LiveId" clId="{324A19A2-4CFB-4355-BB7F-F269DE0856F7}" dt="2021-05-05T11:07:13.565" v="5912" actId="478"/>
          <ac:grpSpMkLst>
            <pc:docMk/>
            <pc:sldMk cId="2274077323" sldId="370"/>
            <ac:grpSpMk id="169" creationId="{E9263A5B-5DC8-4428-B2F4-E7673C787D3E}"/>
          </ac:grpSpMkLst>
        </pc:grpChg>
        <pc:grpChg chg="del">
          <ac:chgData name="Nada Farshoukh" userId="cd36c589a2108c71" providerId="LiveId" clId="{324A19A2-4CFB-4355-BB7F-F269DE0856F7}" dt="2021-05-05T11:07:13.565" v="5912" actId="478"/>
          <ac:grpSpMkLst>
            <pc:docMk/>
            <pc:sldMk cId="2274077323" sldId="370"/>
            <ac:grpSpMk id="172" creationId="{C7655F2D-D0AB-4D76-8A2D-1BB36AC0B54D}"/>
          </ac:grpSpMkLst>
        </pc:grpChg>
        <pc:grpChg chg="del">
          <ac:chgData name="Nada Farshoukh" userId="cd36c589a2108c71" providerId="LiveId" clId="{324A19A2-4CFB-4355-BB7F-F269DE0856F7}" dt="2021-05-05T11:07:13.565" v="5912" actId="478"/>
          <ac:grpSpMkLst>
            <pc:docMk/>
            <pc:sldMk cId="2274077323" sldId="370"/>
            <ac:grpSpMk id="176" creationId="{A712E884-E2FE-473A-A37F-A8AD3F254253}"/>
          </ac:grpSpMkLst>
        </pc:grpChg>
        <pc:grpChg chg="del">
          <ac:chgData name="Nada Farshoukh" userId="cd36c589a2108c71" providerId="LiveId" clId="{324A19A2-4CFB-4355-BB7F-F269DE0856F7}" dt="2021-05-05T11:07:13.565" v="5912" actId="478"/>
          <ac:grpSpMkLst>
            <pc:docMk/>
            <pc:sldMk cId="2274077323" sldId="370"/>
            <ac:grpSpMk id="179" creationId="{F267CFAB-4E65-485B-B07E-2E4704E05FF1}"/>
          </ac:grpSpMkLst>
        </pc:grpChg>
        <pc:grpChg chg="del">
          <ac:chgData name="Nada Farshoukh" userId="cd36c589a2108c71" providerId="LiveId" clId="{324A19A2-4CFB-4355-BB7F-F269DE0856F7}" dt="2021-05-05T11:07:13.565" v="5912" actId="478"/>
          <ac:grpSpMkLst>
            <pc:docMk/>
            <pc:sldMk cId="2274077323" sldId="370"/>
            <ac:grpSpMk id="182" creationId="{F3479874-0DC0-4B82-B6C4-F4E62BC48E76}"/>
          </ac:grpSpMkLst>
        </pc:grpChg>
        <pc:grpChg chg="del">
          <ac:chgData name="Nada Farshoukh" userId="cd36c589a2108c71" providerId="LiveId" clId="{324A19A2-4CFB-4355-BB7F-F269DE0856F7}" dt="2021-05-05T11:07:13.565" v="5912" actId="478"/>
          <ac:grpSpMkLst>
            <pc:docMk/>
            <pc:sldMk cId="2274077323" sldId="370"/>
            <ac:grpSpMk id="185" creationId="{4CF70EFB-8BB7-4274-8A2F-0850A9630A1A}"/>
          </ac:grpSpMkLst>
        </pc:grpChg>
        <pc:cxnChg chg="del">
          <ac:chgData name="Nada Farshoukh" userId="cd36c589a2108c71" providerId="LiveId" clId="{324A19A2-4CFB-4355-BB7F-F269DE0856F7}" dt="2021-05-05T11:07:13.565" v="5912" actId="478"/>
          <ac:cxnSpMkLst>
            <pc:docMk/>
            <pc:sldMk cId="2274077323" sldId="370"/>
            <ac:cxnSpMk id="87" creationId="{EB8670F7-5C46-4333-8F17-7567F53B2690}"/>
          </ac:cxnSpMkLst>
        </pc:cxnChg>
      </pc:sldChg>
      <pc:sldChg chg="addSp delSp modSp add del mod modAnim">
        <pc:chgData name="Nada Farshoukh" userId="cd36c589a2108c71" providerId="LiveId" clId="{324A19A2-4CFB-4355-BB7F-F269DE0856F7}" dt="2021-05-05T08:29:59.368" v="5844" actId="2696"/>
        <pc:sldMkLst>
          <pc:docMk/>
          <pc:sldMk cId="2390091232" sldId="370"/>
        </pc:sldMkLst>
        <pc:spChg chg="mod">
          <ac:chgData name="Nada Farshoukh" userId="cd36c589a2108c71" providerId="LiveId" clId="{324A19A2-4CFB-4355-BB7F-F269DE0856F7}" dt="2021-05-05T08:26:24.306" v="5801" actId="1076"/>
          <ac:spMkLst>
            <pc:docMk/>
            <pc:sldMk cId="2390091232" sldId="370"/>
            <ac:spMk id="2" creationId="{FF54995C-2E85-497C-A004-97054074FBE0}"/>
          </ac:spMkLst>
        </pc:spChg>
        <pc:spChg chg="add mod">
          <ac:chgData name="Nada Farshoukh" userId="cd36c589a2108c71" providerId="LiveId" clId="{324A19A2-4CFB-4355-BB7F-F269DE0856F7}" dt="2021-05-05T08:27:19.163" v="5814" actId="20577"/>
          <ac:spMkLst>
            <pc:docMk/>
            <pc:sldMk cId="2390091232" sldId="370"/>
            <ac:spMk id="36" creationId="{FC62D2C9-D986-43F2-A85C-98D434FE5967}"/>
          </ac:spMkLst>
        </pc:spChg>
        <pc:spChg chg="add mod">
          <ac:chgData name="Nada Farshoukh" userId="cd36c589a2108c71" providerId="LiveId" clId="{324A19A2-4CFB-4355-BB7F-F269DE0856F7}" dt="2021-05-05T08:28:16.822" v="5830" actId="14100"/>
          <ac:spMkLst>
            <pc:docMk/>
            <pc:sldMk cId="2390091232" sldId="370"/>
            <ac:spMk id="37" creationId="{B2A760EB-EEDE-42CA-A3D7-3FDCE6047B51}"/>
          </ac:spMkLst>
        </pc:spChg>
        <pc:picChg chg="del">
          <ac:chgData name="Nada Farshoukh" userId="cd36c589a2108c71" providerId="LiveId" clId="{324A19A2-4CFB-4355-BB7F-F269DE0856F7}" dt="2021-05-05T08:26:00.806" v="5796" actId="478"/>
          <ac:picMkLst>
            <pc:docMk/>
            <pc:sldMk cId="2390091232" sldId="370"/>
            <ac:picMk id="30" creationId="{DA067B52-EEDE-470D-885B-27415865F0CD}"/>
          </ac:picMkLst>
        </pc:picChg>
        <pc:picChg chg="del">
          <ac:chgData name="Nada Farshoukh" userId="cd36c589a2108c71" providerId="LiveId" clId="{324A19A2-4CFB-4355-BB7F-F269DE0856F7}" dt="2021-05-05T08:26:00.806" v="5796" actId="478"/>
          <ac:picMkLst>
            <pc:docMk/>
            <pc:sldMk cId="2390091232" sldId="370"/>
            <ac:picMk id="41" creationId="{DA26C991-9775-4B3F-B862-23A48AE84960}"/>
          </ac:picMkLst>
        </pc:picChg>
        <pc:picChg chg="del">
          <ac:chgData name="Nada Farshoukh" userId="cd36c589a2108c71" providerId="LiveId" clId="{324A19A2-4CFB-4355-BB7F-F269DE0856F7}" dt="2021-05-05T08:26:00.806" v="5796" actId="478"/>
          <ac:picMkLst>
            <pc:docMk/>
            <pc:sldMk cId="2390091232" sldId="370"/>
            <ac:picMk id="42" creationId="{4C551213-7A4D-4966-BF1B-286F6C3AE7BE}"/>
          </ac:picMkLst>
        </pc:picChg>
        <pc:picChg chg="del">
          <ac:chgData name="Nada Farshoukh" userId="cd36c589a2108c71" providerId="LiveId" clId="{324A19A2-4CFB-4355-BB7F-F269DE0856F7}" dt="2021-05-05T08:26:00.806" v="5796" actId="478"/>
          <ac:picMkLst>
            <pc:docMk/>
            <pc:sldMk cId="2390091232" sldId="370"/>
            <ac:picMk id="43" creationId="{E6EB7524-D8AD-4B08-924C-A45E69773AD5}"/>
          </ac:picMkLst>
        </pc:picChg>
        <pc:picChg chg="del">
          <ac:chgData name="Nada Farshoukh" userId="cd36c589a2108c71" providerId="LiveId" clId="{324A19A2-4CFB-4355-BB7F-F269DE0856F7}" dt="2021-05-05T08:26:39.780" v="5807" actId="478"/>
          <ac:picMkLst>
            <pc:docMk/>
            <pc:sldMk cId="2390091232" sldId="370"/>
            <ac:picMk id="44" creationId="{66515236-4DD3-4195-B380-4BE092AE052B}"/>
          </ac:picMkLst>
        </pc:picChg>
        <pc:picChg chg="del">
          <ac:chgData name="Nada Farshoukh" userId="cd36c589a2108c71" providerId="LiveId" clId="{324A19A2-4CFB-4355-BB7F-F269DE0856F7}" dt="2021-05-05T08:26:14.301" v="5799" actId="478"/>
          <ac:picMkLst>
            <pc:docMk/>
            <pc:sldMk cId="2390091232" sldId="370"/>
            <ac:picMk id="45" creationId="{17AC07A0-FC45-4D56-B7D8-FE61744DC122}"/>
          </ac:picMkLst>
        </pc:picChg>
        <pc:picChg chg="del">
          <ac:chgData name="Nada Farshoukh" userId="cd36c589a2108c71" providerId="LiveId" clId="{324A19A2-4CFB-4355-BB7F-F269DE0856F7}" dt="2021-05-05T08:26:11.196" v="5798" actId="478"/>
          <ac:picMkLst>
            <pc:docMk/>
            <pc:sldMk cId="2390091232" sldId="370"/>
            <ac:picMk id="46" creationId="{0BAD07FC-258B-44B2-8F20-DEDC4C0D3E93}"/>
          </ac:picMkLst>
        </pc:picChg>
        <pc:picChg chg="del">
          <ac:chgData name="Nada Farshoukh" userId="cd36c589a2108c71" providerId="LiveId" clId="{324A19A2-4CFB-4355-BB7F-F269DE0856F7}" dt="2021-05-05T08:26:06.572" v="5797" actId="478"/>
          <ac:picMkLst>
            <pc:docMk/>
            <pc:sldMk cId="2390091232" sldId="370"/>
            <ac:picMk id="47" creationId="{C3281808-152B-4BCB-85CA-2C8F0F95CBDF}"/>
          </ac:picMkLst>
        </pc:picChg>
        <pc:picChg chg="del">
          <ac:chgData name="Nada Farshoukh" userId="cd36c589a2108c71" providerId="LiveId" clId="{324A19A2-4CFB-4355-BB7F-F269DE0856F7}" dt="2021-05-05T08:26:00.806" v="5796" actId="478"/>
          <ac:picMkLst>
            <pc:docMk/>
            <pc:sldMk cId="2390091232" sldId="370"/>
            <ac:picMk id="48" creationId="{6F4C02C3-DA2B-4A0A-B73F-7093E62C2E45}"/>
          </ac:picMkLst>
        </pc:picChg>
        <pc:picChg chg="del">
          <ac:chgData name="Nada Farshoukh" userId="cd36c589a2108c71" providerId="LiveId" clId="{324A19A2-4CFB-4355-BB7F-F269DE0856F7}" dt="2021-05-05T08:26:37.515" v="5806" actId="478"/>
          <ac:picMkLst>
            <pc:docMk/>
            <pc:sldMk cId="2390091232" sldId="370"/>
            <ac:picMk id="58" creationId="{CF923797-0E02-41B7-B739-B13FFF106B89}"/>
          </ac:picMkLst>
        </pc:picChg>
        <pc:picChg chg="del">
          <ac:chgData name="Nada Farshoukh" userId="cd36c589a2108c71" providerId="LiveId" clId="{324A19A2-4CFB-4355-BB7F-F269DE0856F7}" dt="2021-05-05T08:26:35.554" v="5805" actId="478"/>
          <ac:picMkLst>
            <pc:docMk/>
            <pc:sldMk cId="2390091232" sldId="370"/>
            <ac:picMk id="59" creationId="{A3895C66-3EFB-48C6-AC0C-3862C9554883}"/>
          </ac:picMkLst>
        </pc:picChg>
        <pc:picChg chg="del">
          <ac:chgData name="Nada Farshoukh" userId="cd36c589a2108c71" providerId="LiveId" clId="{324A19A2-4CFB-4355-BB7F-F269DE0856F7}" dt="2021-05-05T08:26:31.606" v="5804" actId="478"/>
          <ac:picMkLst>
            <pc:docMk/>
            <pc:sldMk cId="2390091232" sldId="370"/>
            <ac:picMk id="60" creationId="{6757BE9E-5C33-4F0C-9F3A-6EB9081A7EA2}"/>
          </ac:picMkLst>
        </pc:picChg>
        <pc:picChg chg="del">
          <ac:chgData name="Nada Farshoukh" userId="cd36c589a2108c71" providerId="LiveId" clId="{324A19A2-4CFB-4355-BB7F-F269DE0856F7}" dt="2021-05-05T08:26:28.790" v="5803" actId="478"/>
          <ac:picMkLst>
            <pc:docMk/>
            <pc:sldMk cId="2390091232" sldId="370"/>
            <ac:picMk id="61" creationId="{206AE4A8-D37D-47BD-84E1-F8D54CB2DD49}"/>
          </ac:picMkLst>
        </pc:picChg>
        <pc:picChg chg="del">
          <ac:chgData name="Nada Farshoukh" userId="cd36c589a2108c71" providerId="LiveId" clId="{324A19A2-4CFB-4355-BB7F-F269DE0856F7}" dt="2021-05-05T08:26:26.728" v="5802" actId="478"/>
          <ac:picMkLst>
            <pc:docMk/>
            <pc:sldMk cId="2390091232" sldId="370"/>
            <ac:picMk id="62" creationId="{74342449-6A70-4234-8B94-607ED32B8AFD}"/>
          </ac:picMkLst>
        </pc:picChg>
      </pc:sldChg>
      <pc:sldChg chg="addSp delSp modSp add mod">
        <pc:chgData name="Nada Farshoukh" userId="cd36c589a2108c71" providerId="LiveId" clId="{324A19A2-4CFB-4355-BB7F-F269DE0856F7}" dt="2021-05-05T11:27:46.491" v="6154" actId="20577"/>
        <pc:sldMkLst>
          <pc:docMk/>
          <pc:sldMk cId="1206686691" sldId="371"/>
        </pc:sldMkLst>
        <pc:spChg chg="add mod">
          <ac:chgData name="Nada Farshoukh" userId="cd36c589a2108c71" providerId="LiveId" clId="{324A19A2-4CFB-4355-BB7F-F269DE0856F7}" dt="2021-05-05T11:24:31.688" v="6141" actId="207"/>
          <ac:spMkLst>
            <pc:docMk/>
            <pc:sldMk cId="1206686691" sldId="371"/>
            <ac:spMk id="8" creationId="{DC6020D5-03FE-4663-BAF3-0EEBEAEDC8F5}"/>
          </ac:spMkLst>
        </pc:spChg>
        <pc:spChg chg="add mod">
          <ac:chgData name="Nada Farshoukh" userId="cd36c589a2108c71" providerId="LiveId" clId="{324A19A2-4CFB-4355-BB7F-F269DE0856F7}" dt="2021-05-05T11:25:49.083" v="6149" actId="20577"/>
          <ac:spMkLst>
            <pc:docMk/>
            <pc:sldMk cId="1206686691" sldId="371"/>
            <ac:spMk id="9" creationId="{EA150853-BBFA-4304-B628-E116DA08E8B1}"/>
          </ac:spMkLst>
        </pc:spChg>
        <pc:spChg chg="add mod">
          <ac:chgData name="Nada Farshoukh" userId="cd36c589a2108c71" providerId="LiveId" clId="{324A19A2-4CFB-4355-BB7F-F269DE0856F7}" dt="2021-05-05T11:27:46.491" v="6154" actId="20577"/>
          <ac:spMkLst>
            <pc:docMk/>
            <pc:sldMk cId="1206686691" sldId="371"/>
            <ac:spMk id="10" creationId="{CD4E5043-726B-4E9B-AC25-55BE1584C28D}"/>
          </ac:spMkLst>
        </pc:spChg>
        <pc:spChg chg="mod">
          <ac:chgData name="Nada Farshoukh" userId="cd36c589a2108c71" providerId="LiveId" clId="{324A19A2-4CFB-4355-BB7F-F269DE0856F7}" dt="2021-05-05T11:24:02.126" v="6133" actId="207"/>
          <ac:spMkLst>
            <pc:docMk/>
            <pc:sldMk cId="1206686691" sldId="371"/>
            <ac:spMk id="93" creationId="{8D997ECF-F95E-4FE9-AA89-6B3DCBC9DE77}"/>
          </ac:spMkLst>
        </pc:spChg>
        <pc:spChg chg="del">
          <ac:chgData name="Nada Farshoukh" userId="cd36c589a2108c71" providerId="LiveId" clId="{324A19A2-4CFB-4355-BB7F-F269DE0856F7}" dt="2021-05-05T11:19:51.126" v="6099" actId="478"/>
          <ac:spMkLst>
            <pc:docMk/>
            <pc:sldMk cId="1206686691" sldId="371"/>
            <ac:spMk id="94" creationId="{61EBE4D5-BA58-4A69-8F0A-D3F65B6EF9C3}"/>
          </ac:spMkLst>
        </pc:spChg>
        <pc:spChg chg="mod">
          <ac:chgData name="Nada Farshoukh" userId="cd36c589a2108c71" providerId="LiveId" clId="{324A19A2-4CFB-4355-BB7F-F269DE0856F7}" dt="2021-05-05T11:19:57.622" v="6100" actId="1076"/>
          <ac:spMkLst>
            <pc:docMk/>
            <pc:sldMk cId="1206686691" sldId="371"/>
            <ac:spMk id="95" creationId="{FA9DCC0A-E729-4461-ACF3-5D7C6CCEA31E}"/>
          </ac:spMkLst>
        </pc:spChg>
        <pc:spChg chg="del">
          <ac:chgData name="Nada Farshoukh" userId="cd36c589a2108c71" providerId="LiveId" clId="{324A19A2-4CFB-4355-BB7F-F269DE0856F7}" dt="2021-05-05T11:19:51.126" v="6099" actId="478"/>
          <ac:spMkLst>
            <pc:docMk/>
            <pc:sldMk cId="1206686691" sldId="371"/>
            <ac:spMk id="96" creationId="{BC6FAF6B-6E19-40E8-AC06-CEE47B144FB3}"/>
          </ac:spMkLst>
        </pc:spChg>
        <pc:spChg chg="del">
          <ac:chgData name="Nada Farshoukh" userId="cd36c589a2108c71" providerId="LiveId" clId="{324A19A2-4CFB-4355-BB7F-F269DE0856F7}" dt="2021-05-05T11:19:51.126" v="6099" actId="478"/>
          <ac:spMkLst>
            <pc:docMk/>
            <pc:sldMk cId="1206686691" sldId="371"/>
            <ac:spMk id="121" creationId="{B2CD19DC-930C-48C5-9FDC-BDBAC6B92121}"/>
          </ac:spMkLst>
        </pc:spChg>
      </pc:sldChg>
      <pc:sldChg chg="addSp delSp modSp add del mod ord">
        <pc:chgData name="Nada Farshoukh" userId="cd36c589a2108c71" providerId="LiveId" clId="{324A19A2-4CFB-4355-BB7F-F269DE0856F7}" dt="2021-05-06T10:13:52.905" v="6591" actId="2696"/>
        <pc:sldMkLst>
          <pc:docMk/>
          <pc:sldMk cId="2648448147" sldId="372"/>
        </pc:sldMkLst>
        <pc:spChg chg="mod topLvl">
          <ac:chgData name="Nada Farshoukh" userId="cd36c589a2108c71" providerId="LiveId" clId="{324A19A2-4CFB-4355-BB7F-F269DE0856F7}" dt="2021-05-06T09:33:40.700" v="6298" actId="165"/>
          <ac:spMkLst>
            <pc:docMk/>
            <pc:sldMk cId="2648448147" sldId="372"/>
            <ac:spMk id="5" creationId="{F976C1F9-FF39-45C8-95F4-59DCAAAA4A69}"/>
          </ac:spMkLst>
        </pc:spChg>
        <pc:spChg chg="del mod topLvl">
          <ac:chgData name="Nada Farshoukh" userId="cd36c589a2108c71" providerId="LiveId" clId="{324A19A2-4CFB-4355-BB7F-F269DE0856F7}" dt="2021-05-06T09:35:02.148" v="6314" actId="21"/>
          <ac:spMkLst>
            <pc:docMk/>
            <pc:sldMk cId="2648448147" sldId="372"/>
            <ac:spMk id="6" creationId="{CA264F85-953A-4D2A-B4A3-AD6DDEE90B6E}"/>
          </ac:spMkLst>
        </pc:spChg>
        <pc:spChg chg="mod topLvl">
          <ac:chgData name="Nada Farshoukh" userId="cd36c589a2108c71" providerId="LiveId" clId="{324A19A2-4CFB-4355-BB7F-F269DE0856F7}" dt="2021-05-06T09:33:40.700" v="6298" actId="165"/>
          <ac:spMkLst>
            <pc:docMk/>
            <pc:sldMk cId="2648448147" sldId="372"/>
            <ac:spMk id="7" creationId="{533B9C47-13D6-460D-B24C-DDAF2249D555}"/>
          </ac:spMkLst>
        </pc:spChg>
        <pc:spChg chg="del">
          <ac:chgData name="Nada Farshoukh" userId="cd36c589a2108c71" providerId="LiveId" clId="{324A19A2-4CFB-4355-BB7F-F269DE0856F7}" dt="2021-05-06T09:16:18.212" v="6160" actId="478"/>
          <ac:spMkLst>
            <pc:docMk/>
            <pc:sldMk cId="2648448147" sldId="372"/>
            <ac:spMk id="8" creationId="{DC6020D5-03FE-4663-BAF3-0EEBEAEDC8F5}"/>
          </ac:spMkLst>
        </pc:spChg>
        <pc:spChg chg="del">
          <ac:chgData name="Nada Farshoukh" userId="cd36c589a2108c71" providerId="LiveId" clId="{324A19A2-4CFB-4355-BB7F-F269DE0856F7}" dt="2021-05-06T09:16:18.212" v="6160" actId="478"/>
          <ac:spMkLst>
            <pc:docMk/>
            <pc:sldMk cId="2648448147" sldId="372"/>
            <ac:spMk id="9" creationId="{EA150853-BBFA-4304-B628-E116DA08E8B1}"/>
          </ac:spMkLst>
        </pc:spChg>
        <pc:spChg chg="del">
          <ac:chgData name="Nada Farshoukh" userId="cd36c589a2108c71" providerId="LiveId" clId="{324A19A2-4CFB-4355-BB7F-F269DE0856F7}" dt="2021-05-06T09:16:18.212" v="6160" actId="478"/>
          <ac:spMkLst>
            <pc:docMk/>
            <pc:sldMk cId="2648448147" sldId="372"/>
            <ac:spMk id="10" creationId="{CD4E5043-726B-4E9B-AC25-55BE1584C28D}"/>
          </ac:spMkLst>
        </pc:spChg>
        <pc:spChg chg="add del mod">
          <ac:chgData name="Nada Farshoukh" userId="cd36c589a2108c71" providerId="LiveId" clId="{324A19A2-4CFB-4355-BB7F-F269DE0856F7}" dt="2021-05-06T09:35:58.490" v="6323" actId="478"/>
          <ac:spMkLst>
            <pc:docMk/>
            <pc:sldMk cId="2648448147" sldId="372"/>
            <ac:spMk id="19" creationId="{C4A61ADC-3ED1-4F1E-9B0A-B57E4CC08519}"/>
          </ac:spMkLst>
        </pc:spChg>
        <pc:spChg chg="add del mod topLvl modVis">
          <ac:chgData name="Nada Farshoukh" userId="cd36c589a2108c71" providerId="LiveId" clId="{324A19A2-4CFB-4355-BB7F-F269DE0856F7}" dt="2021-05-06T09:43:37.166" v="6396"/>
          <ac:spMkLst>
            <pc:docMk/>
            <pc:sldMk cId="2648448147" sldId="372"/>
            <ac:spMk id="22" creationId="{85B41550-CF17-4593-B0CF-3629646A88BA}"/>
          </ac:spMkLst>
        </pc:spChg>
        <pc:spChg chg="add del mod topLvl modVis">
          <ac:chgData name="Nada Farshoukh" userId="cd36c589a2108c71" providerId="LiveId" clId="{324A19A2-4CFB-4355-BB7F-F269DE0856F7}" dt="2021-05-06T09:43:37.166" v="6396"/>
          <ac:spMkLst>
            <pc:docMk/>
            <pc:sldMk cId="2648448147" sldId="372"/>
            <ac:spMk id="23" creationId="{C91537C5-66AD-4345-B365-3D00344E2225}"/>
          </ac:spMkLst>
        </pc:spChg>
        <pc:spChg chg="add del mod topLvl modVis">
          <ac:chgData name="Nada Farshoukh" userId="cd36c589a2108c71" providerId="LiveId" clId="{324A19A2-4CFB-4355-BB7F-F269DE0856F7}" dt="2021-05-06T09:43:37.166" v="6396"/>
          <ac:spMkLst>
            <pc:docMk/>
            <pc:sldMk cId="2648448147" sldId="372"/>
            <ac:spMk id="24" creationId="{56820E42-6A7B-4D0C-83AA-1B1B2D1826DC}"/>
          </ac:spMkLst>
        </pc:spChg>
        <pc:spChg chg="mod">
          <ac:chgData name="Nada Farshoukh" userId="cd36c589a2108c71" providerId="LiveId" clId="{324A19A2-4CFB-4355-BB7F-F269DE0856F7}" dt="2021-05-06T09:38:26.350" v="6341"/>
          <ac:spMkLst>
            <pc:docMk/>
            <pc:sldMk cId="2648448147" sldId="372"/>
            <ac:spMk id="28" creationId="{AB4116A1-96FD-43B0-8B5A-D0F4D8510F00}"/>
          </ac:spMkLst>
        </pc:spChg>
        <pc:spChg chg="del">
          <ac:chgData name="Nada Farshoukh" userId="cd36c589a2108c71" providerId="LiveId" clId="{324A19A2-4CFB-4355-BB7F-F269DE0856F7}" dt="2021-05-06T09:16:18.212" v="6160" actId="478"/>
          <ac:spMkLst>
            <pc:docMk/>
            <pc:sldMk cId="2648448147" sldId="372"/>
            <ac:spMk id="93" creationId="{8D997ECF-F95E-4FE9-AA89-6B3DCBC9DE77}"/>
          </ac:spMkLst>
        </pc:spChg>
        <pc:spChg chg="del">
          <ac:chgData name="Nada Farshoukh" userId="cd36c589a2108c71" providerId="LiveId" clId="{324A19A2-4CFB-4355-BB7F-F269DE0856F7}" dt="2021-05-06T09:16:18.212" v="6160" actId="478"/>
          <ac:spMkLst>
            <pc:docMk/>
            <pc:sldMk cId="2648448147" sldId="372"/>
            <ac:spMk id="95" creationId="{FA9DCC0A-E729-4461-ACF3-5D7C6CCEA31E}"/>
          </ac:spMkLst>
        </pc:spChg>
        <pc:spChg chg="mod modVis">
          <ac:chgData name="Nada Farshoukh" userId="cd36c589a2108c71" providerId="LiveId" clId="{324A19A2-4CFB-4355-BB7F-F269DE0856F7}" dt="2021-05-06T09:41:43.634" v="6352" actId="33935"/>
          <ac:spMkLst>
            <pc:docMk/>
            <pc:sldMk cId="2648448147" sldId="372"/>
            <ac:spMk id="106" creationId="{4D20F56D-3218-408F-AD7C-0DB8D6FAC2BA}"/>
          </ac:spMkLst>
        </pc:spChg>
        <pc:grpChg chg="add del mod">
          <ac:chgData name="Nada Farshoukh" userId="cd36c589a2108c71" providerId="LiveId" clId="{324A19A2-4CFB-4355-BB7F-F269DE0856F7}" dt="2021-05-06T09:35:04.160" v="6315" actId="478"/>
          <ac:grpSpMkLst>
            <pc:docMk/>
            <pc:sldMk cId="2648448147" sldId="372"/>
            <ac:grpSpMk id="4" creationId="{00AFFE9A-0C2A-40C3-8179-0620AD1385D2}"/>
          </ac:grpSpMkLst>
        </pc:grpChg>
        <pc:grpChg chg="del mod">
          <ac:chgData name="Nada Farshoukh" userId="cd36c589a2108c71" providerId="LiveId" clId="{324A19A2-4CFB-4355-BB7F-F269DE0856F7}" dt="2021-05-06T09:37:43.482" v="6334" actId="165"/>
          <ac:grpSpMkLst>
            <pc:docMk/>
            <pc:sldMk cId="2648448147" sldId="372"/>
            <ac:grpSpMk id="21" creationId="{D7097C0E-2DF6-4A47-A1AC-F596B9970C34}"/>
          </ac:grpSpMkLst>
        </pc:grpChg>
        <pc:graphicFrameChg chg="add del modGraphic">
          <ac:chgData name="Nada Farshoukh" userId="cd36c589a2108c71" providerId="LiveId" clId="{324A19A2-4CFB-4355-BB7F-F269DE0856F7}" dt="2021-05-06T09:19:31.290" v="6169" actId="18245"/>
          <ac:graphicFrameMkLst>
            <pc:docMk/>
            <pc:sldMk cId="2648448147" sldId="372"/>
            <ac:graphicFrameMk id="3" creationId="{F695CF5A-4ED1-43AE-AD1A-C47135E77B47}"/>
          </ac:graphicFrameMkLst>
        </pc:graphicFrameChg>
        <pc:graphicFrameChg chg="add del mod modGraphic">
          <ac:chgData name="Nada Farshoukh" userId="cd36c589a2108c71" providerId="LiveId" clId="{324A19A2-4CFB-4355-BB7F-F269DE0856F7}" dt="2021-05-06T09:36:25.556" v="6328" actId="18245"/>
          <ac:graphicFrameMkLst>
            <pc:docMk/>
            <pc:sldMk cId="2648448147" sldId="372"/>
            <ac:graphicFrameMk id="20" creationId="{D743C742-10E3-4B27-BCE2-14EC7721428E}"/>
          </ac:graphicFrameMkLst>
        </pc:graphicFrameChg>
        <pc:picChg chg="add del mod ord modVis modCrop">
          <ac:chgData name="Nada Farshoukh" userId="cd36c589a2108c71" providerId="LiveId" clId="{324A19A2-4CFB-4355-BB7F-F269DE0856F7}" dt="2021-05-06T09:43:37.166" v="6396"/>
          <ac:picMkLst>
            <pc:docMk/>
            <pc:sldMk cId="2648448147" sldId="372"/>
            <ac:picMk id="2" creationId="{D477400D-C696-40EA-BFD3-56E84BD06D09}"/>
          </ac:picMkLst>
        </pc:picChg>
        <pc:picChg chg="add del mod">
          <ac:chgData name="Nada Farshoukh" userId="cd36c589a2108c71" providerId="LiveId" clId="{324A19A2-4CFB-4355-BB7F-F269DE0856F7}" dt="2021-05-06T09:23:30.309" v="6244"/>
          <ac:picMkLst>
            <pc:docMk/>
            <pc:sldMk cId="2648448147" sldId="372"/>
            <ac:picMk id="11" creationId="{49B3CDD6-C772-47DB-8832-9046A16505E0}"/>
          </ac:picMkLst>
        </pc:picChg>
        <pc:picChg chg="mod">
          <ac:chgData name="Nada Farshoukh" userId="cd36c589a2108c71" providerId="LiveId" clId="{324A19A2-4CFB-4355-BB7F-F269DE0856F7}" dt="2021-05-06T09:42:40.962" v="6378"/>
          <ac:picMkLst>
            <pc:docMk/>
            <pc:sldMk cId="2648448147" sldId="372"/>
            <ac:picMk id="29" creationId="{909062E6-3300-4FC9-A277-D4521F68DA4A}"/>
          </ac:picMkLst>
        </pc:picChg>
        <pc:picChg chg="mod">
          <ac:chgData name="Nada Farshoukh" userId="cd36c589a2108c71" providerId="LiveId" clId="{324A19A2-4CFB-4355-BB7F-F269DE0856F7}" dt="2021-05-06T09:42:40.962" v="6378"/>
          <ac:picMkLst>
            <pc:docMk/>
            <pc:sldMk cId="2648448147" sldId="372"/>
            <ac:picMk id="30" creationId="{874DA771-AF99-4894-B32D-8E91A0C32A9C}"/>
          </ac:picMkLst>
        </pc:picChg>
        <pc:picChg chg="mod">
          <ac:chgData name="Nada Farshoukh" userId="cd36c589a2108c71" providerId="LiveId" clId="{324A19A2-4CFB-4355-BB7F-F269DE0856F7}" dt="2021-05-06T09:42:40.962" v="6378"/>
          <ac:picMkLst>
            <pc:docMk/>
            <pc:sldMk cId="2648448147" sldId="372"/>
            <ac:picMk id="31" creationId="{E10D40F2-472F-453F-AE28-30967E4A31DE}"/>
          </ac:picMkLst>
        </pc:picChg>
        <pc:picChg chg="mod">
          <ac:chgData name="Nada Farshoukh" userId="cd36c589a2108c71" providerId="LiveId" clId="{324A19A2-4CFB-4355-BB7F-F269DE0856F7}" dt="2021-05-06T09:42:40.962" v="6378"/>
          <ac:picMkLst>
            <pc:docMk/>
            <pc:sldMk cId="2648448147" sldId="372"/>
            <ac:picMk id="32" creationId="{FBA82CBF-907B-4EB7-A339-6CB221B2E88F}"/>
          </ac:picMkLst>
        </pc:picChg>
        <pc:picChg chg="mod">
          <ac:chgData name="Nada Farshoukh" userId="cd36c589a2108c71" providerId="LiveId" clId="{324A19A2-4CFB-4355-BB7F-F269DE0856F7}" dt="2021-05-06T09:42:40.962" v="6378"/>
          <ac:picMkLst>
            <pc:docMk/>
            <pc:sldMk cId="2648448147" sldId="372"/>
            <ac:picMk id="33" creationId="{A5E32E92-8082-48EB-BD5F-4FE137B77158}"/>
          </ac:picMkLst>
        </pc:picChg>
        <pc:picChg chg="mod">
          <ac:chgData name="Nada Farshoukh" userId="cd36c589a2108c71" providerId="LiveId" clId="{324A19A2-4CFB-4355-BB7F-F269DE0856F7}" dt="2021-05-06T09:42:40.962" v="6378"/>
          <ac:picMkLst>
            <pc:docMk/>
            <pc:sldMk cId="2648448147" sldId="372"/>
            <ac:picMk id="34" creationId="{D842CB73-D3A3-4BAE-94EC-91168BA96C13}"/>
          </ac:picMkLst>
        </pc:picChg>
        <pc:picChg chg="mod">
          <ac:chgData name="Nada Farshoukh" userId="cd36c589a2108c71" providerId="LiveId" clId="{324A19A2-4CFB-4355-BB7F-F269DE0856F7}" dt="2021-05-06T09:42:40.962" v="6378"/>
          <ac:picMkLst>
            <pc:docMk/>
            <pc:sldMk cId="2648448147" sldId="372"/>
            <ac:picMk id="35" creationId="{1CF3E6A3-E94F-4557-8553-078C472CE375}"/>
          </ac:picMkLst>
        </pc:picChg>
        <pc:picChg chg="del mod">
          <ac:chgData name="Nada Farshoukh" userId="cd36c589a2108c71" providerId="LiveId" clId="{324A19A2-4CFB-4355-BB7F-F269DE0856F7}" dt="2021-05-06T09:44:04.428" v="6402" actId="478"/>
          <ac:picMkLst>
            <pc:docMk/>
            <pc:sldMk cId="2648448147" sldId="372"/>
            <ac:picMk id="36" creationId="{65B74D50-5346-4F7D-92F2-AD2D857450F5}"/>
          </ac:picMkLst>
        </pc:picChg>
        <pc:picChg chg="del mod">
          <ac:chgData name="Nada Farshoukh" userId="cd36c589a2108c71" providerId="LiveId" clId="{324A19A2-4CFB-4355-BB7F-F269DE0856F7}" dt="2021-05-06T09:44:04.428" v="6402" actId="478"/>
          <ac:picMkLst>
            <pc:docMk/>
            <pc:sldMk cId="2648448147" sldId="372"/>
            <ac:picMk id="37" creationId="{717BA0F3-6E0B-471C-BF2E-91B23B28C76C}"/>
          </ac:picMkLst>
        </pc:picChg>
        <pc:picChg chg="del mod">
          <ac:chgData name="Nada Farshoukh" userId="cd36c589a2108c71" providerId="LiveId" clId="{324A19A2-4CFB-4355-BB7F-F269DE0856F7}" dt="2021-05-06T09:44:04.428" v="6402" actId="478"/>
          <ac:picMkLst>
            <pc:docMk/>
            <pc:sldMk cId="2648448147" sldId="372"/>
            <ac:picMk id="38" creationId="{6C9BC2E9-4121-4A65-A511-BC23C7620939}"/>
          </ac:picMkLst>
        </pc:picChg>
        <pc:picChg chg="del mod">
          <ac:chgData name="Nada Farshoukh" userId="cd36c589a2108c71" providerId="LiveId" clId="{324A19A2-4CFB-4355-BB7F-F269DE0856F7}" dt="2021-05-06T09:44:04.428" v="6402" actId="478"/>
          <ac:picMkLst>
            <pc:docMk/>
            <pc:sldMk cId="2648448147" sldId="372"/>
            <ac:picMk id="39" creationId="{38533173-FEB9-44B7-95C1-6FBED0F25103}"/>
          </ac:picMkLst>
        </pc:picChg>
        <pc:picChg chg="del mod">
          <ac:chgData name="Nada Farshoukh" userId="cd36c589a2108c71" providerId="LiveId" clId="{324A19A2-4CFB-4355-BB7F-F269DE0856F7}" dt="2021-05-06T09:44:04.428" v="6402" actId="478"/>
          <ac:picMkLst>
            <pc:docMk/>
            <pc:sldMk cId="2648448147" sldId="372"/>
            <ac:picMk id="40" creationId="{5E5FED96-9ABB-4A72-B009-E6D4DFD54131}"/>
          </ac:picMkLst>
        </pc:picChg>
        <pc:picChg chg="del mod">
          <ac:chgData name="Nada Farshoukh" userId="cd36c589a2108c71" providerId="LiveId" clId="{324A19A2-4CFB-4355-BB7F-F269DE0856F7}" dt="2021-05-06T09:44:04.428" v="6402" actId="478"/>
          <ac:picMkLst>
            <pc:docMk/>
            <pc:sldMk cId="2648448147" sldId="372"/>
            <ac:picMk id="41" creationId="{929FF4F2-22BF-437B-9D88-074B417DE645}"/>
          </ac:picMkLst>
        </pc:picChg>
        <pc:picChg chg="del mod">
          <ac:chgData name="Nada Farshoukh" userId="cd36c589a2108c71" providerId="LiveId" clId="{324A19A2-4CFB-4355-BB7F-F269DE0856F7}" dt="2021-05-06T09:44:04.428" v="6402" actId="478"/>
          <ac:picMkLst>
            <pc:docMk/>
            <pc:sldMk cId="2648448147" sldId="372"/>
            <ac:picMk id="42" creationId="{2B6377B2-09C9-45D6-B0CE-387795F0A944}"/>
          </ac:picMkLst>
        </pc:picChg>
        <pc:picChg chg="del mod">
          <ac:chgData name="Nada Farshoukh" userId="cd36c589a2108c71" providerId="LiveId" clId="{324A19A2-4CFB-4355-BB7F-F269DE0856F7}" dt="2021-05-06T09:44:04.428" v="6402" actId="478"/>
          <ac:picMkLst>
            <pc:docMk/>
            <pc:sldMk cId="2648448147" sldId="372"/>
            <ac:picMk id="43" creationId="{2A2494B5-5D47-437F-A92B-1BB59FD8A7EA}"/>
          </ac:picMkLst>
        </pc:picChg>
        <pc:picChg chg="del mod">
          <ac:chgData name="Nada Farshoukh" userId="cd36c589a2108c71" providerId="LiveId" clId="{324A19A2-4CFB-4355-BB7F-F269DE0856F7}" dt="2021-05-06T09:44:04.428" v="6402" actId="478"/>
          <ac:picMkLst>
            <pc:docMk/>
            <pc:sldMk cId="2648448147" sldId="372"/>
            <ac:picMk id="44" creationId="{1262B549-5CF4-4C3A-A782-062063608151}"/>
          </ac:picMkLst>
        </pc:picChg>
        <pc:picChg chg="mod">
          <ac:chgData name="Nada Farshoukh" userId="cd36c589a2108c71" providerId="LiveId" clId="{324A19A2-4CFB-4355-BB7F-F269DE0856F7}" dt="2021-05-06T10:08:48.172" v="6546" actId="1076"/>
          <ac:picMkLst>
            <pc:docMk/>
            <pc:sldMk cId="2648448147" sldId="372"/>
            <ac:picMk id="45" creationId="{8E0E67F1-4010-43FF-BCEA-880933A2725A}"/>
          </ac:picMkLst>
        </pc:picChg>
        <pc:picChg chg="mod">
          <ac:chgData name="Nada Farshoukh" userId="cd36c589a2108c71" providerId="LiveId" clId="{324A19A2-4CFB-4355-BB7F-F269DE0856F7}" dt="2021-05-06T09:44:30.447" v="6407" actId="1076"/>
          <ac:picMkLst>
            <pc:docMk/>
            <pc:sldMk cId="2648448147" sldId="372"/>
            <ac:picMk id="46" creationId="{0423E323-5560-4850-8EC1-ADAD72716EE4}"/>
          </ac:picMkLst>
        </pc:picChg>
        <pc:picChg chg="mod">
          <ac:chgData name="Nada Farshoukh" userId="cd36c589a2108c71" providerId="LiveId" clId="{324A19A2-4CFB-4355-BB7F-F269DE0856F7}" dt="2021-05-06T09:44:29.398" v="6406" actId="1076"/>
          <ac:picMkLst>
            <pc:docMk/>
            <pc:sldMk cId="2648448147" sldId="372"/>
            <ac:picMk id="47" creationId="{2DB89F23-1971-4DF9-A55A-013261268BCB}"/>
          </ac:picMkLst>
        </pc:picChg>
        <pc:inkChg chg="add del">
          <ac:chgData name="Nada Farshoukh" userId="cd36c589a2108c71" providerId="LiveId" clId="{324A19A2-4CFB-4355-BB7F-F269DE0856F7}" dt="2021-05-06T09:27:45.918" v="6269" actId="478"/>
          <ac:inkMkLst>
            <pc:docMk/>
            <pc:sldMk cId="2648448147" sldId="372"/>
            <ac:inkMk id="12" creationId="{4618245D-7F73-4DC9-91C1-5D418EC82CDE}"/>
          </ac:inkMkLst>
        </pc:inkChg>
        <pc:cxnChg chg="add del mod">
          <ac:chgData name="Nada Farshoukh" userId="cd36c589a2108c71" providerId="LiveId" clId="{324A19A2-4CFB-4355-BB7F-F269DE0856F7}" dt="2021-05-06T09:30:43.726" v="6280" actId="478"/>
          <ac:cxnSpMkLst>
            <pc:docMk/>
            <pc:sldMk cId="2648448147" sldId="372"/>
            <ac:cxnSpMk id="14" creationId="{C6329297-F32F-492C-94C5-EF598B519352}"/>
          </ac:cxnSpMkLst>
        </pc:cxnChg>
        <pc:cxnChg chg="add del mod">
          <ac:chgData name="Nada Farshoukh" userId="cd36c589a2108c71" providerId="LiveId" clId="{324A19A2-4CFB-4355-BB7F-F269DE0856F7}" dt="2021-05-06T09:30:46.598" v="6281" actId="478"/>
          <ac:cxnSpMkLst>
            <pc:docMk/>
            <pc:sldMk cId="2648448147" sldId="372"/>
            <ac:cxnSpMk id="16" creationId="{D07757A3-0BCF-45CD-AA3F-F8CC8A02C260}"/>
          </ac:cxnSpMkLst>
        </pc:cxnChg>
        <pc:cxnChg chg="add del mod">
          <ac:chgData name="Nada Farshoukh" userId="cd36c589a2108c71" providerId="LiveId" clId="{324A19A2-4CFB-4355-BB7F-F269DE0856F7}" dt="2021-05-06T09:30:49.195" v="6282" actId="478"/>
          <ac:cxnSpMkLst>
            <pc:docMk/>
            <pc:sldMk cId="2648448147" sldId="372"/>
            <ac:cxnSpMk id="18" creationId="{B406BC51-9307-47E6-BADF-82B8DFD6F426}"/>
          </ac:cxnSpMkLst>
        </pc:cxnChg>
      </pc:sldChg>
      <pc:sldChg chg="addSp delSp modSp add del mod setBg">
        <pc:chgData name="Nada Farshoukh" userId="cd36c589a2108c71" providerId="LiveId" clId="{324A19A2-4CFB-4355-BB7F-F269DE0856F7}" dt="2021-05-06T14:04:52.218" v="7841" actId="2696"/>
        <pc:sldMkLst>
          <pc:docMk/>
          <pc:sldMk cId="1309798270" sldId="373"/>
        </pc:sldMkLst>
        <pc:spChg chg="add del mod">
          <ac:chgData name="Nada Farshoukh" userId="cd36c589a2108c71" providerId="LiveId" clId="{324A19A2-4CFB-4355-BB7F-F269DE0856F7}" dt="2021-05-06T10:46:18.023" v="6967" actId="478"/>
          <ac:spMkLst>
            <pc:docMk/>
            <pc:sldMk cId="1309798270" sldId="373"/>
            <ac:spMk id="3" creationId="{D7E622CC-5613-449C-9B79-693D5E2F29A5}"/>
          </ac:spMkLst>
        </pc:spChg>
        <pc:spChg chg="del mod topLvl">
          <ac:chgData name="Nada Farshoukh" userId="cd36c589a2108c71" providerId="LiveId" clId="{324A19A2-4CFB-4355-BB7F-F269DE0856F7}" dt="2021-05-06T09:57:33.057" v="6436" actId="478"/>
          <ac:spMkLst>
            <pc:docMk/>
            <pc:sldMk cId="1309798270" sldId="373"/>
            <ac:spMk id="5" creationId="{C4C4E1B3-815A-4384-9AC8-978D80C0421F}"/>
          </ac:spMkLst>
        </pc:spChg>
        <pc:spChg chg="del mod topLvl">
          <ac:chgData name="Nada Farshoukh" userId="cd36c589a2108c71" providerId="LiveId" clId="{324A19A2-4CFB-4355-BB7F-F269DE0856F7}" dt="2021-05-06T09:57:44.679" v="6439" actId="478"/>
          <ac:spMkLst>
            <pc:docMk/>
            <pc:sldMk cId="1309798270" sldId="373"/>
            <ac:spMk id="6" creationId="{BC8BC613-C76C-45D4-A83C-7DD4A436CCDB}"/>
          </ac:spMkLst>
        </pc:spChg>
        <pc:spChg chg="del mod topLvl">
          <ac:chgData name="Nada Farshoukh" userId="cd36c589a2108c71" providerId="LiveId" clId="{324A19A2-4CFB-4355-BB7F-F269DE0856F7}" dt="2021-05-06T09:57:47.367" v="6440" actId="478"/>
          <ac:spMkLst>
            <pc:docMk/>
            <pc:sldMk cId="1309798270" sldId="373"/>
            <ac:spMk id="7" creationId="{2CECF300-8FC2-406C-8FB4-015DD9306D76}"/>
          </ac:spMkLst>
        </pc:spChg>
        <pc:spChg chg="add del mod">
          <ac:chgData name="Nada Farshoukh" userId="cd36c589a2108c71" providerId="LiveId" clId="{324A19A2-4CFB-4355-BB7F-F269DE0856F7}" dt="2021-05-06T10:26:36.451" v="6806" actId="478"/>
          <ac:spMkLst>
            <pc:docMk/>
            <pc:sldMk cId="1309798270" sldId="373"/>
            <ac:spMk id="8" creationId="{46F11EF9-852E-4B3F-9418-D6E329D84880}"/>
          </ac:spMkLst>
        </pc:spChg>
        <pc:spChg chg="del mod topLvl">
          <ac:chgData name="Nada Farshoukh" userId="cd36c589a2108c71" providerId="LiveId" clId="{324A19A2-4CFB-4355-BB7F-F269DE0856F7}" dt="2021-05-06T10:10:47.977" v="6556"/>
          <ac:spMkLst>
            <pc:docMk/>
            <pc:sldMk cId="1309798270" sldId="373"/>
            <ac:spMk id="11" creationId="{3C119751-D762-407E-9FD8-90A8433634A0}"/>
          </ac:spMkLst>
        </pc:spChg>
        <pc:spChg chg="add del mod topLvl">
          <ac:chgData name="Nada Farshoukh" userId="cd36c589a2108c71" providerId="LiveId" clId="{324A19A2-4CFB-4355-BB7F-F269DE0856F7}" dt="2021-05-06T10:12:40.010" v="6577"/>
          <ac:spMkLst>
            <pc:docMk/>
            <pc:sldMk cId="1309798270" sldId="373"/>
            <ac:spMk id="12" creationId="{0E835A07-0EDE-4003-B671-FC8B16FBFBFD}"/>
          </ac:spMkLst>
        </pc:spChg>
        <pc:spChg chg="add del mod">
          <ac:chgData name="Nada Farshoukh" userId="cd36c589a2108c71" providerId="LiveId" clId="{324A19A2-4CFB-4355-BB7F-F269DE0856F7}" dt="2021-05-06T10:00:40.405" v="6473"/>
          <ac:spMkLst>
            <pc:docMk/>
            <pc:sldMk cId="1309798270" sldId="373"/>
            <ac:spMk id="14" creationId="{899E2FEE-E7DB-4C7F-9F37-774496875705}"/>
          </ac:spMkLst>
        </pc:spChg>
        <pc:spChg chg="add del mod">
          <ac:chgData name="Nada Farshoukh" userId="cd36c589a2108c71" providerId="LiveId" clId="{324A19A2-4CFB-4355-BB7F-F269DE0856F7}" dt="2021-05-06T10:06:25.945" v="6526" actId="478"/>
          <ac:spMkLst>
            <pc:docMk/>
            <pc:sldMk cId="1309798270" sldId="373"/>
            <ac:spMk id="23" creationId="{6F96A3E6-97AD-4B7A-8402-BEE6D0D2A0DF}"/>
          </ac:spMkLst>
        </pc:spChg>
        <pc:spChg chg="add del mod">
          <ac:chgData name="Nada Farshoukh" userId="cd36c589a2108c71" providerId="LiveId" clId="{324A19A2-4CFB-4355-BB7F-F269DE0856F7}" dt="2021-05-06T10:05:32.192" v="6518"/>
          <ac:spMkLst>
            <pc:docMk/>
            <pc:sldMk cId="1309798270" sldId="373"/>
            <ac:spMk id="25" creationId="{CBC0DD83-2822-4231-A76C-B3D4DBB14098}"/>
          </ac:spMkLst>
        </pc:spChg>
        <pc:spChg chg="add del mod ord">
          <ac:chgData name="Nada Farshoukh" userId="cd36c589a2108c71" providerId="LiveId" clId="{324A19A2-4CFB-4355-BB7F-F269DE0856F7}" dt="2021-05-06T10:06:31.992" v="6528" actId="478"/>
          <ac:spMkLst>
            <pc:docMk/>
            <pc:sldMk cId="1309798270" sldId="373"/>
            <ac:spMk id="28" creationId="{722AC74C-93B2-4E66-A078-285A78742A95}"/>
          </ac:spMkLst>
        </pc:spChg>
        <pc:spChg chg="del mod topLvl">
          <ac:chgData name="Nada Farshoukh" userId="cd36c589a2108c71" providerId="LiveId" clId="{324A19A2-4CFB-4355-BB7F-F269DE0856F7}" dt="2021-05-06T10:11:38.800" v="6563"/>
          <ac:spMkLst>
            <pc:docMk/>
            <pc:sldMk cId="1309798270" sldId="373"/>
            <ac:spMk id="30" creationId="{D20A8CFA-0874-4B8C-8573-F23A654568F0}"/>
          </ac:spMkLst>
        </pc:spChg>
        <pc:spChg chg="add del mod">
          <ac:chgData name="Nada Farshoukh" userId="cd36c589a2108c71" providerId="LiveId" clId="{324A19A2-4CFB-4355-BB7F-F269DE0856F7}" dt="2021-05-06T10:33:09.061" v="6825" actId="478"/>
          <ac:spMkLst>
            <pc:docMk/>
            <pc:sldMk cId="1309798270" sldId="373"/>
            <ac:spMk id="51" creationId="{B403EEEA-65FC-411A-BCAA-6153C7621DC3}"/>
          </ac:spMkLst>
        </pc:spChg>
        <pc:spChg chg="del">
          <ac:chgData name="Nada Farshoukh" userId="cd36c589a2108c71" providerId="LiveId" clId="{324A19A2-4CFB-4355-BB7F-F269DE0856F7}" dt="2021-05-06T09:44:47.106" v="6409" actId="478"/>
          <ac:spMkLst>
            <pc:docMk/>
            <pc:sldMk cId="1309798270" sldId="373"/>
            <ac:spMk id="106" creationId="{4D20F56D-3218-408F-AD7C-0DB8D6FAC2BA}"/>
          </ac:spMkLst>
        </pc:spChg>
        <pc:grpChg chg="add del mod">
          <ac:chgData name="Nada Farshoukh" userId="cd36c589a2108c71" providerId="LiveId" clId="{324A19A2-4CFB-4355-BB7F-F269DE0856F7}" dt="2021-05-06T09:57:44.679" v="6439" actId="478"/>
          <ac:grpSpMkLst>
            <pc:docMk/>
            <pc:sldMk cId="1309798270" sldId="373"/>
            <ac:grpSpMk id="4" creationId="{2AC4493F-DB4A-40FB-80D3-46F32D4F63AF}"/>
          </ac:grpSpMkLst>
        </pc:grpChg>
        <pc:grpChg chg="add del mod">
          <ac:chgData name="Nada Farshoukh" userId="cd36c589a2108c71" providerId="LiveId" clId="{324A19A2-4CFB-4355-BB7F-F269DE0856F7}" dt="2021-05-06T10:10:06.598" v="6554" actId="165"/>
          <ac:grpSpMkLst>
            <pc:docMk/>
            <pc:sldMk cId="1309798270" sldId="373"/>
            <ac:grpSpMk id="10" creationId="{934ED021-B519-401F-BC24-CB7890DAAD02}"/>
          </ac:grpSpMkLst>
        </pc:grpChg>
        <pc:graphicFrameChg chg="add del modGraphic">
          <ac:chgData name="Nada Farshoukh" userId="cd36c589a2108c71" providerId="LiveId" clId="{324A19A2-4CFB-4355-BB7F-F269DE0856F7}" dt="2021-05-06T09:56:21.865" v="6430" actId="18245"/>
          <ac:graphicFrameMkLst>
            <pc:docMk/>
            <pc:sldMk cId="1309798270" sldId="373"/>
            <ac:graphicFrameMk id="3" creationId="{EC3F133B-D357-43FF-A039-FCED95787F65}"/>
          </ac:graphicFrameMkLst>
        </pc:graphicFrameChg>
        <pc:graphicFrameChg chg="add del modGraphic">
          <ac:chgData name="Nada Farshoukh" userId="cd36c589a2108c71" providerId="LiveId" clId="{324A19A2-4CFB-4355-BB7F-F269DE0856F7}" dt="2021-05-06T10:09:38.543" v="6548" actId="18245"/>
          <ac:graphicFrameMkLst>
            <pc:docMk/>
            <pc:sldMk cId="1309798270" sldId="373"/>
            <ac:graphicFrameMk id="9" creationId="{6F319A8F-D6BB-48A5-8763-72D23F5C45A4}"/>
          </ac:graphicFrameMkLst>
        </pc:graphicFrameChg>
        <pc:picChg chg="add del mod modCrop">
          <ac:chgData name="Nada Farshoukh" userId="cd36c589a2108c71" providerId="LiveId" clId="{324A19A2-4CFB-4355-BB7F-F269DE0856F7}" dt="2021-05-06T10:33:09.061" v="6825" actId="478"/>
          <ac:picMkLst>
            <pc:docMk/>
            <pc:sldMk cId="1309798270" sldId="373"/>
            <ac:picMk id="2" creationId="{1BA01DBA-5705-4DCA-A080-55E2260A7570}"/>
          </ac:picMkLst>
        </pc:picChg>
        <pc:picChg chg="add mod">
          <ac:chgData name="Nada Farshoukh" userId="cd36c589a2108c71" providerId="LiveId" clId="{324A19A2-4CFB-4355-BB7F-F269DE0856F7}" dt="2021-05-06T10:50:17.773" v="7146" actId="14100"/>
          <ac:picMkLst>
            <pc:docMk/>
            <pc:sldMk cId="1309798270" sldId="373"/>
            <ac:picMk id="10" creationId="{CCC39842-91BA-4E06-BF49-D926792AA2D0}"/>
          </ac:picMkLst>
        </pc:picChg>
        <pc:picChg chg="add del mod">
          <ac:chgData name="Nada Farshoukh" userId="cd36c589a2108c71" providerId="LiveId" clId="{324A19A2-4CFB-4355-BB7F-F269DE0856F7}" dt="2021-05-06T10:00:40.405" v="6473"/>
          <ac:picMkLst>
            <pc:docMk/>
            <pc:sldMk cId="1309798270" sldId="373"/>
            <ac:picMk id="13" creationId="{302FE130-089D-480B-A5F2-BE0346E56AF4}"/>
          </ac:picMkLst>
        </pc:picChg>
        <pc:picChg chg="mod">
          <ac:chgData name="Nada Farshoukh" userId="cd36c589a2108c71" providerId="LiveId" clId="{324A19A2-4CFB-4355-BB7F-F269DE0856F7}" dt="2021-05-06T09:59:52.757" v="6461"/>
          <ac:picMkLst>
            <pc:docMk/>
            <pc:sldMk cId="1309798270" sldId="373"/>
            <ac:picMk id="15" creationId="{12F25139-660D-443D-B3E1-1517F42DDA8F}"/>
          </ac:picMkLst>
        </pc:picChg>
        <pc:picChg chg="mod">
          <ac:chgData name="Nada Farshoukh" userId="cd36c589a2108c71" providerId="LiveId" clId="{324A19A2-4CFB-4355-BB7F-F269DE0856F7}" dt="2021-05-06T09:59:52.757" v="6461"/>
          <ac:picMkLst>
            <pc:docMk/>
            <pc:sldMk cId="1309798270" sldId="373"/>
            <ac:picMk id="16" creationId="{5428A85F-6ECB-4823-9275-05D28836BF97}"/>
          </ac:picMkLst>
        </pc:picChg>
        <pc:picChg chg="mod">
          <ac:chgData name="Nada Farshoukh" userId="cd36c589a2108c71" providerId="LiveId" clId="{324A19A2-4CFB-4355-BB7F-F269DE0856F7}" dt="2021-05-06T09:59:52.757" v="6461"/>
          <ac:picMkLst>
            <pc:docMk/>
            <pc:sldMk cId="1309798270" sldId="373"/>
            <ac:picMk id="17" creationId="{2930D35C-271A-47A9-9D03-E16FA204A1A4}"/>
          </ac:picMkLst>
        </pc:picChg>
        <pc:picChg chg="mod">
          <ac:chgData name="Nada Farshoukh" userId="cd36c589a2108c71" providerId="LiveId" clId="{324A19A2-4CFB-4355-BB7F-F269DE0856F7}" dt="2021-05-06T10:00:32.407" v="6472"/>
          <ac:picMkLst>
            <pc:docMk/>
            <pc:sldMk cId="1309798270" sldId="373"/>
            <ac:picMk id="18" creationId="{9ECF8449-F063-4754-BDDD-7D8E5E6B9C38}"/>
          </ac:picMkLst>
        </pc:picChg>
        <pc:picChg chg="del mod modCrop">
          <ac:chgData name="Nada Farshoukh" userId="cd36c589a2108c71" providerId="LiveId" clId="{324A19A2-4CFB-4355-BB7F-F269DE0856F7}" dt="2021-05-06T10:03:40.050" v="6507" actId="478"/>
          <ac:picMkLst>
            <pc:docMk/>
            <pc:sldMk cId="1309798270" sldId="373"/>
            <ac:picMk id="19" creationId="{832AD1C9-4401-4C74-AD2D-C53FF2A86350}"/>
          </ac:picMkLst>
        </pc:picChg>
        <pc:picChg chg="del mod">
          <ac:chgData name="Nada Farshoukh" userId="cd36c589a2108c71" providerId="LiveId" clId="{324A19A2-4CFB-4355-BB7F-F269DE0856F7}" dt="2021-05-06T10:03:40.050" v="6507" actId="478"/>
          <ac:picMkLst>
            <pc:docMk/>
            <pc:sldMk cId="1309798270" sldId="373"/>
            <ac:picMk id="20" creationId="{7AC48BE5-0B8E-4F19-8561-F7447D2DC9AA}"/>
          </ac:picMkLst>
        </pc:picChg>
        <pc:picChg chg="del mod">
          <ac:chgData name="Nada Farshoukh" userId="cd36c589a2108c71" providerId="LiveId" clId="{324A19A2-4CFB-4355-BB7F-F269DE0856F7}" dt="2021-05-06T10:03:43.067" v="6509" actId="478"/>
          <ac:picMkLst>
            <pc:docMk/>
            <pc:sldMk cId="1309798270" sldId="373"/>
            <ac:picMk id="21" creationId="{C2577B1B-E2CB-4D6D-BE1D-E7E8445471D8}"/>
          </ac:picMkLst>
        </pc:picChg>
        <pc:picChg chg="add del mod">
          <ac:chgData name="Nada Farshoukh" userId="cd36c589a2108c71" providerId="LiveId" clId="{324A19A2-4CFB-4355-BB7F-F269DE0856F7}" dt="2021-05-06T10:10:47.977" v="6556"/>
          <ac:picMkLst>
            <pc:docMk/>
            <pc:sldMk cId="1309798270" sldId="373"/>
            <ac:picMk id="22" creationId="{34F2C7BE-AA37-4C94-869A-1F045CBA17F0}"/>
          </ac:picMkLst>
        </pc:picChg>
        <pc:picChg chg="add del mod">
          <ac:chgData name="Nada Farshoukh" userId="cd36c589a2108c71" providerId="LiveId" clId="{324A19A2-4CFB-4355-BB7F-F269DE0856F7}" dt="2021-05-06T10:05:32.192" v="6518"/>
          <ac:picMkLst>
            <pc:docMk/>
            <pc:sldMk cId="1309798270" sldId="373"/>
            <ac:picMk id="24" creationId="{D9AF1BDE-B43A-4AE3-88BF-83B463549544}"/>
          </ac:picMkLst>
        </pc:picChg>
        <pc:picChg chg="del mod">
          <ac:chgData name="Nada Farshoukh" userId="cd36c589a2108c71" providerId="LiveId" clId="{324A19A2-4CFB-4355-BB7F-F269DE0856F7}" dt="2021-05-06T10:06:25.945" v="6526" actId="478"/>
          <ac:picMkLst>
            <pc:docMk/>
            <pc:sldMk cId="1309798270" sldId="373"/>
            <ac:picMk id="26" creationId="{73ED1E64-61D3-4931-BB2B-B7FCD559EE5C}"/>
          </ac:picMkLst>
        </pc:picChg>
        <pc:picChg chg="del mod">
          <ac:chgData name="Nada Farshoukh" userId="cd36c589a2108c71" providerId="LiveId" clId="{324A19A2-4CFB-4355-BB7F-F269DE0856F7}" dt="2021-05-06T10:06:25.945" v="6526" actId="478"/>
          <ac:picMkLst>
            <pc:docMk/>
            <pc:sldMk cId="1309798270" sldId="373"/>
            <ac:picMk id="27" creationId="{D17D4C70-BD14-44C4-8FE2-5541F31AEB37}"/>
          </ac:picMkLst>
        </pc:picChg>
        <pc:picChg chg="add del mod">
          <ac:chgData name="Nada Farshoukh" userId="cd36c589a2108c71" providerId="LiveId" clId="{324A19A2-4CFB-4355-BB7F-F269DE0856F7}" dt="2021-05-06T10:06:38.225" v="6530" actId="478"/>
          <ac:picMkLst>
            <pc:docMk/>
            <pc:sldMk cId="1309798270" sldId="373"/>
            <ac:picMk id="29" creationId="{6C1DABF3-3A47-4D6F-B964-A777707DA8FB}"/>
          </ac:picMkLst>
        </pc:picChg>
        <pc:picChg chg="del mod">
          <ac:chgData name="Nada Farshoukh" userId="cd36c589a2108c71" providerId="LiveId" clId="{324A19A2-4CFB-4355-BB7F-F269DE0856F7}" dt="2021-05-06T10:11:38.800" v="6563"/>
          <ac:picMkLst>
            <pc:docMk/>
            <pc:sldMk cId="1309798270" sldId="373"/>
            <ac:picMk id="35" creationId="{16702FA0-5266-4293-8661-50B8E5FFBD33}"/>
          </ac:picMkLst>
        </pc:picChg>
        <pc:picChg chg="del mod">
          <ac:chgData name="Nada Farshoukh" userId="cd36c589a2108c71" providerId="LiveId" clId="{324A19A2-4CFB-4355-BB7F-F269DE0856F7}" dt="2021-05-06T10:33:09.061" v="6825" actId="478"/>
          <ac:picMkLst>
            <pc:docMk/>
            <pc:sldMk cId="1309798270" sldId="373"/>
            <ac:picMk id="36" creationId="{47F4BBDA-5902-4A5A-9A7E-E17F779E9EFB}"/>
          </ac:picMkLst>
        </pc:picChg>
        <pc:picChg chg="del mod">
          <ac:chgData name="Nada Farshoukh" userId="cd36c589a2108c71" providerId="LiveId" clId="{324A19A2-4CFB-4355-BB7F-F269DE0856F7}" dt="2021-05-06T10:12:01.238" v="6569" actId="478"/>
          <ac:picMkLst>
            <pc:docMk/>
            <pc:sldMk cId="1309798270" sldId="373"/>
            <ac:picMk id="37" creationId="{71ACD9F6-3EC3-4CAA-8FBE-A843619B1347}"/>
          </ac:picMkLst>
        </pc:picChg>
        <pc:picChg chg="add del mod">
          <ac:chgData name="Nada Farshoukh" userId="cd36c589a2108c71" providerId="LiveId" clId="{324A19A2-4CFB-4355-BB7F-F269DE0856F7}" dt="2021-05-06T10:12:40.010" v="6577"/>
          <ac:picMkLst>
            <pc:docMk/>
            <pc:sldMk cId="1309798270" sldId="373"/>
            <ac:picMk id="38" creationId="{2D4179C0-0E23-495F-AA6D-D2ACE9DD28AC}"/>
          </ac:picMkLst>
        </pc:picChg>
        <pc:picChg chg="del mod">
          <ac:chgData name="Nada Farshoukh" userId="cd36c589a2108c71" providerId="LiveId" clId="{324A19A2-4CFB-4355-BB7F-F269DE0856F7}" dt="2021-05-06T10:12:46.553" v="6579" actId="478"/>
          <ac:picMkLst>
            <pc:docMk/>
            <pc:sldMk cId="1309798270" sldId="373"/>
            <ac:picMk id="39" creationId="{1846C21E-5AB9-47DB-8239-F36E910F6061}"/>
          </ac:picMkLst>
        </pc:picChg>
        <pc:picChg chg="del mod">
          <ac:chgData name="Nada Farshoukh" userId="cd36c589a2108c71" providerId="LiveId" clId="{324A19A2-4CFB-4355-BB7F-F269DE0856F7}" dt="2021-05-06T10:33:09.061" v="6825" actId="478"/>
          <ac:picMkLst>
            <pc:docMk/>
            <pc:sldMk cId="1309798270" sldId="373"/>
            <ac:picMk id="40" creationId="{FF2E6B02-CE68-411E-9D0C-6E1D686CC7EB}"/>
          </ac:picMkLst>
        </pc:picChg>
        <pc:picChg chg="mod">
          <ac:chgData name="Nada Farshoukh" userId="cd36c589a2108c71" providerId="LiveId" clId="{324A19A2-4CFB-4355-BB7F-F269DE0856F7}" dt="2021-05-06T10:12:31.770" v="6576"/>
          <ac:picMkLst>
            <pc:docMk/>
            <pc:sldMk cId="1309798270" sldId="373"/>
            <ac:picMk id="41" creationId="{307D107E-C18B-4BCF-86FC-7CFE121190D4}"/>
          </ac:picMkLst>
        </pc:picChg>
        <pc:picChg chg="mod">
          <ac:chgData name="Nada Farshoukh" userId="cd36c589a2108c71" providerId="LiveId" clId="{324A19A2-4CFB-4355-BB7F-F269DE0856F7}" dt="2021-05-06T10:12:31.770" v="6576"/>
          <ac:picMkLst>
            <pc:docMk/>
            <pc:sldMk cId="1309798270" sldId="373"/>
            <ac:picMk id="42" creationId="{FBD1002A-5995-41DB-8B6A-7106EE59366C}"/>
          </ac:picMkLst>
        </pc:picChg>
        <pc:picChg chg="mod">
          <ac:chgData name="Nada Farshoukh" userId="cd36c589a2108c71" providerId="LiveId" clId="{324A19A2-4CFB-4355-BB7F-F269DE0856F7}" dt="2021-05-06T10:12:31.770" v="6576"/>
          <ac:picMkLst>
            <pc:docMk/>
            <pc:sldMk cId="1309798270" sldId="373"/>
            <ac:picMk id="43" creationId="{89AC41C8-845C-452A-A091-223B88C9B080}"/>
          </ac:picMkLst>
        </pc:picChg>
        <pc:picChg chg="add del mod modCrop">
          <ac:chgData name="Nada Farshoukh" userId="cd36c589a2108c71" providerId="LiveId" clId="{324A19A2-4CFB-4355-BB7F-F269DE0856F7}" dt="2021-05-06T10:33:09.061" v="6825" actId="478"/>
          <ac:picMkLst>
            <pc:docMk/>
            <pc:sldMk cId="1309798270" sldId="373"/>
            <ac:picMk id="44" creationId="{B9C13CF3-FA8B-4D2A-8CF6-0FB00B85F1A0}"/>
          </ac:picMkLst>
        </pc:picChg>
        <pc:picChg chg="del">
          <ac:chgData name="Nada Farshoukh" userId="cd36c589a2108c71" providerId="LiveId" clId="{324A19A2-4CFB-4355-BB7F-F269DE0856F7}" dt="2021-05-06T09:44:47.106" v="6409" actId="478"/>
          <ac:picMkLst>
            <pc:docMk/>
            <pc:sldMk cId="1309798270" sldId="373"/>
            <ac:picMk id="45" creationId="{8E0E67F1-4010-43FF-BCEA-880933A2725A}"/>
          </ac:picMkLst>
        </pc:picChg>
        <pc:picChg chg="del">
          <ac:chgData name="Nada Farshoukh" userId="cd36c589a2108c71" providerId="LiveId" clId="{324A19A2-4CFB-4355-BB7F-F269DE0856F7}" dt="2021-05-06T09:44:47.106" v="6409" actId="478"/>
          <ac:picMkLst>
            <pc:docMk/>
            <pc:sldMk cId="1309798270" sldId="373"/>
            <ac:picMk id="46" creationId="{0423E323-5560-4850-8EC1-ADAD72716EE4}"/>
          </ac:picMkLst>
        </pc:picChg>
        <pc:picChg chg="del">
          <ac:chgData name="Nada Farshoukh" userId="cd36c589a2108c71" providerId="LiveId" clId="{324A19A2-4CFB-4355-BB7F-F269DE0856F7}" dt="2021-05-06T09:44:47.106" v="6409" actId="478"/>
          <ac:picMkLst>
            <pc:docMk/>
            <pc:sldMk cId="1309798270" sldId="373"/>
            <ac:picMk id="47" creationId="{2DB89F23-1971-4DF9-A55A-013261268BCB}"/>
          </ac:picMkLst>
        </pc:picChg>
        <pc:picChg chg="add mod">
          <ac:chgData name="Nada Farshoukh" userId="cd36c589a2108c71" providerId="LiveId" clId="{324A19A2-4CFB-4355-BB7F-F269DE0856F7}" dt="2021-05-06T10:15:10.251" v="6615" actId="571"/>
          <ac:picMkLst>
            <pc:docMk/>
            <pc:sldMk cId="1309798270" sldId="373"/>
            <ac:picMk id="48" creationId="{0179C9E3-9933-4640-9D31-A65554A48F19}"/>
          </ac:picMkLst>
        </pc:picChg>
        <pc:picChg chg="add mod">
          <ac:chgData name="Nada Farshoukh" userId="cd36c589a2108c71" providerId="LiveId" clId="{324A19A2-4CFB-4355-BB7F-F269DE0856F7}" dt="2021-05-06T10:37:27.609" v="6865" actId="1076"/>
          <ac:picMkLst>
            <pc:docMk/>
            <pc:sldMk cId="1309798270" sldId="373"/>
            <ac:picMk id="1026" creationId="{57F84A0A-036E-405C-8B1E-8C5A3BCBDE24}"/>
          </ac:picMkLst>
        </pc:picChg>
        <pc:cxnChg chg="add del mod">
          <ac:chgData name="Nada Farshoukh" userId="cd36c589a2108c71" providerId="LiveId" clId="{324A19A2-4CFB-4355-BB7F-F269DE0856F7}" dt="2021-05-06T10:33:09.061" v="6825" actId="478"/>
          <ac:cxnSpMkLst>
            <pc:docMk/>
            <pc:sldMk cId="1309798270" sldId="373"/>
            <ac:cxnSpMk id="32" creationId="{BC47E3B2-DEA7-4240-99E5-20126B78AFA4}"/>
          </ac:cxnSpMkLst>
        </pc:cxnChg>
        <pc:cxnChg chg="add del mod">
          <ac:chgData name="Nada Farshoukh" userId="cd36c589a2108c71" providerId="LiveId" clId="{324A19A2-4CFB-4355-BB7F-F269DE0856F7}" dt="2021-05-06T10:33:09.061" v="6825" actId="478"/>
          <ac:cxnSpMkLst>
            <pc:docMk/>
            <pc:sldMk cId="1309798270" sldId="373"/>
            <ac:cxnSpMk id="49" creationId="{627CEA9D-7FEF-4AA3-A02C-3E292E8DEC13}"/>
          </ac:cxnSpMkLst>
        </pc:cxnChg>
      </pc:sldChg>
      <pc:sldChg chg="addSp delSp modSp add del mod modTransition">
        <pc:chgData name="Nada Farshoukh" userId="cd36c589a2108c71" providerId="LiveId" clId="{324A19A2-4CFB-4355-BB7F-F269DE0856F7}" dt="2021-05-06T10:38:13.514" v="6879" actId="2696"/>
        <pc:sldMkLst>
          <pc:docMk/>
          <pc:sldMk cId="1087129050" sldId="374"/>
        </pc:sldMkLst>
        <pc:spChg chg="mod">
          <ac:chgData name="Nada Farshoukh" userId="cd36c589a2108c71" providerId="LiveId" clId="{324A19A2-4CFB-4355-BB7F-F269DE0856F7}" dt="2021-05-06T10:24:52.305" v="6701" actId="2085"/>
          <ac:spMkLst>
            <pc:docMk/>
            <pc:sldMk cId="1087129050" sldId="374"/>
            <ac:spMk id="6" creationId="{FFB1E2F5-D0B3-494E-B95A-990EF2A6F73A}"/>
          </ac:spMkLst>
        </pc:spChg>
        <pc:spChg chg="mod">
          <ac:chgData name="Nada Farshoukh" userId="cd36c589a2108c71" providerId="LiveId" clId="{324A19A2-4CFB-4355-BB7F-F269DE0856F7}" dt="2021-05-06T10:24:52.305" v="6701" actId="2085"/>
          <ac:spMkLst>
            <pc:docMk/>
            <pc:sldMk cId="1087129050" sldId="374"/>
            <ac:spMk id="7" creationId="{FD3E2F91-DF7E-4B45-B208-5FF53EF624BE}"/>
          </ac:spMkLst>
        </pc:spChg>
        <pc:spChg chg="mod">
          <ac:chgData name="Nada Farshoukh" userId="cd36c589a2108c71" providerId="LiveId" clId="{324A19A2-4CFB-4355-BB7F-F269DE0856F7}" dt="2021-05-06T10:24:52.305" v="6701" actId="2085"/>
          <ac:spMkLst>
            <pc:docMk/>
            <pc:sldMk cId="1087129050" sldId="374"/>
            <ac:spMk id="9" creationId="{7204C70D-CB65-427C-81AB-150BED3852D9}"/>
          </ac:spMkLst>
        </pc:spChg>
        <pc:spChg chg="mod">
          <ac:chgData name="Nada Farshoukh" userId="cd36c589a2108c71" providerId="LiveId" clId="{324A19A2-4CFB-4355-BB7F-F269DE0856F7}" dt="2021-05-06T10:24:52.305" v="6701" actId="2085"/>
          <ac:spMkLst>
            <pc:docMk/>
            <pc:sldMk cId="1087129050" sldId="374"/>
            <ac:spMk id="10" creationId="{B4E55AA1-FDF3-44F2-BF82-EC62CCA880DD}"/>
          </ac:spMkLst>
        </pc:spChg>
        <pc:spChg chg="mod">
          <ac:chgData name="Nada Farshoukh" userId="cd36c589a2108c71" providerId="LiveId" clId="{324A19A2-4CFB-4355-BB7F-F269DE0856F7}" dt="2021-05-06T10:24:52.305" v="6701" actId="2085"/>
          <ac:spMkLst>
            <pc:docMk/>
            <pc:sldMk cId="1087129050" sldId="374"/>
            <ac:spMk id="11" creationId="{78DCE51E-567D-4A33-A610-9FDB49C4376B}"/>
          </ac:spMkLst>
        </pc:spChg>
        <pc:spChg chg="mod">
          <ac:chgData name="Nada Farshoukh" userId="cd36c589a2108c71" providerId="LiveId" clId="{324A19A2-4CFB-4355-BB7F-F269DE0856F7}" dt="2021-05-06T10:24:52.305" v="6701" actId="2085"/>
          <ac:spMkLst>
            <pc:docMk/>
            <pc:sldMk cId="1087129050" sldId="374"/>
            <ac:spMk id="12" creationId="{FEAC2D59-2C5C-401B-9A02-AFA53B0AEA07}"/>
          </ac:spMkLst>
        </pc:spChg>
        <pc:grpChg chg="del mod">
          <ac:chgData name="Nada Farshoukh" userId="cd36c589a2108c71" providerId="LiveId" clId="{324A19A2-4CFB-4355-BB7F-F269DE0856F7}" dt="2021-05-06T10:24:54.566" v="6703" actId="478"/>
          <ac:grpSpMkLst>
            <pc:docMk/>
            <pc:sldMk cId="1087129050" sldId="374"/>
            <ac:grpSpMk id="4" creationId="{070383BD-5653-4976-977E-2E7BD8608305}"/>
          </ac:grpSpMkLst>
        </pc:grpChg>
        <pc:graphicFrameChg chg="add del mod modGraphic">
          <ac:chgData name="Nada Farshoukh" userId="cd36c589a2108c71" providerId="LiveId" clId="{324A19A2-4CFB-4355-BB7F-F269DE0856F7}" dt="2021-05-06T10:22:02.684" v="6669" actId="18245"/>
          <ac:graphicFrameMkLst>
            <pc:docMk/>
            <pc:sldMk cId="1087129050" sldId="374"/>
            <ac:graphicFrameMk id="3" creationId="{71258CF4-A239-4FA9-A8FB-B4E598B0716D}"/>
          </ac:graphicFrameMkLst>
        </pc:graphicFrameChg>
        <pc:picChg chg="add mod">
          <ac:chgData name="Nada Farshoukh" userId="cd36c589a2108c71" providerId="LiveId" clId="{324A19A2-4CFB-4355-BB7F-F269DE0856F7}" dt="2021-05-06T10:21:04.969" v="6638" actId="1076"/>
          <ac:picMkLst>
            <pc:docMk/>
            <pc:sldMk cId="1087129050" sldId="374"/>
            <ac:picMk id="5" creationId="{13723A46-4ECC-4E86-9009-0FCBA9EFEFEE}"/>
          </ac:picMkLst>
        </pc:picChg>
        <pc:picChg chg="mod">
          <ac:chgData name="Nada Farshoukh" userId="cd36c589a2108c71" providerId="LiveId" clId="{324A19A2-4CFB-4355-BB7F-F269DE0856F7}" dt="2021-05-06T10:24:45.767" v="6695" actId="14100"/>
          <ac:picMkLst>
            <pc:docMk/>
            <pc:sldMk cId="1087129050" sldId="374"/>
            <ac:picMk id="22" creationId="{34F2C7BE-AA37-4C94-869A-1F045CBA17F0}"/>
          </ac:picMkLst>
        </pc:picChg>
      </pc:sldChg>
      <pc:sldChg chg="addSp delSp modSp add mod ord">
        <pc:chgData name="Nada Farshoukh" userId="cd36c589a2108c71" providerId="LiveId" clId="{324A19A2-4CFB-4355-BB7F-F269DE0856F7}" dt="2021-05-06T14:52:39.195" v="7845"/>
        <pc:sldMkLst>
          <pc:docMk/>
          <pc:sldMk cId="2442893560" sldId="374"/>
        </pc:sldMkLst>
        <pc:spChg chg="del">
          <ac:chgData name="Nada Farshoukh" userId="cd36c589a2108c71" providerId="LiveId" clId="{324A19A2-4CFB-4355-BB7F-F269DE0856F7}" dt="2021-05-06T10:38:47.115" v="6888" actId="478"/>
          <ac:spMkLst>
            <pc:docMk/>
            <pc:sldMk cId="2442893560" sldId="374"/>
            <ac:spMk id="3" creationId="{D7E622CC-5613-449C-9B79-693D5E2F29A5}"/>
          </ac:spMkLst>
        </pc:spChg>
        <pc:spChg chg="del mod topLvl">
          <ac:chgData name="Nada Farshoukh" userId="cd36c589a2108c71" providerId="LiveId" clId="{324A19A2-4CFB-4355-BB7F-F269DE0856F7}" dt="2021-05-06T10:42:01.475" v="6909"/>
          <ac:spMkLst>
            <pc:docMk/>
            <pc:sldMk cId="2442893560" sldId="374"/>
            <ac:spMk id="5" creationId="{C929D12B-0192-4E05-A6A5-088BE61F1260}"/>
          </ac:spMkLst>
        </pc:spChg>
        <pc:spChg chg="del mod topLvl">
          <ac:chgData name="Nada Farshoukh" userId="cd36c589a2108c71" providerId="LiveId" clId="{324A19A2-4CFB-4355-BB7F-F269DE0856F7}" dt="2021-05-06T10:42:23.082" v="6911"/>
          <ac:spMkLst>
            <pc:docMk/>
            <pc:sldMk cId="2442893560" sldId="374"/>
            <ac:spMk id="6" creationId="{FE891380-5C30-4292-93EC-4A15F273D786}"/>
          </ac:spMkLst>
        </pc:spChg>
        <pc:spChg chg="add del mod topLvl">
          <ac:chgData name="Nada Farshoukh" userId="cd36c589a2108c71" providerId="LiveId" clId="{324A19A2-4CFB-4355-BB7F-F269DE0856F7}" dt="2021-05-06T10:45:35.122" v="6943"/>
          <ac:spMkLst>
            <pc:docMk/>
            <pc:sldMk cId="2442893560" sldId="374"/>
            <ac:spMk id="7" creationId="{2A8AAB18-1E61-42C0-8589-B63CCDF1F95E}"/>
          </ac:spMkLst>
        </pc:spChg>
        <pc:grpChg chg="del mod">
          <ac:chgData name="Nada Farshoukh" userId="cd36c589a2108c71" providerId="LiveId" clId="{324A19A2-4CFB-4355-BB7F-F269DE0856F7}" dt="2021-05-06T10:38:54.400" v="6889" actId="165"/>
          <ac:grpSpMkLst>
            <pc:docMk/>
            <pc:sldMk cId="2442893560" sldId="374"/>
            <ac:grpSpMk id="4" creationId="{85DFCA56-F68A-40DE-B09A-3E461EDDCF94}"/>
          </ac:grpSpMkLst>
        </pc:grpChg>
        <pc:graphicFrameChg chg="add del mod modGraphic">
          <ac:chgData name="Nada Farshoukh" userId="cd36c589a2108c71" providerId="LiveId" clId="{324A19A2-4CFB-4355-BB7F-F269DE0856F7}" dt="2021-05-06T10:38:44.326" v="6887" actId="18245"/>
          <ac:graphicFrameMkLst>
            <pc:docMk/>
            <pc:sldMk cId="2442893560" sldId="374"/>
            <ac:graphicFrameMk id="2" creationId="{FB534732-B199-4D75-8B07-3CD108520C6A}"/>
          </ac:graphicFrameMkLst>
        </pc:graphicFrameChg>
        <pc:picChg chg="del">
          <ac:chgData name="Nada Farshoukh" userId="cd36c589a2108c71" providerId="LiveId" clId="{324A19A2-4CFB-4355-BB7F-F269DE0856F7}" dt="2021-05-06T10:40:38.679" v="6907" actId="478"/>
          <ac:picMkLst>
            <pc:docMk/>
            <pc:sldMk cId="2442893560" sldId="374"/>
            <ac:picMk id="10" creationId="{CCC39842-91BA-4E06-BF49-D926792AA2D0}"/>
          </ac:picMkLst>
        </pc:picChg>
        <pc:picChg chg="del mod">
          <ac:chgData name="Nada Farshoukh" userId="cd36c589a2108c71" providerId="LiveId" clId="{324A19A2-4CFB-4355-BB7F-F269DE0856F7}" dt="2021-05-06T10:42:23.082" v="6911"/>
          <ac:picMkLst>
            <pc:docMk/>
            <pc:sldMk cId="2442893560" sldId="374"/>
            <ac:picMk id="11" creationId="{D686F920-3D63-4B34-B23B-6A1AD80FFBBF}"/>
          </ac:picMkLst>
        </pc:picChg>
        <pc:picChg chg="mod">
          <ac:chgData name="Nada Farshoukh" userId="cd36c589a2108c71" providerId="LiveId" clId="{324A19A2-4CFB-4355-BB7F-F269DE0856F7}" dt="2021-05-06T10:48:20.732" v="7067" actId="1036"/>
          <ac:picMkLst>
            <pc:docMk/>
            <pc:sldMk cId="2442893560" sldId="374"/>
            <ac:picMk id="12" creationId="{BD8FC9E8-413D-4595-AE93-AD0AB2A95784}"/>
          </ac:picMkLst>
        </pc:picChg>
        <pc:picChg chg="add del mod">
          <ac:chgData name="Nada Farshoukh" userId="cd36c589a2108c71" providerId="LiveId" clId="{324A19A2-4CFB-4355-BB7F-F269DE0856F7}" dt="2021-05-06T10:45:35.122" v="6943"/>
          <ac:picMkLst>
            <pc:docMk/>
            <pc:sldMk cId="2442893560" sldId="374"/>
            <ac:picMk id="13" creationId="{FF64DF96-CC28-4F8D-AB2C-871735C44B69}"/>
          </ac:picMkLst>
        </pc:picChg>
        <pc:picChg chg="mod">
          <ac:chgData name="Nada Farshoukh" userId="cd36c589a2108c71" providerId="LiveId" clId="{324A19A2-4CFB-4355-BB7F-F269DE0856F7}" dt="2021-05-06T10:48:20.732" v="7067" actId="1036"/>
          <ac:picMkLst>
            <pc:docMk/>
            <pc:sldMk cId="2442893560" sldId="374"/>
            <ac:picMk id="14" creationId="{9F32E981-1887-42C4-831E-FA81767E35E9}"/>
          </ac:picMkLst>
        </pc:picChg>
        <pc:picChg chg="add del mod">
          <ac:chgData name="Nada Farshoukh" userId="cd36c589a2108c71" providerId="LiveId" clId="{324A19A2-4CFB-4355-BB7F-F269DE0856F7}" dt="2021-05-06T10:44:43.130" v="6936" actId="478"/>
          <ac:picMkLst>
            <pc:docMk/>
            <pc:sldMk cId="2442893560" sldId="374"/>
            <ac:picMk id="15" creationId="{2C36B21C-1113-4F04-90B5-0FFD872170AC}"/>
          </ac:picMkLst>
        </pc:picChg>
        <pc:picChg chg="add del mod">
          <ac:chgData name="Nada Farshoukh" userId="cd36c589a2108c71" providerId="LiveId" clId="{324A19A2-4CFB-4355-BB7F-F269DE0856F7}" dt="2021-05-06T10:44:14.808" v="6934"/>
          <ac:picMkLst>
            <pc:docMk/>
            <pc:sldMk cId="2442893560" sldId="374"/>
            <ac:picMk id="16" creationId="{C8ADCEA3-A374-4416-8375-AA08E683FF31}"/>
          </ac:picMkLst>
        </pc:picChg>
        <pc:picChg chg="mod">
          <ac:chgData name="Nada Farshoukh" userId="cd36c589a2108c71" providerId="LiveId" clId="{324A19A2-4CFB-4355-BB7F-F269DE0856F7}" dt="2021-05-06T10:44:14.808" v="6934"/>
          <ac:picMkLst>
            <pc:docMk/>
            <pc:sldMk cId="2442893560" sldId="374"/>
            <ac:picMk id="17" creationId="{62C7D1B6-B33C-4876-A161-B2AD98EA85D6}"/>
          </ac:picMkLst>
        </pc:picChg>
        <pc:picChg chg="mod">
          <ac:chgData name="Nada Farshoukh" userId="cd36c589a2108c71" providerId="LiveId" clId="{324A19A2-4CFB-4355-BB7F-F269DE0856F7}" dt="2021-05-06T10:44:14.808" v="6934"/>
          <ac:picMkLst>
            <pc:docMk/>
            <pc:sldMk cId="2442893560" sldId="374"/>
            <ac:picMk id="18" creationId="{333C7C07-D194-4896-B9BF-35E088232C68}"/>
          </ac:picMkLst>
        </pc:picChg>
        <pc:picChg chg="mod">
          <ac:chgData name="Nada Farshoukh" userId="cd36c589a2108c71" providerId="LiveId" clId="{324A19A2-4CFB-4355-BB7F-F269DE0856F7}" dt="2021-05-06T10:45:23.858" v="6942"/>
          <ac:picMkLst>
            <pc:docMk/>
            <pc:sldMk cId="2442893560" sldId="374"/>
            <ac:picMk id="19" creationId="{078B071C-F838-45F1-AC18-E8AA828FACE6}"/>
          </ac:picMkLst>
        </pc:picChg>
        <pc:picChg chg="mod">
          <ac:chgData name="Nada Farshoukh" userId="cd36c589a2108c71" providerId="LiveId" clId="{324A19A2-4CFB-4355-BB7F-F269DE0856F7}" dt="2021-05-06T10:45:23.858" v="6942"/>
          <ac:picMkLst>
            <pc:docMk/>
            <pc:sldMk cId="2442893560" sldId="374"/>
            <ac:picMk id="20" creationId="{2FFBAF0F-55A5-4163-829E-593FC3E52AEE}"/>
          </ac:picMkLst>
        </pc:picChg>
        <pc:picChg chg="mod">
          <ac:chgData name="Nada Farshoukh" userId="cd36c589a2108c71" providerId="LiveId" clId="{324A19A2-4CFB-4355-BB7F-F269DE0856F7}" dt="2021-05-06T10:45:23.858" v="6942"/>
          <ac:picMkLst>
            <pc:docMk/>
            <pc:sldMk cId="2442893560" sldId="374"/>
            <ac:picMk id="21" creationId="{7721E563-8E2A-4546-9C2D-CAE29553351A}"/>
          </ac:picMkLst>
        </pc:picChg>
        <pc:picChg chg="mod">
          <ac:chgData name="Nada Farshoukh" userId="cd36c589a2108c71" providerId="LiveId" clId="{324A19A2-4CFB-4355-BB7F-F269DE0856F7}" dt="2021-05-06T10:48:20.732" v="7067" actId="1036"/>
          <ac:picMkLst>
            <pc:docMk/>
            <pc:sldMk cId="2442893560" sldId="374"/>
            <ac:picMk id="22" creationId="{DA080DAD-AD51-473B-BC76-36633AD37E17}"/>
          </ac:picMkLst>
        </pc:picChg>
        <pc:picChg chg="del mod">
          <ac:chgData name="Nada Farshoukh" userId="cd36c589a2108c71" providerId="LiveId" clId="{324A19A2-4CFB-4355-BB7F-F269DE0856F7}" dt="2021-05-06T10:42:01.475" v="6909"/>
          <ac:picMkLst>
            <pc:docMk/>
            <pc:sldMk cId="2442893560" sldId="374"/>
            <ac:picMk id="1026" creationId="{57F84A0A-036E-405C-8B1E-8C5A3BCBDE24}"/>
          </ac:picMkLst>
        </pc:picChg>
      </pc:sldChg>
      <pc:sldChg chg="modSp add del mod">
        <pc:chgData name="Nada Farshoukh" userId="cd36c589a2108c71" providerId="LiveId" clId="{324A19A2-4CFB-4355-BB7F-F269DE0856F7}" dt="2021-05-06T10:38:13.514" v="6879" actId="2696"/>
        <pc:sldMkLst>
          <pc:docMk/>
          <pc:sldMk cId="2376494250" sldId="375"/>
        </pc:sldMkLst>
        <pc:spChg chg="mod">
          <ac:chgData name="Nada Farshoukh" userId="cd36c589a2108c71" providerId="LiveId" clId="{324A19A2-4CFB-4355-BB7F-F269DE0856F7}" dt="2021-05-06T10:15:23.315" v="6618" actId="1076"/>
          <ac:spMkLst>
            <pc:docMk/>
            <pc:sldMk cId="2376494250" sldId="375"/>
            <ac:spMk id="8" creationId="{46F11EF9-852E-4B3F-9418-D6E329D84880}"/>
          </ac:spMkLst>
        </pc:spChg>
        <pc:picChg chg="mod">
          <ac:chgData name="Nada Farshoukh" userId="cd36c589a2108c71" providerId="LiveId" clId="{324A19A2-4CFB-4355-BB7F-F269DE0856F7}" dt="2021-05-06T10:13:33.100" v="6590" actId="1076"/>
          <ac:picMkLst>
            <pc:docMk/>
            <pc:sldMk cId="2376494250" sldId="375"/>
            <ac:picMk id="36" creationId="{47F4BBDA-5902-4A5A-9A7E-E17F779E9EFB}"/>
          </ac:picMkLst>
        </pc:picChg>
        <pc:picChg chg="mod">
          <ac:chgData name="Nada Farshoukh" userId="cd36c589a2108c71" providerId="LiveId" clId="{324A19A2-4CFB-4355-BB7F-F269DE0856F7}" dt="2021-05-06T10:13:30.018" v="6588" actId="1076"/>
          <ac:picMkLst>
            <pc:docMk/>
            <pc:sldMk cId="2376494250" sldId="375"/>
            <ac:picMk id="40" creationId="{FF2E6B02-CE68-411E-9D0C-6E1D686CC7EB}"/>
          </ac:picMkLst>
        </pc:picChg>
        <pc:picChg chg="mod">
          <ac:chgData name="Nada Farshoukh" userId="cd36c589a2108c71" providerId="LiveId" clId="{324A19A2-4CFB-4355-BB7F-F269DE0856F7}" dt="2021-05-06T10:13:31.551" v="6589" actId="1076"/>
          <ac:picMkLst>
            <pc:docMk/>
            <pc:sldMk cId="2376494250" sldId="375"/>
            <ac:picMk id="44" creationId="{B9C13CF3-FA8B-4D2A-8CF6-0FB00B85F1A0}"/>
          </ac:picMkLst>
        </pc:picChg>
      </pc:sldChg>
      <pc:sldChg chg="modSp add del">
        <pc:chgData name="Nada Farshoukh" userId="cd36c589a2108c71" providerId="LiveId" clId="{324A19A2-4CFB-4355-BB7F-F269DE0856F7}" dt="2021-05-06T14:52:35.538" v="7843" actId="2696"/>
        <pc:sldMkLst>
          <pc:docMk/>
          <pc:sldMk cId="4268141243" sldId="375"/>
        </pc:sldMkLst>
        <pc:picChg chg="mod">
          <ac:chgData name="Nada Farshoukh" userId="cd36c589a2108c71" providerId="LiveId" clId="{324A19A2-4CFB-4355-BB7F-F269DE0856F7}" dt="2021-05-06T10:45:55.383" v="6966" actId="1076"/>
          <ac:picMkLst>
            <pc:docMk/>
            <pc:sldMk cId="4268141243" sldId="375"/>
            <ac:picMk id="12" creationId="{BD8FC9E8-413D-4595-AE93-AD0AB2A95784}"/>
          </ac:picMkLst>
        </pc:picChg>
        <pc:picChg chg="mod">
          <ac:chgData name="Nada Farshoukh" userId="cd36c589a2108c71" providerId="LiveId" clId="{324A19A2-4CFB-4355-BB7F-F269DE0856F7}" dt="2021-05-06T13:46:20.487" v="7639" actId="1076"/>
          <ac:picMkLst>
            <pc:docMk/>
            <pc:sldMk cId="4268141243" sldId="375"/>
            <ac:picMk id="14" creationId="{9F32E981-1887-42C4-831E-FA81767E35E9}"/>
          </ac:picMkLst>
        </pc:picChg>
        <pc:picChg chg="mod">
          <ac:chgData name="Nada Farshoukh" userId="cd36c589a2108c71" providerId="LiveId" clId="{324A19A2-4CFB-4355-BB7F-F269DE0856F7}" dt="2021-05-06T13:46:16.894" v="7638" actId="1076"/>
          <ac:picMkLst>
            <pc:docMk/>
            <pc:sldMk cId="4268141243" sldId="375"/>
            <ac:picMk id="22" creationId="{DA080DAD-AD51-473B-BC76-36633AD37E17}"/>
          </ac:picMkLst>
        </pc:picChg>
      </pc:sldChg>
      <pc:sldChg chg="add del">
        <pc:chgData name="Nada Farshoukh" userId="cd36c589a2108c71" providerId="LiveId" clId="{324A19A2-4CFB-4355-BB7F-F269DE0856F7}" dt="2021-05-06T14:04:55.015" v="7842" actId="2696"/>
        <pc:sldMkLst>
          <pc:docMk/>
          <pc:sldMk cId="4269034090" sldId="376"/>
        </pc:sldMkLst>
      </pc:sldChg>
      <pc:sldChg chg="addSp delSp modSp add mod ord modAnim">
        <pc:chgData name="Nada Farshoukh" userId="cd36c589a2108c71" providerId="LiveId" clId="{324A19A2-4CFB-4355-BB7F-F269DE0856F7}" dt="2021-05-06T13:18:20.817" v="7372"/>
        <pc:sldMkLst>
          <pc:docMk/>
          <pc:sldMk cId="1644768054" sldId="377"/>
        </pc:sldMkLst>
        <pc:spChg chg="add del mod">
          <ac:chgData name="Nada Farshoukh" userId="cd36c589a2108c71" providerId="LiveId" clId="{324A19A2-4CFB-4355-BB7F-F269DE0856F7}" dt="2021-05-06T10:50:57.137" v="7152" actId="11529"/>
          <ac:spMkLst>
            <pc:docMk/>
            <pc:sldMk cId="1644768054" sldId="377"/>
            <ac:spMk id="2" creationId="{7B3C66BC-F69C-409B-90AD-657CF6F8ACFC}"/>
          </ac:spMkLst>
        </pc:spChg>
        <pc:spChg chg="del">
          <ac:chgData name="Nada Farshoukh" userId="cd36c589a2108c71" providerId="LiveId" clId="{324A19A2-4CFB-4355-BB7F-F269DE0856F7}" dt="2021-05-06T10:49:08.353" v="7071" actId="478"/>
          <ac:spMkLst>
            <pc:docMk/>
            <pc:sldMk cId="1644768054" sldId="377"/>
            <ac:spMk id="8" creationId="{DC6020D5-03FE-4663-BAF3-0EEBEAEDC8F5}"/>
          </ac:spMkLst>
        </pc:spChg>
        <pc:spChg chg="del">
          <ac:chgData name="Nada Farshoukh" userId="cd36c589a2108c71" providerId="LiveId" clId="{324A19A2-4CFB-4355-BB7F-F269DE0856F7}" dt="2021-05-06T10:49:08.353" v="7071" actId="478"/>
          <ac:spMkLst>
            <pc:docMk/>
            <pc:sldMk cId="1644768054" sldId="377"/>
            <ac:spMk id="9" creationId="{EA150853-BBFA-4304-B628-E116DA08E8B1}"/>
          </ac:spMkLst>
        </pc:spChg>
        <pc:spChg chg="del">
          <ac:chgData name="Nada Farshoukh" userId="cd36c589a2108c71" providerId="LiveId" clId="{324A19A2-4CFB-4355-BB7F-F269DE0856F7}" dt="2021-05-06T10:49:08.353" v="7071" actId="478"/>
          <ac:spMkLst>
            <pc:docMk/>
            <pc:sldMk cId="1644768054" sldId="377"/>
            <ac:spMk id="10" creationId="{CD4E5043-726B-4E9B-AC25-55BE1584C28D}"/>
          </ac:spMkLst>
        </pc:spChg>
        <pc:spChg chg="add del mod ord">
          <ac:chgData name="Nada Farshoukh" userId="cd36c589a2108c71" providerId="LiveId" clId="{324A19A2-4CFB-4355-BB7F-F269DE0856F7}" dt="2021-05-06T12:47:25.273" v="7213" actId="478"/>
          <ac:spMkLst>
            <pc:docMk/>
            <pc:sldMk cId="1644768054" sldId="377"/>
            <ac:spMk id="13" creationId="{61B69467-8BA4-47AC-9222-6ACAE1B052C3}"/>
          </ac:spMkLst>
        </pc:spChg>
        <pc:spChg chg="add del mod">
          <ac:chgData name="Nada Farshoukh" userId="cd36c589a2108c71" providerId="LiveId" clId="{324A19A2-4CFB-4355-BB7F-F269DE0856F7}" dt="2021-05-06T12:48:43.585" v="7233" actId="478"/>
          <ac:spMkLst>
            <pc:docMk/>
            <pc:sldMk cId="1644768054" sldId="377"/>
            <ac:spMk id="14" creationId="{9A1B0629-80CC-4314-A3EC-6C1D4DF6CD8A}"/>
          </ac:spMkLst>
        </pc:spChg>
        <pc:spChg chg="add mod ord">
          <ac:chgData name="Nada Farshoukh" userId="cd36c589a2108c71" providerId="LiveId" clId="{324A19A2-4CFB-4355-BB7F-F269DE0856F7}" dt="2021-05-06T12:55:43.391" v="7314" actId="1037"/>
          <ac:spMkLst>
            <pc:docMk/>
            <pc:sldMk cId="1644768054" sldId="377"/>
            <ac:spMk id="15" creationId="{9D302B47-FC3B-4962-9378-7FECE8675FC9}"/>
          </ac:spMkLst>
        </pc:spChg>
        <pc:spChg chg="add mod">
          <ac:chgData name="Nada Farshoukh" userId="cd36c589a2108c71" providerId="LiveId" clId="{324A19A2-4CFB-4355-BB7F-F269DE0856F7}" dt="2021-05-06T13:16:16.388" v="7360"/>
          <ac:spMkLst>
            <pc:docMk/>
            <pc:sldMk cId="1644768054" sldId="377"/>
            <ac:spMk id="17" creationId="{F53AF44A-BC86-45CB-BDD2-0E98BC4D6192}"/>
          </ac:spMkLst>
        </pc:spChg>
        <pc:spChg chg="del">
          <ac:chgData name="Nada Farshoukh" userId="cd36c589a2108c71" providerId="LiveId" clId="{324A19A2-4CFB-4355-BB7F-F269DE0856F7}" dt="2021-05-06T10:49:08.353" v="7071" actId="478"/>
          <ac:spMkLst>
            <pc:docMk/>
            <pc:sldMk cId="1644768054" sldId="377"/>
            <ac:spMk id="93" creationId="{8D997ECF-F95E-4FE9-AA89-6B3DCBC9DE77}"/>
          </ac:spMkLst>
        </pc:spChg>
        <pc:spChg chg="del">
          <ac:chgData name="Nada Farshoukh" userId="cd36c589a2108c71" providerId="LiveId" clId="{324A19A2-4CFB-4355-BB7F-F269DE0856F7}" dt="2021-05-06T10:49:08.353" v="7071" actId="478"/>
          <ac:spMkLst>
            <pc:docMk/>
            <pc:sldMk cId="1644768054" sldId="377"/>
            <ac:spMk id="95" creationId="{FA9DCC0A-E729-4461-ACF3-5D7C6CCEA31E}"/>
          </ac:spMkLst>
        </pc:spChg>
        <pc:spChg chg="mod">
          <ac:chgData name="Nada Farshoukh" userId="cd36c589a2108c71" providerId="LiveId" clId="{324A19A2-4CFB-4355-BB7F-F269DE0856F7}" dt="2021-05-06T12:46:56.587" v="7211" actId="962"/>
          <ac:spMkLst>
            <pc:docMk/>
            <pc:sldMk cId="1644768054" sldId="377"/>
            <ac:spMk id="106" creationId="{4D20F56D-3218-408F-AD7C-0DB8D6FAC2BA}"/>
          </ac:spMkLst>
        </pc:spChg>
        <pc:picChg chg="add mod">
          <ac:chgData name="Nada Farshoukh" userId="cd36c589a2108c71" providerId="LiveId" clId="{324A19A2-4CFB-4355-BB7F-F269DE0856F7}" dt="2021-05-06T12:47:09.325" v="7212" actId="962"/>
          <ac:picMkLst>
            <pc:docMk/>
            <pc:sldMk cId="1644768054" sldId="377"/>
            <ac:picMk id="11" creationId="{FE715423-9054-40DD-8B12-6B3F2FB8D3BA}"/>
          </ac:picMkLst>
        </pc:picChg>
        <pc:picChg chg="add mod">
          <ac:chgData name="Nada Farshoukh" userId="cd36c589a2108c71" providerId="LiveId" clId="{324A19A2-4CFB-4355-BB7F-F269DE0856F7}" dt="2021-05-06T12:55:05.273" v="7308" actId="1035"/>
          <ac:picMkLst>
            <pc:docMk/>
            <pc:sldMk cId="1644768054" sldId="377"/>
            <ac:picMk id="12" creationId="{8F37EC52-5932-4C3C-87EC-038FB17F872F}"/>
          </ac:picMkLst>
        </pc:picChg>
        <pc:picChg chg="add del mod">
          <ac:chgData name="Nada Farshoukh" userId="cd36c589a2108c71" providerId="LiveId" clId="{324A19A2-4CFB-4355-BB7F-F269DE0856F7}" dt="2021-05-06T12:57:49.732" v="7340" actId="478"/>
          <ac:picMkLst>
            <pc:docMk/>
            <pc:sldMk cId="1644768054" sldId="377"/>
            <ac:picMk id="16" creationId="{8D4E024B-8F50-46B8-BFB5-DFAA67449C8D}"/>
          </ac:picMkLst>
        </pc:picChg>
      </pc:sldChg>
      <pc:sldChg chg="addSp modSp add del mod">
        <pc:chgData name="Nada Farshoukh" userId="cd36c589a2108c71" providerId="LiveId" clId="{324A19A2-4CFB-4355-BB7F-F269DE0856F7}" dt="2021-05-06T12:48:24.167" v="7231" actId="2696"/>
        <pc:sldMkLst>
          <pc:docMk/>
          <pc:sldMk cId="384315265" sldId="378"/>
        </pc:sldMkLst>
        <pc:spChg chg="add mod">
          <ac:chgData name="Nada Farshoukh" userId="cd36c589a2108c71" providerId="LiveId" clId="{324A19A2-4CFB-4355-BB7F-F269DE0856F7}" dt="2021-05-06T12:44:29.308" v="7203" actId="14100"/>
          <ac:spMkLst>
            <pc:docMk/>
            <pc:sldMk cId="384315265" sldId="378"/>
            <ac:spMk id="2" creationId="{D17333E3-94A8-492C-9118-3653EAA546E1}"/>
          </ac:spMkLst>
        </pc:spChg>
        <pc:picChg chg="mod">
          <ac:chgData name="Nada Farshoukh" userId="cd36c589a2108c71" providerId="LiveId" clId="{324A19A2-4CFB-4355-BB7F-F269DE0856F7}" dt="2021-05-06T10:51:11.569" v="7154" actId="1076"/>
          <ac:picMkLst>
            <pc:docMk/>
            <pc:sldMk cId="384315265" sldId="378"/>
            <ac:picMk id="12" creationId="{8F37EC52-5932-4C3C-87EC-038FB17F872F}"/>
          </ac:picMkLst>
        </pc:picChg>
      </pc:sldChg>
      <pc:sldChg chg="delSp modSp add del mod delAnim modAnim">
        <pc:chgData name="Nada Farshoukh" userId="cd36c589a2108c71" providerId="LiveId" clId="{324A19A2-4CFB-4355-BB7F-F269DE0856F7}" dt="2021-05-06T12:54:16.790" v="7293" actId="2696"/>
        <pc:sldMkLst>
          <pc:docMk/>
          <pc:sldMk cId="721573224" sldId="378"/>
        </pc:sldMkLst>
        <pc:spChg chg="del mod ord">
          <ac:chgData name="Nada Farshoukh" userId="cd36c589a2108c71" providerId="LiveId" clId="{324A19A2-4CFB-4355-BB7F-F269DE0856F7}" dt="2021-05-06T12:52:36.961" v="7280" actId="21"/>
          <ac:spMkLst>
            <pc:docMk/>
            <pc:sldMk cId="721573224" sldId="378"/>
            <ac:spMk id="14" creationId="{9A1B0629-80CC-4314-A3EC-6C1D4DF6CD8A}"/>
          </ac:spMkLst>
        </pc:spChg>
        <pc:picChg chg="mod">
          <ac:chgData name="Nada Farshoukh" userId="cd36c589a2108c71" providerId="LiveId" clId="{324A19A2-4CFB-4355-BB7F-F269DE0856F7}" dt="2021-05-06T12:52:15.683" v="7277" actId="14100"/>
          <ac:picMkLst>
            <pc:docMk/>
            <pc:sldMk cId="721573224" sldId="378"/>
            <ac:picMk id="11" creationId="{FE715423-9054-40DD-8B12-6B3F2FB8D3BA}"/>
          </ac:picMkLst>
        </pc:picChg>
        <pc:picChg chg="mod">
          <ac:chgData name="Nada Farshoukh" userId="cd36c589a2108c71" providerId="LiveId" clId="{324A19A2-4CFB-4355-BB7F-F269DE0856F7}" dt="2021-05-06T12:52:05.607" v="7275" actId="1037"/>
          <ac:picMkLst>
            <pc:docMk/>
            <pc:sldMk cId="721573224" sldId="378"/>
            <ac:picMk id="12" creationId="{8F37EC52-5932-4C3C-87EC-038FB17F872F}"/>
          </ac:picMkLst>
        </pc:picChg>
      </pc:sldChg>
      <pc:sldChg chg="addSp delSp modSp add mod modTransition modAnim">
        <pc:chgData name="Nada Farshoukh" userId="cd36c589a2108c71" providerId="LiveId" clId="{324A19A2-4CFB-4355-BB7F-F269DE0856F7}" dt="2021-05-06T13:28:44.466" v="7430"/>
        <pc:sldMkLst>
          <pc:docMk/>
          <pc:sldMk cId="3399155912" sldId="378"/>
        </pc:sldMkLst>
        <pc:spChg chg="add mod">
          <ac:chgData name="Nada Farshoukh" userId="cd36c589a2108c71" providerId="LiveId" clId="{324A19A2-4CFB-4355-BB7F-F269DE0856F7}" dt="2021-05-06T13:17:43.763" v="7368" actId="20577"/>
          <ac:spMkLst>
            <pc:docMk/>
            <pc:sldMk cId="3399155912" sldId="378"/>
            <ac:spMk id="2" creationId="{DF85D4DF-02BA-4CAA-8520-495CED4E8382}"/>
          </ac:spMkLst>
        </pc:spChg>
        <pc:spChg chg="add mod">
          <ac:chgData name="Nada Farshoukh" userId="cd36c589a2108c71" providerId="LiveId" clId="{324A19A2-4CFB-4355-BB7F-F269DE0856F7}" dt="2021-05-06T13:25:54.375" v="7413" actId="1076"/>
          <ac:spMkLst>
            <pc:docMk/>
            <pc:sldMk cId="3399155912" sldId="378"/>
            <ac:spMk id="5" creationId="{5AF19B4D-4FDD-4360-8FC3-39DC43B3A93E}"/>
          </ac:spMkLst>
        </pc:spChg>
        <pc:spChg chg="add del mod">
          <ac:chgData name="Nada Farshoukh" userId="cd36c589a2108c71" providerId="LiveId" clId="{324A19A2-4CFB-4355-BB7F-F269DE0856F7}" dt="2021-05-06T12:58:54.232" v="7359" actId="478"/>
          <ac:spMkLst>
            <pc:docMk/>
            <pc:sldMk cId="3399155912" sldId="378"/>
            <ac:spMk id="8" creationId="{152C3BFC-9390-4790-BF14-E627299C5CE1}"/>
          </ac:spMkLst>
        </pc:spChg>
        <pc:spChg chg="add mod">
          <ac:chgData name="Nada Farshoukh" userId="cd36c589a2108c71" providerId="LiveId" clId="{324A19A2-4CFB-4355-BB7F-F269DE0856F7}" dt="2021-05-06T13:17:59.849" v="7371" actId="20577"/>
          <ac:spMkLst>
            <pc:docMk/>
            <pc:sldMk cId="3399155912" sldId="378"/>
            <ac:spMk id="9" creationId="{991DA734-F99B-4121-AB14-0F7AAF5993DF}"/>
          </ac:spMkLst>
        </pc:spChg>
        <pc:spChg chg="add mod">
          <ac:chgData name="Nada Farshoukh" userId="cd36c589a2108c71" providerId="LiveId" clId="{324A19A2-4CFB-4355-BB7F-F269DE0856F7}" dt="2021-05-06T13:25:13.392" v="7403" actId="207"/>
          <ac:spMkLst>
            <pc:docMk/>
            <pc:sldMk cId="3399155912" sldId="378"/>
            <ac:spMk id="10" creationId="{526A26C0-D60D-46F5-88F2-8DB6466A3D00}"/>
          </ac:spMkLst>
        </pc:spChg>
        <pc:spChg chg="add mod">
          <ac:chgData name="Nada Farshoukh" userId="cd36c589a2108c71" providerId="LiveId" clId="{324A19A2-4CFB-4355-BB7F-F269DE0856F7}" dt="2021-05-06T13:21:59.001" v="7393" actId="20577"/>
          <ac:spMkLst>
            <pc:docMk/>
            <pc:sldMk cId="3399155912" sldId="378"/>
            <ac:spMk id="14" creationId="{588B861C-B545-4B52-9B70-47DD0818DBC8}"/>
          </ac:spMkLst>
        </pc:spChg>
        <pc:spChg chg="add mod">
          <ac:chgData name="Nada Farshoukh" userId="cd36c589a2108c71" providerId="LiveId" clId="{324A19A2-4CFB-4355-BB7F-F269DE0856F7}" dt="2021-05-06T13:25:18.750" v="7404" actId="571"/>
          <ac:spMkLst>
            <pc:docMk/>
            <pc:sldMk cId="3399155912" sldId="378"/>
            <ac:spMk id="16" creationId="{2BD9BAB1-D00F-4B11-9AEA-573B52C3EF55}"/>
          </ac:spMkLst>
        </pc:spChg>
        <pc:spChg chg="add mod">
          <ac:chgData name="Nada Farshoukh" userId="cd36c589a2108c71" providerId="LiveId" clId="{324A19A2-4CFB-4355-BB7F-F269DE0856F7}" dt="2021-05-06T13:25:20.660" v="7405" actId="571"/>
          <ac:spMkLst>
            <pc:docMk/>
            <pc:sldMk cId="3399155912" sldId="378"/>
            <ac:spMk id="17" creationId="{BC015C06-B608-4919-A8DB-4E3C368ABC38}"/>
          </ac:spMkLst>
        </pc:spChg>
        <pc:spChg chg="add mod">
          <ac:chgData name="Nada Farshoukh" userId="cd36c589a2108c71" providerId="LiveId" clId="{324A19A2-4CFB-4355-BB7F-F269DE0856F7}" dt="2021-05-06T13:25:25.252" v="7407" actId="1076"/>
          <ac:spMkLst>
            <pc:docMk/>
            <pc:sldMk cId="3399155912" sldId="378"/>
            <ac:spMk id="18" creationId="{4105DFE3-1380-41B3-BD9E-9A7AE3C37947}"/>
          </ac:spMkLst>
        </pc:spChg>
        <pc:spChg chg="add mod">
          <ac:chgData name="Nada Farshoukh" userId="cd36c589a2108c71" providerId="LiveId" clId="{324A19A2-4CFB-4355-BB7F-F269DE0856F7}" dt="2021-05-06T13:25:30.329" v="7408" actId="571"/>
          <ac:spMkLst>
            <pc:docMk/>
            <pc:sldMk cId="3399155912" sldId="378"/>
            <ac:spMk id="19" creationId="{4FDD6E22-E79A-43DA-977B-DA53E16A706A}"/>
          </ac:spMkLst>
        </pc:spChg>
        <pc:picChg chg="add mod">
          <ac:chgData name="Nada Farshoukh" userId="cd36c589a2108c71" providerId="LiveId" clId="{324A19A2-4CFB-4355-BB7F-F269DE0856F7}" dt="2021-05-06T12:57:29.773" v="7339"/>
          <ac:picMkLst>
            <pc:docMk/>
            <pc:sldMk cId="3399155912" sldId="378"/>
            <ac:picMk id="6" creationId="{C361CD34-412A-41F6-AD06-00C00B5E082C}"/>
          </ac:picMkLst>
        </pc:picChg>
        <pc:picChg chg="del mod">
          <ac:chgData name="Nada Farshoukh" userId="cd36c589a2108c71" providerId="LiveId" clId="{324A19A2-4CFB-4355-BB7F-F269DE0856F7}" dt="2021-05-06T12:57:22.452" v="7338" actId="478"/>
          <ac:picMkLst>
            <pc:docMk/>
            <pc:sldMk cId="3399155912" sldId="378"/>
            <ac:picMk id="12" creationId="{8F37EC52-5932-4C3C-87EC-038FB17F872F}"/>
          </ac:picMkLst>
        </pc:picChg>
        <pc:cxnChg chg="add mod">
          <ac:chgData name="Nada Farshoukh" userId="cd36c589a2108c71" providerId="LiveId" clId="{324A19A2-4CFB-4355-BB7F-F269DE0856F7}" dt="2021-05-06T13:20:57.240" v="7379" actId="14100"/>
          <ac:cxnSpMkLst>
            <pc:docMk/>
            <pc:sldMk cId="3399155912" sldId="378"/>
            <ac:cxnSpMk id="4" creationId="{C62DBE67-9B10-47EB-8113-97989275F0E5}"/>
          </ac:cxnSpMkLst>
        </pc:cxnChg>
      </pc:sldChg>
      <pc:sldChg chg="modSp add mod">
        <pc:chgData name="Nada Farshoukh" userId="cd36c589a2108c71" providerId="LiveId" clId="{324A19A2-4CFB-4355-BB7F-F269DE0856F7}" dt="2021-05-06T13:29:31.154" v="7436" actId="20577"/>
        <pc:sldMkLst>
          <pc:docMk/>
          <pc:sldMk cId="667986155" sldId="379"/>
        </pc:sldMkLst>
        <pc:spChg chg="mod">
          <ac:chgData name="Nada Farshoukh" userId="cd36c589a2108c71" providerId="LiveId" clId="{324A19A2-4CFB-4355-BB7F-F269DE0856F7}" dt="2021-05-06T13:29:31.154" v="7436" actId="20577"/>
          <ac:spMkLst>
            <pc:docMk/>
            <pc:sldMk cId="667986155" sldId="379"/>
            <ac:spMk id="106" creationId="{4D20F56D-3218-408F-AD7C-0DB8D6FAC2BA}"/>
          </ac:spMkLst>
        </pc:spChg>
      </pc:sldChg>
      <pc:sldChg chg="addSp delSp modSp add mod replId modAnim">
        <pc:chgData name="Nada Farshoukh" userId="cd36c589a2108c71" providerId="LiveId" clId="{324A19A2-4CFB-4355-BB7F-F269DE0856F7}" dt="2021-05-06T13:45:16.129" v="7637" actId="20577"/>
        <pc:sldMkLst>
          <pc:docMk/>
          <pc:sldMk cId="3020528352" sldId="380"/>
        </pc:sldMkLst>
        <pc:spChg chg="mod">
          <ac:chgData name="Nada Farshoukh" userId="cd36c589a2108c71" providerId="LiveId" clId="{324A19A2-4CFB-4355-BB7F-F269DE0856F7}" dt="2021-05-06T13:33:09.519" v="7473" actId="1076"/>
          <ac:spMkLst>
            <pc:docMk/>
            <pc:sldMk cId="3020528352" sldId="380"/>
            <ac:spMk id="5" creationId="{5AF19B4D-4FDD-4360-8FC3-39DC43B3A93E}"/>
          </ac:spMkLst>
        </pc:spChg>
        <pc:spChg chg="mod">
          <ac:chgData name="Nada Farshoukh" userId="cd36c589a2108c71" providerId="LiveId" clId="{324A19A2-4CFB-4355-BB7F-F269DE0856F7}" dt="2021-05-06T13:34:12.639" v="7478" actId="20577"/>
          <ac:spMkLst>
            <pc:docMk/>
            <pc:sldMk cId="3020528352" sldId="380"/>
            <ac:spMk id="9" creationId="{991DA734-F99B-4121-AB14-0F7AAF5993DF}"/>
          </ac:spMkLst>
        </pc:spChg>
        <pc:spChg chg="mod">
          <ac:chgData name="Nada Farshoukh" userId="cd36c589a2108c71" providerId="LiveId" clId="{324A19A2-4CFB-4355-BB7F-F269DE0856F7}" dt="2021-05-06T13:32:19.082" v="7462" actId="1076"/>
          <ac:spMkLst>
            <pc:docMk/>
            <pc:sldMk cId="3020528352" sldId="380"/>
            <ac:spMk id="10" creationId="{526A26C0-D60D-46F5-88F2-8DB6466A3D00}"/>
          </ac:spMkLst>
        </pc:spChg>
        <pc:spChg chg="mod">
          <ac:chgData name="Nada Farshoukh" userId="cd36c589a2108c71" providerId="LiveId" clId="{324A19A2-4CFB-4355-BB7F-F269DE0856F7}" dt="2021-05-06T13:34:22.314" v="7480" actId="20577"/>
          <ac:spMkLst>
            <pc:docMk/>
            <pc:sldMk cId="3020528352" sldId="380"/>
            <ac:spMk id="14" creationId="{588B861C-B545-4B52-9B70-47DD0818DBC8}"/>
          </ac:spMkLst>
        </pc:spChg>
        <pc:spChg chg="mod">
          <ac:chgData name="Nada Farshoukh" userId="cd36c589a2108c71" providerId="LiveId" clId="{324A19A2-4CFB-4355-BB7F-F269DE0856F7}" dt="2021-05-06T13:32:45.890" v="7468" actId="1076"/>
          <ac:spMkLst>
            <pc:docMk/>
            <pc:sldMk cId="3020528352" sldId="380"/>
            <ac:spMk id="16" creationId="{2BD9BAB1-D00F-4B11-9AEA-573B52C3EF55}"/>
          </ac:spMkLst>
        </pc:spChg>
        <pc:spChg chg="mod">
          <ac:chgData name="Nada Farshoukh" userId="cd36c589a2108c71" providerId="LiveId" clId="{324A19A2-4CFB-4355-BB7F-F269DE0856F7}" dt="2021-05-06T13:32:22.490" v="7463" actId="1076"/>
          <ac:spMkLst>
            <pc:docMk/>
            <pc:sldMk cId="3020528352" sldId="380"/>
            <ac:spMk id="17" creationId="{BC015C06-B608-4919-A8DB-4E3C368ABC38}"/>
          </ac:spMkLst>
        </pc:spChg>
        <pc:spChg chg="mod">
          <ac:chgData name="Nada Farshoukh" userId="cd36c589a2108c71" providerId="LiveId" clId="{324A19A2-4CFB-4355-BB7F-F269DE0856F7}" dt="2021-05-06T13:35:20.840" v="7485" actId="1076"/>
          <ac:spMkLst>
            <pc:docMk/>
            <pc:sldMk cId="3020528352" sldId="380"/>
            <ac:spMk id="18" creationId="{4105DFE3-1380-41B3-BD9E-9A7AE3C37947}"/>
          </ac:spMkLst>
        </pc:spChg>
        <pc:spChg chg="mod">
          <ac:chgData name="Nada Farshoukh" userId="cd36c589a2108c71" providerId="LiveId" clId="{324A19A2-4CFB-4355-BB7F-F269DE0856F7}" dt="2021-05-06T13:32:36.234" v="7465" actId="1076"/>
          <ac:spMkLst>
            <pc:docMk/>
            <pc:sldMk cId="3020528352" sldId="380"/>
            <ac:spMk id="19" creationId="{4FDD6E22-E79A-43DA-977B-DA53E16A706A}"/>
          </ac:spMkLst>
        </pc:spChg>
        <pc:spChg chg="add mod">
          <ac:chgData name="Nada Farshoukh" userId="cd36c589a2108c71" providerId="LiveId" clId="{324A19A2-4CFB-4355-BB7F-F269DE0856F7}" dt="2021-05-06T13:32:54.587" v="7469" actId="571"/>
          <ac:spMkLst>
            <pc:docMk/>
            <pc:sldMk cId="3020528352" sldId="380"/>
            <ac:spMk id="21" creationId="{37D75078-878A-4D67-99C6-587CE505B29F}"/>
          </ac:spMkLst>
        </pc:spChg>
        <pc:spChg chg="add mod">
          <ac:chgData name="Nada Farshoukh" userId="cd36c589a2108c71" providerId="LiveId" clId="{324A19A2-4CFB-4355-BB7F-F269DE0856F7}" dt="2021-05-06T13:32:58.738" v="7470" actId="571"/>
          <ac:spMkLst>
            <pc:docMk/>
            <pc:sldMk cId="3020528352" sldId="380"/>
            <ac:spMk id="22" creationId="{D754BD63-64A0-4539-9526-434CA40E588E}"/>
          </ac:spMkLst>
        </pc:spChg>
        <pc:spChg chg="mod">
          <ac:chgData name="Nada Farshoukh" userId="cd36c589a2108c71" providerId="LiveId" clId="{324A19A2-4CFB-4355-BB7F-F269DE0856F7}" dt="2021-05-06T13:45:16.129" v="7637" actId="20577"/>
          <ac:spMkLst>
            <pc:docMk/>
            <pc:sldMk cId="3020528352" sldId="380"/>
            <ac:spMk id="106" creationId="{4D20F56D-3218-408F-AD7C-0DB8D6FAC2BA}"/>
          </ac:spMkLst>
        </pc:spChg>
        <pc:cxnChg chg="mod">
          <ac:chgData name="Nada Farshoukh" userId="cd36c589a2108c71" providerId="LiveId" clId="{324A19A2-4CFB-4355-BB7F-F269DE0856F7}" dt="2021-05-06T13:40:54.315" v="7542" actId="14100"/>
          <ac:cxnSpMkLst>
            <pc:docMk/>
            <pc:sldMk cId="3020528352" sldId="380"/>
            <ac:cxnSpMk id="4" creationId="{C62DBE67-9B10-47EB-8113-97989275F0E5}"/>
          </ac:cxnSpMkLst>
        </pc:cxnChg>
        <pc:cxnChg chg="add mod">
          <ac:chgData name="Nada Farshoukh" userId="cd36c589a2108c71" providerId="LiveId" clId="{324A19A2-4CFB-4355-BB7F-F269DE0856F7}" dt="2021-05-06T13:40:58.973" v="7543" actId="14100"/>
          <ac:cxnSpMkLst>
            <pc:docMk/>
            <pc:sldMk cId="3020528352" sldId="380"/>
            <ac:cxnSpMk id="20" creationId="{61FEF0CC-C3FD-481B-80C2-CAE958098519}"/>
          </ac:cxnSpMkLst>
        </pc:cxnChg>
        <pc:cxnChg chg="add del mod">
          <ac:chgData name="Nada Farshoukh" userId="cd36c589a2108c71" providerId="LiveId" clId="{324A19A2-4CFB-4355-BB7F-F269DE0856F7}" dt="2021-05-06T13:41:03.894" v="7544" actId="478"/>
          <ac:cxnSpMkLst>
            <pc:docMk/>
            <pc:sldMk cId="3020528352" sldId="380"/>
            <ac:cxnSpMk id="23" creationId="{8A96A6D8-4731-4982-957C-294FC84683F5}"/>
          </ac:cxnSpMkLst>
        </pc:cxnChg>
        <pc:cxnChg chg="add del mod">
          <ac:chgData name="Nada Farshoukh" userId="cd36c589a2108c71" providerId="LiveId" clId="{324A19A2-4CFB-4355-BB7F-F269DE0856F7}" dt="2021-05-06T13:41:03.894" v="7544" actId="478"/>
          <ac:cxnSpMkLst>
            <pc:docMk/>
            <pc:sldMk cId="3020528352" sldId="380"/>
            <ac:cxnSpMk id="24" creationId="{6824415C-D519-4898-BCC1-76C899A0A9DB}"/>
          </ac:cxnSpMkLst>
        </pc:cxnChg>
        <pc:cxnChg chg="add del mod">
          <ac:chgData name="Nada Farshoukh" userId="cd36c589a2108c71" providerId="LiveId" clId="{324A19A2-4CFB-4355-BB7F-F269DE0856F7}" dt="2021-05-06T13:43:38.292" v="7559" actId="21"/>
          <ac:cxnSpMkLst>
            <pc:docMk/>
            <pc:sldMk cId="3020528352" sldId="380"/>
            <ac:cxnSpMk id="25" creationId="{316EABF3-402D-4740-BB53-CD3B14B5568C}"/>
          </ac:cxnSpMkLst>
        </pc:cxnChg>
      </pc:sldChg>
      <pc:sldChg chg="addSp delSp modSp add mod modTransition delAnim modAnim">
        <pc:chgData name="Nada Farshoukh" userId="cd36c589a2108c71" providerId="LiveId" clId="{324A19A2-4CFB-4355-BB7F-F269DE0856F7}" dt="2021-05-06T13:44:38.233" v="7632" actId="20577"/>
        <pc:sldMkLst>
          <pc:docMk/>
          <pc:sldMk cId="3596317359" sldId="381"/>
        </pc:sldMkLst>
        <pc:spChg chg="del">
          <ac:chgData name="Nada Farshoukh" userId="cd36c589a2108c71" providerId="LiveId" clId="{324A19A2-4CFB-4355-BB7F-F269DE0856F7}" dt="2021-05-06T13:34:59.791" v="7482" actId="478"/>
          <ac:spMkLst>
            <pc:docMk/>
            <pc:sldMk cId="3596317359" sldId="381"/>
            <ac:spMk id="5" creationId="{5AF19B4D-4FDD-4360-8FC3-39DC43B3A93E}"/>
          </ac:spMkLst>
        </pc:spChg>
        <pc:spChg chg="del">
          <ac:chgData name="Nada Farshoukh" userId="cd36c589a2108c71" providerId="LiveId" clId="{324A19A2-4CFB-4355-BB7F-F269DE0856F7}" dt="2021-05-06T13:41:48.966" v="7545" actId="478"/>
          <ac:spMkLst>
            <pc:docMk/>
            <pc:sldMk cId="3596317359" sldId="381"/>
            <ac:spMk id="9" creationId="{991DA734-F99B-4121-AB14-0F7AAF5993DF}"/>
          </ac:spMkLst>
        </pc:spChg>
        <pc:spChg chg="del">
          <ac:chgData name="Nada Farshoukh" userId="cd36c589a2108c71" providerId="LiveId" clId="{324A19A2-4CFB-4355-BB7F-F269DE0856F7}" dt="2021-05-06T13:35:10.190" v="7483" actId="478"/>
          <ac:spMkLst>
            <pc:docMk/>
            <pc:sldMk cId="3596317359" sldId="381"/>
            <ac:spMk id="10" creationId="{526A26C0-D60D-46F5-88F2-8DB6466A3D00}"/>
          </ac:spMkLst>
        </pc:spChg>
        <pc:spChg chg="del">
          <ac:chgData name="Nada Farshoukh" userId="cd36c589a2108c71" providerId="LiveId" clId="{324A19A2-4CFB-4355-BB7F-F269DE0856F7}" dt="2021-05-06T13:41:48.966" v="7545" actId="478"/>
          <ac:spMkLst>
            <pc:docMk/>
            <pc:sldMk cId="3596317359" sldId="381"/>
            <ac:spMk id="14" creationId="{588B861C-B545-4B52-9B70-47DD0818DBC8}"/>
          </ac:spMkLst>
        </pc:spChg>
        <pc:spChg chg="del">
          <ac:chgData name="Nada Farshoukh" userId="cd36c589a2108c71" providerId="LiveId" clId="{324A19A2-4CFB-4355-BB7F-F269DE0856F7}" dt="2021-05-06T13:36:05.794" v="7486" actId="478"/>
          <ac:spMkLst>
            <pc:docMk/>
            <pc:sldMk cId="3596317359" sldId="381"/>
            <ac:spMk id="15" creationId="{9D302B47-FC3B-4962-9378-7FECE8675FC9}"/>
          </ac:spMkLst>
        </pc:spChg>
        <pc:spChg chg="del">
          <ac:chgData name="Nada Farshoukh" userId="cd36c589a2108c71" providerId="LiveId" clId="{324A19A2-4CFB-4355-BB7F-F269DE0856F7}" dt="2021-05-06T13:35:10.190" v="7483" actId="478"/>
          <ac:spMkLst>
            <pc:docMk/>
            <pc:sldMk cId="3596317359" sldId="381"/>
            <ac:spMk id="16" creationId="{2BD9BAB1-D00F-4B11-9AEA-573B52C3EF55}"/>
          </ac:spMkLst>
        </pc:spChg>
        <pc:spChg chg="del">
          <ac:chgData name="Nada Farshoukh" userId="cd36c589a2108c71" providerId="LiveId" clId="{324A19A2-4CFB-4355-BB7F-F269DE0856F7}" dt="2021-05-06T13:35:10.190" v="7483" actId="478"/>
          <ac:spMkLst>
            <pc:docMk/>
            <pc:sldMk cId="3596317359" sldId="381"/>
            <ac:spMk id="17" creationId="{BC015C06-B608-4919-A8DB-4E3C368ABC38}"/>
          </ac:spMkLst>
        </pc:spChg>
        <pc:spChg chg="del">
          <ac:chgData name="Nada Farshoukh" userId="cd36c589a2108c71" providerId="LiveId" clId="{324A19A2-4CFB-4355-BB7F-F269DE0856F7}" dt="2021-05-06T13:35:10.190" v="7483" actId="478"/>
          <ac:spMkLst>
            <pc:docMk/>
            <pc:sldMk cId="3596317359" sldId="381"/>
            <ac:spMk id="18" creationId="{4105DFE3-1380-41B3-BD9E-9A7AE3C37947}"/>
          </ac:spMkLst>
        </pc:spChg>
        <pc:spChg chg="del">
          <ac:chgData name="Nada Farshoukh" userId="cd36c589a2108c71" providerId="LiveId" clId="{324A19A2-4CFB-4355-BB7F-F269DE0856F7}" dt="2021-05-06T13:35:10.190" v="7483" actId="478"/>
          <ac:spMkLst>
            <pc:docMk/>
            <pc:sldMk cId="3596317359" sldId="381"/>
            <ac:spMk id="19" creationId="{4FDD6E22-E79A-43DA-977B-DA53E16A706A}"/>
          </ac:spMkLst>
        </pc:spChg>
        <pc:spChg chg="del">
          <ac:chgData name="Nada Farshoukh" userId="cd36c589a2108c71" providerId="LiveId" clId="{324A19A2-4CFB-4355-BB7F-F269DE0856F7}" dt="2021-05-06T13:35:13.764" v="7484" actId="478"/>
          <ac:spMkLst>
            <pc:docMk/>
            <pc:sldMk cId="3596317359" sldId="381"/>
            <ac:spMk id="21" creationId="{37D75078-878A-4D67-99C6-587CE505B29F}"/>
          </ac:spMkLst>
        </pc:spChg>
        <pc:spChg chg="del">
          <ac:chgData name="Nada Farshoukh" userId="cd36c589a2108c71" providerId="LiveId" clId="{324A19A2-4CFB-4355-BB7F-F269DE0856F7}" dt="2021-05-06T13:35:13.764" v="7484" actId="478"/>
          <ac:spMkLst>
            <pc:docMk/>
            <pc:sldMk cId="3596317359" sldId="381"/>
            <ac:spMk id="22" creationId="{D754BD63-64A0-4539-9526-434CA40E588E}"/>
          </ac:spMkLst>
        </pc:spChg>
        <pc:spChg chg="add mod">
          <ac:chgData name="Nada Farshoukh" userId="cd36c589a2108c71" providerId="LiveId" clId="{324A19A2-4CFB-4355-BB7F-F269DE0856F7}" dt="2021-05-06T13:41:50.618" v="7546"/>
          <ac:spMkLst>
            <pc:docMk/>
            <pc:sldMk cId="3596317359" sldId="381"/>
            <ac:spMk id="29" creationId="{46943B7E-F2E2-4D31-8BD4-03ED59FD05F2}"/>
          </ac:spMkLst>
        </pc:spChg>
        <pc:spChg chg="add mod">
          <ac:chgData name="Nada Farshoukh" userId="cd36c589a2108c71" providerId="LiveId" clId="{324A19A2-4CFB-4355-BB7F-F269DE0856F7}" dt="2021-05-06T13:41:50.618" v="7546"/>
          <ac:spMkLst>
            <pc:docMk/>
            <pc:sldMk cId="3596317359" sldId="381"/>
            <ac:spMk id="30" creationId="{466CFD96-AE70-487E-89F2-B5F408024BCF}"/>
          </ac:spMkLst>
        </pc:spChg>
        <pc:spChg chg="mod">
          <ac:chgData name="Nada Farshoukh" userId="cd36c589a2108c71" providerId="LiveId" clId="{324A19A2-4CFB-4355-BB7F-F269DE0856F7}" dt="2021-05-06T13:44:38.233" v="7632" actId="20577"/>
          <ac:spMkLst>
            <pc:docMk/>
            <pc:sldMk cId="3596317359" sldId="381"/>
            <ac:spMk id="106" creationId="{4D20F56D-3218-408F-AD7C-0DB8D6FAC2BA}"/>
          </ac:spMkLst>
        </pc:spChg>
        <pc:graphicFrameChg chg="add del mod ord modGraphic">
          <ac:chgData name="Nada Farshoukh" userId="cd36c589a2108c71" providerId="LiveId" clId="{324A19A2-4CFB-4355-BB7F-F269DE0856F7}" dt="2021-05-06T13:40:16.749" v="7539" actId="21"/>
          <ac:graphicFrameMkLst>
            <pc:docMk/>
            <pc:sldMk cId="3596317359" sldId="381"/>
            <ac:graphicFrameMk id="12" creationId="{DFB29249-19F4-4AE8-8117-C52DE457F8F6}"/>
          </ac:graphicFrameMkLst>
        </pc:graphicFrameChg>
        <pc:picChg chg="mod">
          <ac:chgData name="Nada Farshoukh" userId="cd36c589a2108c71" providerId="LiveId" clId="{324A19A2-4CFB-4355-BB7F-F269DE0856F7}" dt="2021-05-06T13:36:12.214" v="7487" actId="1076"/>
          <ac:picMkLst>
            <pc:docMk/>
            <pc:sldMk cId="3596317359" sldId="381"/>
            <ac:picMk id="11" creationId="{FE715423-9054-40DD-8B12-6B3F2FB8D3BA}"/>
          </ac:picMkLst>
        </pc:picChg>
        <pc:cxnChg chg="del mod">
          <ac:chgData name="Nada Farshoukh" userId="cd36c589a2108c71" providerId="LiveId" clId="{324A19A2-4CFB-4355-BB7F-F269DE0856F7}" dt="2021-05-06T13:42:53.333" v="7550" actId="478"/>
          <ac:cxnSpMkLst>
            <pc:docMk/>
            <pc:sldMk cId="3596317359" sldId="381"/>
            <ac:cxnSpMk id="4" creationId="{C62DBE67-9B10-47EB-8113-97989275F0E5}"/>
          </ac:cxnSpMkLst>
        </pc:cxnChg>
        <pc:cxnChg chg="del mod">
          <ac:chgData name="Nada Farshoukh" userId="cd36c589a2108c71" providerId="LiveId" clId="{324A19A2-4CFB-4355-BB7F-F269DE0856F7}" dt="2021-05-06T13:42:50.475" v="7549" actId="478"/>
          <ac:cxnSpMkLst>
            <pc:docMk/>
            <pc:sldMk cId="3596317359" sldId="381"/>
            <ac:cxnSpMk id="20" creationId="{61FEF0CC-C3FD-481B-80C2-CAE958098519}"/>
          </ac:cxnSpMkLst>
        </pc:cxnChg>
        <pc:cxnChg chg="add del mod">
          <ac:chgData name="Nada Farshoukh" userId="cd36c589a2108c71" providerId="LiveId" clId="{324A19A2-4CFB-4355-BB7F-F269DE0856F7}" dt="2021-05-06T13:36:42.568" v="7492" actId="478"/>
          <ac:cxnSpMkLst>
            <pc:docMk/>
            <pc:sldMk cId="3596317359" sldId="381"/>
            <ac:cxnSpMk id="23" creationId="{7CB0B982-02FC-407F-883B-40D90415A8FF}"/>
          </ac:cxnSpMkLst>
        </pc:cxnChg>
        <pc:cxnChg chg="add del mod">
          <ac:chgData name="Nada Farshoukh" userId="cd36c589a2108c71" providerId="LiveId" clId="{324A19A2-4CFB-4355-BB7F-F269DE0856F7}" dt="2021-05-06T13:43:00.168" v="7551" actId="21"/>
          <ac:cxnSpMkLst>
            <pc:docMk/>
            <pc:sldMk cId="3596317359" sldId="381"/>
            <ac:cxnSpMk id="24" creationId="{FC6093CA-FF5D-4C92-B4FF-154AA3F343A4}"/>
          </ac:cxnSpMkLst>
        </pc:cxnChg>
        <pc:cxnChg chg="add mod">
          <ac:chgData name="Nada Farshoukh" userId="cd36c589a2108c71" providerId="LiveId" clId="{324A19A2-4CFB-4355-BB7F-F269DE0856F7}" dt="2021-05-06T13:43:25.022" v="7557" actId="14100"/>
          <ac:cxnSpMkLst>
            <pc:docMk/>
            <pc:sldMk cId="3596317359" sldId="381"/>
            <ac:cxnSpMk id="31" creationId="{81023ECE-3059-4D78-9679-FD4F74F57B03}"/>
          </ac:cxnSpMkLst>
        </pc:cxnChg>
        <pc:cxnChg chg="add mod">
          <ac:chgData name="Nada Farshoukh" userId="cd36c589a2108c71" providerId="LiveId" clId="{324A19A2-4CFB-4355-BB7F-F269DE0856F7}" dt="2021-05-06T13:43:31.305" v="7558" actId="14100"/>
          <ac:cxnSpMkLst>
            <pc:docMk/>
            <pc:sldMk cId="3596317359" sldId="381"/>
            <ac:cxnSpMk id="32" creationId="{7A1802CD-E044-49E2-AB70-4B0A45B86000}"/>
          </ac:cxnSpMkLst>
        </pc:cxnChg>
        <pc:cxnChg chg="add mod">
          <ac:chgData name="Nada Farshoukh" userId="cd36c589a2108c71" providerId="LiveId" clId="{324A19A2-4CFB-4355-BB7F-F269DE0856F7}" dt="2021-05-06T13:43:48.330" v="7626" actId="1035"/>
          <ac:cxnSpMkLst>
            <pc:docMk/>
            <pc:sldMk cId="3596317359" sldId="381"/>
            <ac:cxnSpMk id="35" creationId="{4785BE1C-866C-4F1C-8883-E8EFFB491D91}"/>
          </ac:cxnSpMkLst>
        </pc:cxnChg>
      </pc:sldChg>
      <pc:sldChg chg="addSp delSp modSp add mod modAnim">
        <pc:chgData name="Nada Farshoukh" userId="cd36c589a2108c71" providerId="LiveId" clId="{324A19A2-4CFB-4355-BB7F-F269DE0856F7}" dt="2021-05-06T14:59:34.193" v="7920" actId="20577"/>
        <pc:sldMkLst>
          <pc:docMk/>
          <pc:sldMk cId="3501997325" sldId="382"/>
        </pc:sldMkLst>
        <pc:spChg chg="del mod">
          <ac:chgData name="Nada Farshoukh" userId="cd36c589a2108c71" providerId="LiveId" clId="{324A19A2-4CFB-4355-BB7F-F269DE0856F7}" dt="2021-05-06T13:49:11.580" v="7663" actId="478"/>
          <ac:spMkLst>
            <pc:docMk/>
            <pc:sldMk cId="3501997325" sldId="382"/>
            <ac:spMk id="2" creationId="{DF85D4DF-02BA-4CAA-8520-495CED4E8382}"/>
          </ac:spMkLst>
        </pc:spChg>
        <pc:spChg chg="del mod">
          <ac:chgData name="Nada Farshoukh" userId="cd36c589a2108c71" providerId="LiveId" clId="{324A19A2-4CFB-4355-BB7F-F269DE0856F7}" dt="2021-05-06T13:49:11.580" v="7663" actId="478"/>
          <ac:spMkLst>
            <pc:docMk/>
            <pc:sldMk cId="3501997325" sldId="382"/>
            <ac:spMk id="29" creationId="{46943B7E-F2E2-4D31-8BD4-03ED59FD05F2}"/>
          </ac:spMkLst>
        </pc:spChg>
        <pc:spChg chg="del">
          <ac:chgData name="Nada Farshoukh" userId="cd36c589a2108c71" providerId="LiveId" clId="{324A19A2-4CFB-4355-BB7F-F269DE0856F7}" dt="2021-05-06T13:49:11.580" v="7663" actId="478"/>
          <ac:spMkLst>
            <pc:docMk/>
            <pc:sldMk cId="3501997325" sldId="382"/>
            <ac:spMk id="30" creationId="{466CFD96-AE70-487E-89F2-B5F408024BCF}"/>
          </ac:spMkLst>
        </pc:spChg>
        <pc:spChg chg="mod">
          <ac:chgData name="Nada Farshoukh" userId="cd36c589a2108c71" providerId="LiveId" clId="{324A19A2-4CFB-4355-BB7F-F269DE0856F7}" dt="2021-05-06T14:59:34.193" v="7920" actId="20577"/>
          <ac:spMkLst>
            <pc:docMk/>
            <pc:sldMk cId="3501997325" sldId="382"/>
            <ac:spMk id="106" creationId="{4D20F56D-3218-408F-AD7C-0DB8D6FAC2BA}"/>
          </ac:spMkLst>
        </pc:spChg>
        <pc:picChg chg="del">
          <ac:chgData name="Nada Farshoukh" userId="cd36c589a2108c71" providerId="LiveId" clId="{324A19A2-4CFB-4355-BB7F-F269DE0856F7}" dt="2021-05-06T13:47:44.687" v="7652" actId="478"/>
          <ac:picMkLst>
            <pc:docMk/>
            <pc:sldMk cId="3501997325" sldId="382"/>
            <ac:picMk id="6" creationId="{C361CD34-412A-41F6-AD06-00C00B5E082C}"/>
          </ac:picMkLst>
        </pc:picChg>
        <pc:picChg chg="del">
          <ac:chgData name="Nada Farshoukh" userId="cd36c589a2108c71" providerId="LiveId" clId="{324A19A2-4CFB-4355-BB7F-F269DE0856F7}" dt="2021-05-06T13:47:38.598" v="7651" actId="478"/>
          <ac:picMkLst>
            <pc:docMk/>
            <pc:sldMk cId="3501997325" sldId="382"/>
            <ac:picMk id="11" creationId="{FE715423-9054-40DD-8B12-6B3F2FB8D3BA}"/>
          </ac:picMkLst>
        </pc:picChg>
        <pc:picChg chg="add del mod">
          <ac:chgData name="Nada Farshoukh" userId="cd36c589a2108c71" providerId="LiveId" clId="{324A19A2-4CFB-4355-BB7F-F269DE0856F7}" dt="2021-05-06T13:48:16.440" v="7657" actId="478"/>
          <ac:picMkLst>
            <pc:docMk/>
            <pc:sldMk cId="3501997325" sldId="382"/>
            <ac:picMk id="12" creationId="{4B91BC06-582F-4291-9EEA-B0A57A037A22}"/>
          </ac:picMkLst>
        </pc:picChg>
        <pc:picChg chg="add mod">
          <ac:chgData name="Nada Farshoukh" userId="cd36c589a2108c71" providerId="LiveId" clId="{324A19A2-4CFB-4355-BB7F-F269DE0856F7}" dt="2021-05-06T13:50:32.676" v="7682" actId="1076"/>
          <ac:picMkLst>
            <pc:docMk/>
            <pc:sldMk cId="3501997325" sldId="382"/>
            <ac:picMk id="13" creationId="{69412797-DE96-4C01-A394-0CF30A65A0C6}"/>
          </ac:picMkLst>
        </pc:picChg>
        <pc:picChg chg="add mod">
          <ac:chgData name="Nada Farshoukh" userId="cd36c589a2108c71" providerId="LiveId" clId="{324A19A2-4CFB-4355-BB7F-F269DE0856F7}" dt="2021-05-06T13:48:34.473" v="7659" actId="1076"/>
          <ac:picMkLst>
            <pc:docMk/>
            <pc:sldMk cId="3501997325" sldId="382"/>
            <ac:picMk id="14" creationId="{57098ABB-461F-4119-AD2E-32F570D53348}"/>
          </ac:picMkLst>
        </pc:picChg>
        <pc:picChg chg="add mod">
          <ac:chgData name="Nada Farshoukh" userId="cd36c589a2108c71" providerId="LiveId" clId="{324A19A2-4CFB-4355-BB7F-F269DE0856F7}" dt="2021-05-06T13:48:34.473" v="7659" actId="1076"/>
          <ac:picMkLst>
            <pc:docMk/>
            <pc:sldMk cId="3501997325" sldId="382"/>
            <ac:picMk id="15" creationId="{6AE45BEF-CE7E-4F8A-965C-AD60498CAC35}"/>
          </ac:picMkLst>
        </pc:picChg>
        <pc:cxnChg chg="add mod">
          <ac:chgData name="Nada Farshoukh" userId="cd36c589a2108c71" providerId="LiveId" clId="{324A19A2-4CFB-4355-BB7F-F269DE0856F7}" dt="2021-05-06T13:50:21.395" v="7677" actId="14100"/>
          <ac:cxnSpMkLst>
            <pc:docMk/>
            <pc:sldMk cId="3501997325" sldId="382"/>
            <ac:cxnSpMk id="16" creationId="{6D58BE65-2E7D-4E14-B1B9-0B5622358CFB}"/>
          </ac:cxnSpMkLst>
        </pc:cxnChg>
        <pc:cxnChg chg="add mod">
          <ac:chgData name="Nada Farshoukh" userId="cd36c589a2108c71" providerId="LiveId" clId="{324A19A2-4CFB-4355-BB7F-F269DE0856F7}" dt="2021-05-06T13:50:04.111" v="7673" actId="14100"/>
          <ac:cxnSpMkLst>
            <pc:docMk/>
            <pc:sldMk cId="3501997325" sldId="382"/>
            <ac:cxnSpMk id="17" creationId="{F5C6799D-1D7D-414A-86D1-0EDC28F124AD}"/>
          </ac:cxnSpMkLst>
        </pc:cxnChg>
        <pc:cxnChg chg="add mod">
          <ac:chgData name="Nada Farshoukh" userId="cd36c589a2108c71" providerId="LiveId" clId="{324A19A2-4CFB-4355-BB7F-F269DE0856F7}" dt="2021-05-06T13:50:29.880" v="7680" actId="1036"/>
          <ac:cxnSpMkLst>
            <pc:docMk/>
            <pc:sldMk cId="3501997325" sldId="382"/>
            <ac:cxnSpMk id="18" creationId="{21F0C6E3-456D-4CC6-BD76-595C5D835CC9}"/>
          </ac:cxnSpMkLst>
        </pc:cxnChg>
        <pc:cxnChg chg="del">
          <ac:chgData name="Nada Farshoukh" userId="cd36c589a2108c71" providerId="LiveId" clId="{324A19A2-4CFB-4355-BB7F-F269DE0856F7}" dt="2021-05-06T13:47:44.687" v="7652" actId="478"/>
          <ac:cxnSpMkLst>
            <pc:docMk/>
            <pc:sldMk cId="3501997325" sldId="382"/>
            <ac:cxnSpMk id="31" creationId="{81023ECE-3059-4D78-9679-FD4F74F57B03}"/>
          </ac:cxnSpMkLst>
        </pc:cxnChg>
        <pc:cxnChg chg="del">
          <ac:chgData name="Nada Farshoukh" userId="cd36c589a2108c71" providerId="LiveId" clId="{324A19A2-4CFB-4355-BB7F-F269DE0856F7}" dt="2021-05-06T13:47:44.687" v="7652" actId="478"/>
          <ac:cxnSpMkLst>
            <pc:docMk/>
            <pc:sldMk cId="3501997325" sldId="382"/>
            <ac:cxnSpMk id="32" creationId="{7A1802CD-E044-49E2-AB70-4B0A45B86000}"/>
          </ac:cxnSpMkLst>
        </pc:cxnChg>
        <pc:cxnChg chg="del">
          <ac:chgData name="Nada Farshoukh" userId="cd36c589a2108c71" providerId="LiveId" clId="{324A19A2-4CFB-4355-BB7F-F269DE0856F7}" dt="2021-05-06T13:47:44.687" v="7652" actId="478"/>
          <ac:cxnSpMkLst>
            <pc:docMk/>
            <pc:sldMk cId="3501997325" sldId="382"/>
            <ac:cxnSpMk id="35" creationId="{4785BE1C-866C-4F1C-8883-E8EFFB491D91}"/>
          </ac:cxnSpMkLst>
        </pc:cxnChg>
      </pc:sldChg>
      <pc:sldChg chg="add del">
        <pc:chgData name="Nada Farshoukh" userId="cd36c589a2108c71" providerId="LiveId" clId="{324A19A2-4CFB-4355-BB7F-F269DE0856F7}" dt="2021-05-06T13:47:16.459" v="7647" actId="2890"/>
        <pc:sldMkLst>
          <pc:docMk/>
          <pc:sldMk cId="1217443598" sldId="383"/>
        </pc:sldMkLst>
      </pc:sldChg>
      <pc:sldChg chg="addSp delSp modSp add mod delAnim modAnim">
        <pc:chgData name="Nada Farshoukh" userId="cd36c589a2108c71" providerId="LiveId" clId="{324A19A2-4CFB-4355-BB7F-F269DE0856F7}" dt="2021-05-06T14:59:29.113" v="7916" actId="20577"/>
        <pc:sldMkLst>
          <pc:docMk/>
          <pc:sldMk cId="2610375715" sldId="383"/>
        </pc:sldMkLst>
        <pc:spChg chg="mod">
          <ac:chgData name="Nada Farshoukh" userId="cd36c589a2108c71" providerId="LiveId" clId="{324A19A2-4CFB-4355-BB7F-F269DE0856F7}" dt="2021-05-06T14:01:00.602" v="7821" actId="20577"/>
          <ac:spMkLst>
            <pc:docMk/>
            <pc:sldMk cId="2610375715" sldId="383"/>
            <ac:spMk id="2" creationId="{DF85D4DF-02BA-4CAA-8520-495CED4E8382}"/>
          </ac:spMkLst>
        </pc:spChg>
        <pc:spChg chg="add mod topLvl">
          <ac:chgData name="Nada Farshoukh" userId="cd36c589a2108c71" providerId="LiveId" clId="{324A19A2-4CFB-4355-BB7F-F269DE0856F7}" dt="2021-05-06T14:59:10.808" v="7909" actId="1076"/>
          <ac:spMkLst>
            <pc:docMk/>
            <pc:sldMk cId="2610375715" sldId="383"/>
            <ac:spMk id="5" creationId="{AAAE3E50-1A93-4193-84E3-A5E3D6F202B7}"/>
          </ac:spMkLst>
        </pc:spChg>
        <pc:spChg chg="add mod topLvl">
          <ac:chgData name="Nada Farshoukh" userId="cd36c589a2108c71" providerId="LiveId" clId="{324A19A2-4CFB-4355-BB7F-F269DE0856F7}" dt="2021-05-06T14:59:10.808" v="7909" actId="1076"/>
          <ac:spMkLst>
            <pc:docMk/>
            <pc:sldMk cId="2610375715" sldId="383"/>
            <ac:spMk id="16" creationId="{5C380E9C-7047-4C62-8B2F-D4357BB69DC2}"/>
          </ac:spMkLst>
        </pc:spChg>
        <pc:spChg chg="add mod">
          <ac:chgData name="Nada Farshoukh" userId="cd36c589a2108c71" providerId="LiveId" clId="{324A19A2-4CFB-4355-BB7F-F269DE0856F7}" dt="2021-05-06T14:59:10.808" v="7909" actId="1076"/>
          <ac:spMkLst>
            <pc:docMk/>
            <pc:sldMk cId="2610375715" sldId="383"/>
            <ac:spMk id="17" creationId="{873DD1D6-9ACC-4C62-9099-032EE4C8B0F2}"/>
          </ac:spMkLst>
        </pc:spChg>
        <pc:spChg chg="add mod">
          <ac:chgData name="Nada Farshoukh" userId="cd36c589a2108c71" providerId="LiveId" clId="{324A19A2-4CFB-4355-BB7F-F269DE0856F7}" dt="2021-05-06T14:59:10.808" v="7909" actId="1076"/>
          <ac:spMkLst>
            <pc:docMk/>
            <pc:sldMk cId="2610375715" sldId="383"/>
            <ac:spMk id="18" creationId="{C6D1D6CB-5E1E-4FC9-8993-F3ADBB73B77A}"/>
          </ac:spMkLst>
        </pc:spChg>
        <pc:spChg chg="add mod">
          <ac:chgData name="Nada Farshoukh" userId="cd36c589a2108c71" providerId="LiveId" clId="{324A19A2-4CFB-4355-BB7F-F269DE0856F7}" dt="2021-05-06T14:59:10.808" v="7909" actId="1076"/>
          <ac:spMkLst>
            <pc:docMk/>
            <pc:sldMk cId="2610375715" sldId="383"/>
            <ac:spMk id="19" creationId="{7E374A6D-5CB9-4611-B1FE-0F7D7823B35A}"/>
          </ac:spMkLst>
        </pc:spChg>
        <pc:spChg chg="add del mod">
          <ac:chgData name="Nada Farshoukh" userId="cd36c589a2108c71" providerId="LiveId" clId="{324A19A2-4CFB-4355-BB7F-F269DE0856F7}" dt="2021-05-06T13:57:34.029" v="7779" actId="478"/>
          <ac:spMkLst>
            <pc:docMk/>
            <pc:sldMk cId="2610375715" sldId="383"/>
            <ac:spMk id="20" creationId="{701ACE75-32AB-465C-AED4-0BF4CD9C1C04}"/>
          </ac:spMkLst>
        </pc:spChg>
        <pc:spChg chg="add mod">
          <ac:chgData name="Nada Farshoukh" userId="cd36c589a2108c71" providerId="LiveId" clId="{324A19A2-4CFB-4355-BB7F-F269DE0856F7}" dt="2021-05-06T14:59:10.808" v="7909" actId="1076"/>
          <ac:spMkLst>
            <pc:docMk/>
            <pc:sldMk cId="2610375715" sldId="383"/>
            <ac:spMk id="21" creationId="{70EAB47C-9055-4974-ADB0-2D36561AF4F2}"/>
          </ac:spMkLst>
        </pc:spChg>
        <pc:spChg chg="add mod">
          <ac:chgData name="Nada Farshoukh" userId="cd36c589a2108c71" providerId="LiveId" clId="{324A19A2-4CFB-4355-BB7F-F269DE0856F7}" dt="2021-05-06T14:59:10.808" v="7909" actId="1076"/>
          <ac:spMkLst>
            <pc:docMk/>
            <pc:sldMk cId="2610375715" sldId="383"/>
            <ac:spMk id="22" creationId="{B9A9872D-00F4-48E9-9934-89BF0CE7016D}"/>
          </ac:spMkLst>
        </pc:spChg>
        <pc:spChg chg="add mod">
          <ac:chgData name="Nada Farshoukh" userId="cd36c589a2108c71" providerId="LiveId" clId="{324A19A2-4CFB-4355-BB7F-F269DE0856F7}" dt="2021-05-06T14:59:10.808" v="7909" actId="1076"/>
          <ac:spMkLst>
            <pc:docMk/>
            <pc:sldMk cId="2610375715" sldId="383"/>
            <ac:spMk id="23" creationId="{F793612C-58E6-48A0-A325-42C18A171702}"/>
          </ac:spMkLst>
        </pc:spChg>
        <pc:spChg chg="add mod">
          <ac:chgData name="Nada Farshoukh" userId="cd36c589a2108c71" providerId="LiveId" clId="{324A19A2-4CFB-4355-BB7F-F269DE0856F7}" dt="2021-05-06T14:59:10.808" v="7909" actId="1076"/>
          <ac:spMkLst>
            <pc:docMk/>
            <pc:sldMk cId="2610375715" sldId="383"/>
            <ac:spMk id="24" creationId="{98F0D6D3-DE6F-46FC-9E56-32CF81E9B72A}"/>
          </ac:spMkLst>
        </pc:spChg>
        <pc:spChg chg="add mod">
          <ac:chgData name="Nada Farshoukh" userId="cd36c589a2108c71" providerId="LiveId" clId="{324A19A2-4CFB-4355-BB7F-F269DE0856F7}" dt="2021-05-06T14:59:10.808" v="7909" actId="1076"/>
          <ac:spMkLst>
            <pc:docMk/>
            <pc:sldMk cId="2610375715" sldId="383"/>
            <ac:spMk id="25" creationId="{6ED14CDE-3CE3-42C6-9B13-56DD6100F5EB}"/>
          </ac:spMkLst>
        </pc:spChg>
        <pc:spChg chg="mod">
          <ac:chgData name="Nada Farshoukh" userId="cd36c589a2108c71" providerId="LiveId" clId="{324A19A2-4CFB-4355-BB7F-F269DE0856F7}" dt="2021-05-06T14:58:43.254" v="7896" actId="20577"/>
          <ac:spMkLst>
            <pc:docMk/>
            <pc:sldMk cId="2610375715" sldId="383"/>
            <ac:spMk id="29" creationId="{46943B7E-F2E2-4D31-8BD4-03ED59FD05F2}"/>
          </ac:spMkLst>
        </pc:spChg>
        <pc:spChg chg="mod">
          <ac:chgData name="Nada Farshoukh" userId="cd36c589a2108c71" providerId="LiveId" clId="{324A19A2-4CFB-4355-BB7F-F269DE0856F7}" dt="2021-05-06T13:56:27.263" v="7767" actId="20577"/>
          <ac:spMkLst>
            <pc:docMk/>
            <pc:sldMk cId="2610375715" sldId="383"/>
            <ac:spMk id="30" creationId="{466CFD96-AE70-487E-89F2-B5F408024BCF}"/>
          </ac:spMkLst>
        </pc:spChg>
        <pc:spChg chg="mod">
          <ac:chgData name="Nada Farshoukh" userId="cd36c589a2108c71" providerId="LiveId" clId="{324A19A2-4CFB-4355-BB7F-F269DE0856F7}" dt="2021-05-06T14:59:29.113" v="7916" actId="20577"/>
          <ac:spMkLst>
            <pc:docMk/>
            <pc:sldMk cId="2610375715" sldId="383"/>
            <ac:spMk id="106" creationId="{4D20F56D-3218-408F-AD7C-0DB8D6FAC2BA}"/>
          </ac:spMkLst>
        </pc:spChg>
        <pc:grpChg chg="add del mod">
          <ac:chgData name="Nada Farshoukh" userId="cd36c589a2108c71" providerId="LiveId" clId="{324A19A2-4CFB-4355-BB7F-F269DE0856F7}" dt="2021-05-06T13:55:13.215" v="7748" actId="165"/>
          <ac:grpSpMkLst>
            <pc:docMk/>
            <pc:sldMk cId="2610375715" sldId="383"/>
            <ac:grpSpMk id="6" creationId="{F23516A8-82AE-4CE1-AD76-859737206C75}"/>
          </ac:grpSpMkLst>
        </pc:grpChg>
        <pc:picChg chg="mod">
          <ac:chgData name="Nada Farshoukh" userId="cd36c589a2108c71" providerId="LiveId" clId="{324A19A2-4CFB-4355-BB7F-F269DE0856F7}" dt="2021-05-06T14:59:11.043" v="7910" actId="1076"/>
          <ac:picMkLst>
            <pc:docMk/>
            <pc:sldMk cId="2610375715" sldId="383"/>
            <ac:picMk id="13" creationId="{69412797-DE96-4C01-A394-0CF30A65A0C6}"/>
          </ac:picMkLst>
        </pc:picChg>
        <pc:picChg chg="mod">
          <ac:chgData name="Nada Farshoukh" userId="cd36c589a2108c71" providerId="LiveId" clId="{324A19A2-4CFB-4355-BB7F-F269DE0856F7}" dt="2021-05-06T13:48:54.070" v="7661" actId="1076"/>
          <ac:picMkLst>
            <pc:docMk/>
            <pc:sldMk cId="2610375715" sldId="383"/>
            <ac:picMk id="14" creationId="{57098ABB-461F-4119-AD2E-32F570D53348}"/>
          </ac:picMkLst>
        </pc:picChg>
        <pc:cxnChg chg="add mod">
          <ac:chgData name="Nada Farshoukh" userId="cd36c589a2108c71" providerId="LiveId" clId="{324A19A2-4CFB-4355-BB7F-F269DE0856F7}" dt="2021-05-06T13:59:37.540" v="7807" actId="1076"/>
          <ac:cxnSpMkLst>
            <pc:docMk/>
            <pc:sldMk cId="2610375715" sldId="383"/>
            <ac:cxnSpMk id="9" creationId="{6F543E4B-F1F8-46AD-99D4-F6A9EFD40EA5}"/>
          </ac:cxnSpMkLst>
        </pc:cxnChg>
        <pc:cxnChg chg="add mod">
          <ac:chgData name="Nada Farshoukh" userId="cd36c589a2108c71" providerId="LiveId" clId="{324A19A2-4CFB-4355-BB7F-F269DE0856F7}" dt="2021-05-06T14:59:09.363" v="7908" actId="14100"/>
          <ac:cxnSpMkLst>
            <pc:docMk/>
            <pc:sldMk cId="2610375715" sldId="383"/>
            <ac:cxnSpMk id="10" creationId="{42DD5E1C-709A-4CAA-9CD5-4BF386354C93}"/>
          </ac:cxnSpMkLst>
        </pc:cxnChg>
        <pc:cxnChg chg="add mod">
          <ac:chgData name="Nada Farshoukh" userId="cd36c589a2108c71" providerId="LiveId" clId="{324A19A2-4CFB-4355-BB7F-F269DE0856F7}" dt="2021-05-06T14:59:08.957" v="7907" actId="571"/>
          <ac:cxnSpMkLst>
            <pc:docMk/>
            <pc:sldMk cId="2610375715" sldId="383"/>
            <ac:cxnSpMk id="26" creationId="{C5DB3A2F-38A9-4000-B8F9-A6A1A8853100}"/>
          </ac:cxnSpMkLst>
        </pc:cxnChg>
      </pc:sldChg>
      <pc:sldChg chg="add del">
        <pc:chgData name="Nada Farshoukh" userId="cd36c589a2108c71" providerId="LiveId" clId="{324A19A2-4CFB-4355-BB7F-F269DE0856F7}" dt="2021-05-06T13:48:14.080" v="7655" actId="2890"/>
        <pc:sldMkLst>
          <pc:docMk/>
          <pc:sldMk cId="3907104946" sldId="383"/>
        </pc:sldMkLst>
      </pc:sldChg>
      <pc:sldChg chg="addSp delSp modSp add mod delAnim modAnim">
        <pc:chgData name="Nada Farshoukh" userId="cd36c589a2108c71" providerId="LiveId" clId="{324A19A2-4CFB-4355-BB7F-F269DE0856F7}" dt="2021-05-06T14:59:18.941" v="7912" actId="571"/>
        <pc:sldMkLst>
          <pc:docMk/>
          <pc:sldMk cId="760421731" sldId="384"/>
        </pc:sldMkLst>
        <pc:spChg chg="del">
          <ac:chgData name="Nada Farshoukh" userId="cd36c589a2108c71" providerId="LiveId" clId="{324A19A2-4CFB-4355-BB7F-F269DE0856F7}" dt="2021-05-06T14:02:54.736" v="7828" actId="478"/>
          <ac:spMkLst>
            <pc:docMk/>
            <pc:sldMk cId="760421731" sldId="384"/>
            <ac:spMk id="5" creationId="{AAAE3E50-1A93-4193-84E3-A5E3D6F202B7}"/>
          </ac:spMkLst>
        </pc:spChg>
        <pc:spChg chg="del">
          <ac:chgData name="Nada Farshoukh" userId="cd36c589a2108c71" providerId="LiveId" clId="{324A19A2-4CFB-4355-BB7F-F269DE0856F7}" dt="2021-05-06T14:02:54.736" v="7828" actId="478"/>
          <ac:spMkLst>
            <pc:docMk/>
            <pc:sldMk cId="760421731" sldId="384"/>
            <ac:spMk id="16" creationId="{5C380E9C-7047-4C62-8B2F-D4357BB69DC2}"/>
          </ac:spMkLst>
        </pc:spChg>
        <pc:spChg chg="del">
          <ac:chgData name="Nada Farshoukh" userId="cd36c589a2108c71" providerId="LiveId" clId="{324A19A2-4CFB-4355-BB7F-F269DE0856F7}" dt="2021-05-06T14:02:54.736" v="7828" actId="478"/>
          <ac:spMkLst>
            <pc:docMk/>
            <pc:sldMk cId="760421731" sldId="384"/>
            <ac:spMk id="17" creationId="{873DD1D6-9ACC-4C62-9099-032EE4C8B0F2}"/>
          </ac:spMkLst>
        </pc:spChg>
        <pc:spChg chg="del">
          <ac:chgData name="Nada Farshoukh" userId="cd36c589a2108c71" providerId="LiveId" clId="{324A19A2-4CFB-4355-BB7F-F269DE0856F7}" dt="2021-05-06T14:02:54.736" v="7828" actId="478"/>
          <ac:spMkLst>
            <pc:docMk/>
            <pc:sldMk cId="760421731" sldId="384"/>
            <ac:spMk id="18" creationId="{C6D1D6CB-5E1E-4FC9-8993-F3ADBB73B77A}"/>
          </ac:spMkLst>
        </pc:spChg>
        <pc:spChg chg="del">
          <ac:chgData name="Nada Farshoukh" userId="cd36c589a2108c71" providerId="LiveId" clId="{324A19A2-4CFB-4355-BB7F-F269DE0856F7}" dt="2021-05-06T14:02:54.736" v="7828" actId="478"/>
          <ac:spMkLst>
            <pc:docMk/>
            <pc:sldMk cId="760421731" sldId="384"/>
            <ac:spMk id="19" creationId="{7E374A6D-5CB9-4611-B1FE-0F7D7823B35A}"/>
          </ac:spMkLst>
        </pc:spChg>
        <pc:spChg chg="del">
          <ac:chgData name="Nada Farshoukh" userId="cd36c589a2108c71" providerId="LiveId" clId="{324A19A2-4CFB-4355-BB7F-F269DE0856F7}" dt="2021-05-06T14:02:54.736" v="7828" actId="478"/>
          <ac:spMkLst>
            <pc:docMk/>
            <pc:sldMk cId="760421731" sldId="384"/>
            <ac:spMk id="21" creationId="{70EAB47C-9055-4974-ADB0-2D36561AF4F2}"/>
          </ac:spMkLst>
        </pc:spChg>
        <pc:spChg chg="del">
          <ac:chgData name="Nada Farshoukh" userId="cd36c589a2108c71" providerId="LiveId" clId="{324A19A2-4CFB-4355-BB7F-F269DE0856F7}" dt="2021-05-06T14:02:54.736" v="7828" actId="478"/>
          <ac:spMkLst>
            <pc:docMk/>
            <pc:sldMk cId="760421731" sldId="384"/>
            <ac:spMk id="22" creationId="{B9A9872D-00F4-48E9-9934-89BF0CE7016D}"/>
          </ac:spMkLst>
        </pc:spChg>
        <pc:spChg chg="del">
          <ac:chgData name="Nada Farshoukh" userId="cd36c589a2108c71" providerId="LiveId" clId="{324A19A2-4CFB-4355-BB7F-F269DE0856F7}" dt="2021-05-06T14:02:54.736" v="7828" actId="478"/>
          <ac:spMkLst>
            <pc:docMk/>
            <pc:sldMk cId="760421731" sldId="384"/>
            <ac:spMk id="23" creationId="{F793612C-58E6-48A0-A325-42C18A171702}"/>
          </ac:spMkLst>
        </pc:spChg>
        <pc:spChg chg="del">
          <ac:chgData name="Nada Farshoukh" userId="cd36c589a2108c71" providerId="LiveId" clId="{324A19A2-4CFB-4355-BB7F-F269DE0856F7}" dt="2021-05-06T14:02:54.736" v="7828" actId="478"/>
          <ac:spMkLst>
            <pc:docMk/>
            <pc:sldMk cId="760421731" sldId="384"/>
            <ac:spMk id="24" creationId="{98F0D6D3-DE6F-46FC-9E56-32CF81E9B72A}"/>
          </ac:spMkLst>
        </pc:spChg>
        <pc:spChg chg="del">
          <ac:chgData name="Nada Farshoukh" userId="cd36c589a2108c71" providerId="LiveId" clId="{324A19A2-4CFB-4355-BB7F-F269DE0856F7}" dt="2021-05-06T14:02:54.736" v="7828" actId="478"/>
          <ac:spMkLst>
            <pc:docMk/>
            <pc:sldMk cId="760421731" sldId="384"/>
            <ac:spMk id="25" creationId="{6ED14CDE-3CE3-42C6-9B13-56DD6100F5EB}"/>
          </ac:spMkLst>
        </pc:spChg>
        <pc:spChg chg="add del mod">
          <ac:chgData name="Nada Farshoukh" userId="cd36c589a2108c71" providerId="LiveId" clId="{324A19A2-4CFB-4355-BB7F-F269DE0856F7}" dt="2021-05-06T14:59:18.941" v="7912" actId="571"/>
          <ac:spMkLst>
            <pc:docMk/>
            <pc:sldMk cId="760421731" sldId="384"/>
            <ac:spMk id="27" creationId="{A2942FCC-74EF-4B8D-9EE4-4E6816E4C0A1}"/>
          </ac:spMkLst>
        </pc:spChg>
        <pc:spChg chg="mod">
          <ac:chgData name="Nada Farshoukh" userId="cd36c589a2108c71" providerId="LiveId" clId="{324A19A2-4CFB-4355-BB7F-F269DE0856F7}" dt="2021-05-06T14:57:16.586" v="7871" actId="20577"/>
          <ac:spMkLst>
            <pc:docMk/>
            <pc:sldMk cId="760421731" sldId="384"/>
            <ac:spMk id="29" creationId="{46943B7E-F2E2-4D31-8BD4-03ED59FD05F2}"/>
          </ac:spMkLst>
        </pc:spChg>
        <pc:spChg chg="mod">
          <ac:chgData name="Nada Farshoukh" userId="cd36c589a2108c71" providerId="LiveId" clId="{324A19A2-4CFB-4355-BB7F-F269DE0856F7}" dt="2021-05-06T14:57:23.282" v="7874" actId="20577"/>
          <ac:spMkLst>
            <pc:docMk/>
            <pc:sldMk cId="760421731" sldId="384"/>
            <ac:spMk id="30" creationId="{466CFD96-AE70-487E-89F2-B5F408024BCF}"/>
          </ac:spMkLst>
        </pc:spChg>
        <pc:spChg chg="mod">
          <ac:chgData name="Nada Farshoukh" userId="cd36c589a2108c71" providerId="LiveId" clId="{324A19A2-4CFB-4355-BB7F-F269DE0856F7}" dt="2021-05-06T14:57:46.720" v="7882" actId="20577"/>
          <ac:spMkLst>
            <pc:docMk/>
            <pc:sldMk cId="760421731" sldId="384"/>
            <ac:spMk id="106" creationId="{4D20F56D-3218-408F-AD7C-0DB8D6FAC2BA}"/>
          </ac:spMkLst>
        </pc:spChg>
        <pc:picChg chg="mod">
          <ac:chgData name="Nada Farshoukh" userId="cd36c589a2108c71" providerId="LiveId" clId="{324A19A2-4CFB-4355-BB7F-F269DE0856F7}" dt="2021-05-06T14:55:33.144" v="7850" actId="1035"/>
          <ac:picMkLst>
            <pc:docMk/>
            <pc:sldMk cId="760421731" sldId="384"/>
            <ac:picMk id="13" creationId="{69412797-DE96-4C01-A394-0CF30A65A0C6}"/>
          </ac:picMkLst>
        </pc:picChg>
        <pc:picChg chg="mod">
          <ac:chgData name="Nada Farshoukh" userId="cd36c589a2108c71" providerId="LiveId" clId="{324A19A2-4CFB-4355-BB7F-F269DE0856F7}" dt="2021-05-06T14:03:45.139" v="7835" actId="1076"/>
          <ac:picMkLst>
            <pc:docMk/>
            <pc:sldMk cId="760421731" sldId="384"/>
            <ac:picMk id="15" creationId="{6AE45BEF-CE7E-4F8A-965C-AD60498CAC35}"/>
          </ac:picMkLst>
        </pc:picChg>
        <pc:cxnChg chg="mod">
          <ac:chgData name="Nada Farshoukh" userId="cd36c589a2108c71" providerId="LiveId" clId="{324A19A2-4CFB-4355-BB7F-F269DE0856F7}" dt="2021-05-06T14:03:38.828" v="7834" actId="1076"/>
          <ac:cxnSpMkLst>
            <pc:docMk/>
            <pc:sldMk cId="760421731" sldId="384"/>
            <ac:cxnSpMk id="10" creationId="{42DD5E1C-709A-4CAA-9CD5-4BF386354C93}"/>
          </ac:cxnSpMkLst>
        </pc:cxnChg>
        <pc:cxnChg chg="add mod">
          <ac:chgData name="Nada Farshoukh" userId="cd36c589a2108c71" providerId="LiveId" clId="{324A19A2-4CFB-4355-BB7F-F269DE0856F7}" dt="2021-05-06T14:04:10.111" v="7839" actId="14100"/>
          <ac:cxnSpMkLst>
            <pc:docMk/>
            <pc:sldMk cId="760421731" sldId="384"/>
            <ac:cxnSpMk id="26" creationId="{99D221D0-9909-4A6C-9483-E73CBB49898A}"/>
          </ac:cxnSpMkLst>
        </pc:cxnChg>
      </pc:sldChg>
      <pc:sldChg chg="addSp delSp modSp add mod delAnim modAnim">
        <pc:chgData name="Nada Farshoukh" userId="cd36c589a2108c71" providerId="LiveId" clId="{324A19A2-4CFB-4355-BB7F-F269DE0856F7}" dt="2021-05-06T15:11:09.868" v="8043" actId="20577"/>
        <pc:sldMkLst>
          <pc:docMk/>
          <pc:sldMk cId="2178676613" sldId="385"/>
        </pc:sldMkLst>
        <pc:spChg chg="del">
          <ac:chgData name="Nada Farshoukh" userId="cd36c589a2108c71" providerId="LiveId" clId="{324A19A2-4CFB-4355-BB7F-F269DE0856F7}" dt="2021-05-06T14:53:01.082" v="7847" actId="478"/>
          <ac:spMkLst>
            <pc:docMk/>
            <pc:sldMk cId="2178676613" sldId="385"/>
            <ac:spMk id="2" creationId="{DF85D4DF-02BA-4CAA-8520-495CED4E8382}"/>
          </ac:spMkLst>
        </pc:spChg>
        <pc:spChg chg="add del mod">
          <ac:chgData name="Nada Farshoukh" userId="cd36c589a2108c71" providerId="LiveId" clId="{324A19A2-4CFB-4355-BB7F-F269DE0856F7}" dt="2021-05-06T15:01:09.755" v="7928" actId="478"/>
          <ac:spMkLst>
            <pc:docMk/>
            <pc:sldMk cId="2178676613" sldId="385"/>
            <ac:spMk id="12" creationId="{37C79A3D-C772-44F4-9585-56BEF1B33BBB}"/>
          </ac:spMkLst>
        </pc:spChg>
        <pc:spChg chg="add del mod">
          <ac:chgData name="Nada Farshoukh" userId="cd36c589a2108c71" providerId="LiveId" clId="{324A19A2-4CFB-4355-BB7F-F269DE0856F7}" dt="2021-05-06T15:01:09.755" v="7928" actId="478"/>
          <ac:spMkLst>
            <pc:docMk/>
            <pc:sldMk cId="2178676613" sldId="385"/>
            <ac:spMk id="16" creationId="{23F8852F-D50F-4501-A7D2-0FC9BC2BE885}"/>
          </ac:spMkLst>
        </pc:spChg>
        <pc:spChg chg="add del mod">
          <ac:chgData name="Nada Farshoukh" userId="cd36c589a2108c71" providerId="LiveId" clId="{324A19A2-4CFB-4355-BB7F-F269DE0856F7}" dt="2021-05-06T15:01:09.755" v="7928" actId="478"/>
          <ac:spMkLst>
            <pc:docMk/>
            <pc:sldMk cId="2178676613" sldId="385"/>
            <ac:spMk id="17" creationId="{BDD20A65-8569-4043-ACB8-A68470D517DE}"/>
          </ac:spMkLst>
        </pc:spChg>
        <pc:spChg chg="add mod">
          <ac:chgData name="Nada Farshoukh" userId="cd36c589a2108c71" providerId="LiveId" clId="{324A19A2-4CFB-4355-BB7F-F269DE0856F7}" dt="2021-05-06T15:02:55.986" v="7947" actId="20577"/>
          <ac:spMkLst>
            <pc:docMk/>
            <pc:sldMk cId="2178676613" sldId="385"/>
            <ac:spMk id="18" creationId="{B9D222AF-07FA-4A74-A4C7-21A64F9FD32A}"/>
          </ac:spMkLst>
        </pc:spChg>
        <pc:spChg chg="add del mod">
          <ac:chgData name="Nada Farshoukh" userId="cd36c589a2108c71" providerId="LiveId" clId="{324A19A2-4CFB-4355-BB7F-F269DE0856F7}" dt="2021-05-06T15:02:08.228" v="7934" actId="478"/>
          <ac:spMkLst>
            <pc:docMk/>
            <pc:sldMk cId="2178676613" sldId="385"/>
            <ac:spMk id="19" creationId="{87CD07D9-777F-485B-A2A6-C8E023CC36AF}"/>
          </ac:spMkLst>
        </pc:spChg>
        <pc:spChg chg="add mod">
          <ac:chgData name="Nada Farshoukh" userId="cd36c589a2108c71" providerId="LiveId" clId="{324A19A2-4CFB-4355-BB7F-F269DE0856F7}" dt="2021-05-06T15:02:37.807" v="7943" actId="1076"/>
          <ac:spMkLst>
            <pc:docMk/>
            <pc:sldMk cId="2178676613" sldId="385"/>
            <ac:spMk id="20" creationId="{8CAA4197-62EC-4ECC-8887-9E5F95F12B81}"/>
          </ac:spMkLst>
        </pc:spChg>
        <pc:spChg chg="add mod">
          <ac:chgData name="Nada Farshoukh" userId="cd36c589a2108c71" providerId="LiveId" clId="{324A19A2-4CFB-4355-BB7F-F269DE0856F7}" dt="2021-05-06T15:02:48.891" v="7946" actId="1076"/>
          <ac:spMkLst>
            <pc:docMk/>
            <pc:sldMk cId="2178676613" sldId="385"/>
            <ac:spMk id="21" creationId="{92CB7D9A-70D8-426F-A174-8E677B14D891}"/>
          </ac:spMkLst>
        </pc:spChg>
        <pc:spChg chg="add del mod">
          <ac:chgData name="Nada Farshoukh" userId="cd36c589a2108c71" providerId="LiveId" clId="{324A19A2-4CFB-4355-BB7F-F269DE0856F7}" dt="2021-05-06T15:02:22.417" v="7939" actId="478"/>
          <ac:spMkLst>
            <pc:docMk/>
            <pc:sldMk cId="2178676613" sldId="385"/>
            <ac:spMk id="23" creationId="{91A51855-80D4-4772-B5E7-AE06B082F828}"/>
          </ac:spMkLst>
        </pc:spChg>
        <pc:spChg chg="add mod">
          <ac:chgData name="Nada Farshoukh" userId="cd36c589a2108c71" providerId="LiveId" clId="{324A19A2-4CFB-4355-BB7F-F269DE0856F7}" dt="2021-05-06T15:03:03.283" v="7949" actId="20577"/>
          <ac:spMkLst>
            <pc:docMk/>
            <pc:sldMk cId="2178676613" sldId="385"/>
            <ac:spMk id="24" creationId="{99208023-4696-4F45-AB5E-C67FD85B24EB}"/>
          </ac:spMkLst>
        </pc:spChg>
        <pc:spChg chg="add mod">
          <ac:chgData name="Nada Farshoukh" userId="cd36c589a2108c71" providerId="LiveId" clId="{324A19A2-4CFB-4355-BB7F-F269DE0856F7}" dt="2021-05-06T15:02:59.706" v="7948" actId="20577"/>
          <ac:spMkLst>
            <pc:docMk/>
            <pc:sldMk cId="2178676613" sldId="385"/>
            <ac:spMk id="25" creationId="{91DC0C4D-66C6-4C22-824B-1F0B2C5CFCC0}"/>
          </ac:spMkLst>
        </pc:spChg>
        <pc:spChg chg="add mod">
          <ac:chgData name="Nada Farshoukh" userId="cd36c589a2108c71" providerId="LiveId" clId="{324A19A2-4CFB-4355-BB7F-F269DE0856F7}" dt="2021-05-06T15:03:42.941" v="7951" actId="20577"/>
          <ac:spMkLst>
            <pc:docMk/>
            <pc:sldMk cId="2178676613" sldId="385"/>
            <ac:spMk id="28" creationId="{F95A96E3-67D2-4E0B-81BC-B70AA0D15377}"/>
          </ac:spMkLst>
        </pc:spChg>
        <pc:spChg chg="del">
          <ac:chgData name="Nada Farshoukh" userId="cd36c589a2108c71" providerId="LiveId" clId="{324A19A2-4CFB-4355-BB7F-F269DE0856F7}" dt="2021-05-06T14:53:01.082" v="7847" actId="478"/>
          <ac:spMkLst>
            <pc:docMk/>
            <pc:sldMk cId="2178676613" sldId="385"/>
            <ac:spMk id="29" creationId="{46943B7E-F2E2-4D31-8BD4-03ED59FD05F2}"/>
          </ac:spMkLst>
        </pc:spChg>
        <pc:spChg chg="del">
          <ac:chgData name="Nada Farshoukh" userId="cd36c589a2108c71" providerId="LiveId" clId="{324A19A2-4CFB-4355-BB7F-F269DE0856F7}" dt="2021-05-06T14:53:01.082" v="7847" actId="478"/>
          <ac:spMkLst>
            <pc:docMk/>
            <pc:sldMk cId="2178676613" sldId="385"/>
            <ac:spMk id="30" creationId="{466CFD96-AE70-487E-89F2-B5F408024BCF}"/>
          </ac:spMkLst>
        </pc:spChg>
        <pc:spChg chg="add mod">
          <ac:chgData name="Nada Farshoukh" userId="cd36c589a2108c71" providerId="LiveId" clId="{324A19A2-4CFB-4355-BB7F-F269DE0856F7}" dt="2021-05-06T15:02:45.683" v="7945" actId="571"/>
          <ac:spMkLst>
            <pc:docMk/>
            <pc:sldMk cId="2178676613" sldId="385"/>
            <ac:spMk id="31" creationId="{FCCECD76-B59D-46FE-8E5E-3E05EF0F345B}"/>
          </ac:spMkLst>
        </pc:spChg>
        <pc:spChg chg="add mod">
          <ac:chgData name="Nada Farshoukh" userId="cd36c589a2108c71" providerId="LiveId" clId="{324A19A2-4CFB-4355-BB7F-F269DE0856F7}" dt="2021-05-06T15:03:10.534" v="7950" actId="571"/>
          <ac:spMkLst>
            <pc:docMk/>
            <pc:sldMk cId="2178676613" sldId="385"/>
            <ac:spMk id="33" creationId="{31AAEB12-D7E0-42DB-A8F9-2840B91FFCDD}"/>
          </ac:spMkLst>
        </pc:spChg>
        <pc:spChg chg="add mod">
          <ac:chgData name="Nada Farshoukh" userId="cd36c589a2108c71" providerId="LiveId" clId="{324A19A2-4CFB-4355-BB7F-F269DE0856F7}" dt="2021-05-06T15:04:02.665" v="7953" actId="14100"/>
          <ac:spMkLst>
            <pc:docMk/>
            <pc:sldMk cId="2178676613" sldId="385"/>
            <ac:spMk id="34" creationId="{2B862330-E932-4C28-8AC8-05BEB6C79201}"/>
          </ac:spMkLst>
        </pc:spChg>
        <pc:spChg chg="add mod">
          <ac:chgData name="Nada Farshoukh" userId="cd36c589a2108c71" providerId="LiveId" clId="{324A19A2-4CFB-4355-BB7F-F269DE0856F7}" dt="2021-05-06T15:04:06.307" v="7954" actId="571"/>
          <ac:spMkLst>
            <pc:docMk/>
            <pc:sldMk cId="2178676613" sldId="385"/>
            <ac:spMk id="35" creationId="{0697052F-B9E8-4E19-801E-09ABD355C3D2}"/>
          </ac:spMkLst>
        </pc:spChg>
        <pc:spChg chg="add mod">
          <ac:chgData name="Nada Farshoukh" userId="cd36c589a2108c71" providerId="LiveId" clId="{324A19A2-4CFB-4355-BB7F-F269DE0856F7}" dt="2021-05-06T15:05:20.706" v="7966" actId="20577"/>
          <ac:spMkLst>
            <pc:docMk/>
            <pc:sldMk cId="2178676613" sldId="385"/>
            <ac:spMk id="36" creationId="{8BE63681-CCFC-41F9-8E87-05E10869894B}"/>
          </ac:spMkLst>
        </pc:spChg>
        <pc:spChg chg="add mod">
          <ac:chgData name="Nada Farshoukh" userId="cd36c589a2108c71" providerId="LiveId" clId="{324A19A2-4CFB-4355-BB7F-F269DE0856F7}" dt="2021-05-06T15:05:18.751" v="7965" actId="20577"/>
          <ac:spMkLst>
            <pc:docMk/>
            <pc:sldMk cId="2178676613" sldId="385"/>
            <ac:spMk id="37" creationId="{A7B39099-D06B-40EE-A5EB-1B54B117E331}"/>
          </ac:spMkLst>
        </pc:spChg>
        <pc:spChg chg="add mod">
          <ac:chgData name="Nada Farshoukh" userId="cd36c589a2108c71" providerId="LiveId" clId="{324A19A2-4CFB-4355-BB7F-F269DE0856F7}" dt="2021-05-06T15:04:25.215" v="7956" actId="571"/>
          <ac:spMkLst>
            <pc:docMk/>
            <pc:sldMk cId="2178676613" sldId="385"/>
            <ac:spMk id="39" creationId="{986140EE-F9C7-495A-9795-8BF1DD9CF69A}"/>
          </ac:spMkLst>
        </pc:spChg>
        <pc:spChg chg="mod">
          <ac:chgData name="Nada Farshoukh" userId="cd36c589a2108c71" providerId="LiveId" clId="{324A19A2-4CFB-4355-BB7F-F269DE0856F7}" dt="2021-05-06T15:11:09.868" v="8043" actId="20577"/>
          <ac:spMkLst>
            <pc:docMk/>
            <pc:sldMk cId="2178676613" sldId="385"/>
            <ac:spMk id="106" creationId="{4D20F56D-3218-408F-AD7C-0DB8D6FAC2BA}"/>
          </ac:spMkLst>
        </pc:spChg>
        <pc:grpChg chg="add del mod">
          <ac:chgData name="Nada Farshoukh" userId="cd36c589a2108c71" providerId="LiveId" clId="{324A19A2-4CFB-4355-BB7F-F269DE0856F7}" dt="2021-05-06T15:05:55.165" v="7985" actId="165"/>
          <ac:grpSpMkLst>
            <pc:docMk/>
            <pc:sldMk cId="2178676613" sldId="385"/>
            <ac:grpSpMk id="3" creationId="{A046B230-C97C-47DF-999D-8AEAF9E7A703}"/>
          </ac:grpSpMkLst>
        </pc:grpChg>
        <pc:picChg chg="del">
          <ac:chgData name="Nada Farshoukh" userId="cd36c589a2108c71" providerId="LiveId" clId="{324A19A2-4CFB-4355-BB7F-F269DE0856F7}" dt="2021-05-06T14:53:01.082" v="7847" actId="478"/>
          <ac:picMkLst>
            <pc:docMk/>
            <pc:sldMk cId="2178676613" sldId="385"/>
            <ac:picMk id="13" creationId="{69412797-DE96-4C01-A394-0CF30A65A0C6}"/>
          </ac:picMkLst>
        </pc:picChg>
        <pc:picChg chg="del">
          <ac:chgData name="Nada Farshoukh" userId="cd36c589a2108c71" providerId="LiveId" clId="{324A19A2-4CFB-4355-BB7F-F269DE0856F7}" dt="2021-05-06T14:53:01.082" v="7847" actId="478"/>
          <ac:picMkLst>
            <pc:docMk/>
            <pc:sldMk cId="2178676613" sldId="385"/>
            <ac:picMk id="14" creationId="{57098ABB-461F-4119-AD2E-32F570D53348}"/>
          </ac:picMkLst>
        </pc:picChg>
        <pc:picChg chg="del">
          <ac:chgData name="Nada Farshoukh" userId="cd36c589a2108c71" providerId="LiveId" clId="{324A19A2-4CFB-4355-BB7F-F269DE0856F7}" dt="2021-05-06T14:53:01.082" v="7847" actId="478"/>
          <ac:picMkLst>
            <pc:docMk/>
            <pc:sldMk cId="2178676613" sldId="385"/>
            <ac:picMk id="15" creationId="{6AE45BEF-CE7E-4F8A-965C-AD60498CAC35}"/>
          </ac:picMkLst>
        </pc:picChg>
        <pc:picChg chg="add mod topLvl">
          <ac:chgData name="Nada Farshoukh" userId="cd36c589a2108c71" providerId="LiveId" clId="{324A19A2-4CFB-4355-BB7F-F269DE0856F7}" dt="2021-05-06T15:05:55.165" v="7985" actId="165"/>
          <ac:picMkLst>
            <pc:docMk/>
            <pc:sldMk cId="2178676613" sldId="385"/>
            <ac:picMk id="40" creationId="{F0A485C8-ED70-45AB-877F-B136B9192CFF}"/>
          </ac:picMkLst>
        </pc:picChg>
        <pc:picChg chg="add mod topLvl">
          <ac:chgData name="Nada Farshoukh" userId="cd36c589a2108c71" providerId="LiveId" clId="{324A19A2-4CFB-4355-BB7F-F269DE0856F7}" dt="2021-05-06T15:05:55.165" v="7985" actId="165"/>
          <ac:picMkLst>
            <pc:docMk/>
            <pc:sldMk cId="2178676613" sldId="385"/>
            <ac:picMk id="41" creationId="{921E4B2E-C3B9-440D-90FE-F251520E1CE7}"/>
          </ac:picMkLst>
        </pc:picChg>
        <pc:picChg chg="add mod topLvl">
          <ac:chgData name="Nada Farshoukh" userId="cd36c589a2108c71" providerId="LiveId" clId="{324A19A2-4CFB-4355-BB7F-F269DE0856F7}" dt="2021-05-06T15:05:55.165" v="7985" actId="165"/>
          <ac:picMkLst>
            <pc:docMk/>
            <pc:sldMk cId="2178676613" sldId="385"/>
            <ac:picMk id="42" creationId="{8E1FCF0B-CE1E-40DF-ADA4-D231A9ACE005}"/>
          </ac:picMkLst>
        </pc:picChg>
        <pc:cxnChg chg="del">
          <ac:chgData name="Nada Farshoukh" userId="cd36c589a2108c71" providerId="LiveId" clId="{324A19A2-4CFB-4355-BB7F-F269DE0856F7}" dt="2021-05-06T14:53:01.082" v="7847" actId="478"/>
          <ac:cxnSpMkLst>
            <pc:docMk/>
            <pc:sldMk cId="2178676613" sldId="385"/>
            <ac:cxnSpMk id="9" creationId="{6F543E4B-F1F8-46AD-99D4-F6A9EFD40EA5}"/>
          </ac:cxnSpMkLst>
        </pc:cxnChg>
        <pc:cxnChg chg="del">
          <ac:chgData name="Nada Farshoukh" userId="cd36c589a2108c71" providerId="LiveId" clId="{324A19A2-4CFB-4355-BB7F-F269DE0856F7}" dt="2021-05-06T14:53:01.082" v="7847" actId="478"/>
          <ac:cxnSpMkLst>
            <pc:docMk/>
            <pc:sldMk cId="2178676613" sldId="385"/>
            <ac:cxnSpMk id="10" creationId="{42DD5E1C-709A-4CAA-9CD5-4BF386354C93}"/>
          </ac:cxnSpMkLst>
        </pc:cxnChg>
        <pc:cxnChg chg="add mod">
          <ac:chgData name="Nada Farshoukh" userId="cd36c589a2108c71" providerId="LiveId" clId="{324A19A2-4CFB-4355-BB7F-F269DE0856F7}" dt="2021-05-06T15:02:37.807" v="7943" actId="1076"/>
          <ac:cxnSpMkLst>
            <pc:docMk/>
            <pc:sldMk cId="2178676613" sldId="385"/>
            <ac:cxnSpMk id="22" creationId="{DAFEC0A7-E287-436A-B6F6-C3648BA3EBB2}"/>
          </ac:cxnSpMkLst>
        </pc:cxnChg>
        <pc:cxnChg chg="del">
          <ac:chgData name="Nada Farshoukh" userId="cd36c589a2108c71" providerId="LiveId" clId="{324A19A2-4CFB-4355-BB7F-F269DE0856F7}" dt="2021-05-06T14:53:01.082" v="7847" actId="478"/>
          <ac:cxnSpMkLst>
            <pc:docMk/>
            <pc:sldMk cId="2178676613" sldId="385"/>
            <ac:cxnSpMk id="26" creationId="{99D221D0-9909-4A6C-9483-E73CBB49898A}"/>
          </ac:cxnSpMkLst>
        </pc:cxnChg>
        <pc:cxnChg chg="add mod">
          <ac:chgData name="Nada Farshoukh" userId="cd36c589a2108c71" providerId="LiveId" clId="{324A19A2-4CFB-4355-BB7F-F269DE0856F7}" dt="2021-05-06T15:02:41.153" v="7944" actId="571"/>
          <ac:cxnSpMkLst>
            <pc:docMk/>
            <pc:sldMk cId="2178676613" sldId="385"/>
            <ac:cxnSpMk id="27" creationId="{3BCDA2A9-D93D-40B4-AD90-711A9B4EB275}"/>
          </ac:cxnSpMkLst>
        </pc:cxnChg>
        <pc:cxnChg chg="add mod">
          <ac:chgData name="Nada Farshoukh" userId="cd36c589a2108c71" providerId="LiveId" clId="{324A19A2-4CFB-4355-BB7F-F269DE0856F7}" dt="2021-05-06T15:02:45.683" v="7945" actId="571"/>
          <ac:cxnSpMkLst>
            <pc:docMk/>
            <pc:sldMk cId="2178676613" sldId="385"/>
            <ac:cxnSpMk id="32" creationId="{2113F216-4897-44CC-9540-A828F5F97EB2}"/>
          </ac:cxnSpMkLst>
        </pc:cxnChg>
        <pc:cxnChg chg="add mod">
          <ac:chgData name="Nada Farshoukh" userId="cd36c589a2108c71" providerId="LiveId" clId="{324A19A2-4CFB-4355-BB7F-F269DE0856F7}" dt="2021-05-06T15:04:15.370" v="7955" actId="571"/>
          <ac:cxnSpMkLst>
            <pc:docMk/>
            <pc:sldMk cId="2178676613" sldId="385"/>
            <ac:cxnSpMk id="38" creationId="{D8EDDF9B-1050-43AB-9F6A-D264FD9399EF}"/>
          </ac:cxnSpMkLst>
        </pc:cxnChg>
        <pc:cxnChg chg="add mod topLvl">
          <ac:chgData name="Nada Farshoukh" userId="cd36c589a2108c71" providerId="LiveId" clId="{324A19A2-4CFB-4355-BB7F-F269DE0856F7}" dt="2021-05-06T15:05:55.165" v="7985" actId="165"/>
          <ac:cxnSpMkLst>
            <pc:docMk/>
            <pc:sldMk cId="2178676613" sldId="385"/>
            <ac:cxnSpMk id="43" creationId="{3FE0E577-3418-43F9-8590-DD28E7D39E22}"/>
          </ac:cxnSpMkLst>
        </pc:cxnChg>
        <pc:cxnChg chg="add mod topLvl">
          <ac:chgData name="Nada Farshoukh" userId="cd36c589a2108c71" providerId="LiveId" clId="{324A19A2-4CFB-4355-BB7F-F269DE0856F7}" dt="2021-05-06T15:05:55.165" v="7985" actId="165"/>
          <ac:cxnSpMkLst>
            <pc:docMk/>
            <pc:sldMk cId="2178676613" sldId="385"/>
            <ac:cxnSpMk id="44" creationId="{01EB5DFD-4275-4554-81C5-A3881EF6CAC1}"/>
          </ac:cxnSpMkLst>
        </pc:cxnChg>
        <pc:cxnChg chg="add mod topLvl">
          <ac:chgData name="Nada Farshoukh" userId="cd36c589a2108c71" providerId="LiveId" clId="{324A19A2-4CFB-4355-BB7F-F269DE0856F7}" dt="2021-05-06T15:05:55.165" v="7985" actId="165"/>
          <ac:cxnSpMkLst>
            <pc:docMk/>
            <pc:sldMk cId="2178676613" sldId="385"/>
            <ac:cxnSpMk id="45" creationId="{18EEDC6E-9FBF-472C-9657-088BA61905A5}"/>
          </ac:cxnSpMkLst>
        </pc:cxnChg>
      </pc:sldChg>
      <pc:sldChg chg="addSp delSp modSp add mod modAnim">
        <pc:chgData name="Nada Farshoukh" userId="cd36c589a2108c71" providerId="LiveId" clId="{324A19A2-4CFB-4355-BB7F-F269DE0856F7}" dt="2021-05-06T15:11:28.180" v="8076" actId="20577"/>
        <pc:sldMkLst>
          <pc:docMk/>
          <pc:sldMk cId="3990839185" sldId="386"/>
        </pc:sldMkLst>
        <pc:spChg chg="mod">
          <ac:chgData name="Nada Farshoukh" userId="cd36c589a2108c71" providerId="LiveId" clId="{324A19A2-4CFB-4355-BB7F-F269DE0856F7}" dt="2021-05-06T15:06:41.784" v="7989" actId="1036"/>
          <ac:spMkLst>
            <pc:docMk/>
            <pc:sldMk cId="3990839185" sldId="386"/>
            <ac:spMk id="18" creationId="{B9D222AF-07FA-4A74-A4C7-21A64F9FD32A}"/>
          </ac:spMkLst>
        </pc:spChg>
        <pc:spChg chg="mod">
          <ac:chgData name="Nada Farshoukh" userId="cd36c589a2108c71" providerId="LiveId" clId="{324A19A2-4CFB-4355-BB7F-F269DE0856F7}" dt="2021-05-06T15:06:41.784" v="7989" actId="1036"/>
          <ac:spMkLst>
            <pc:docMk/>
            <pc:sldMk cId="3990839185" sldId="386"/>
            <ac:spMk id="20" creationId="{8CAA4197-62EC-4ECC-8887-9E5F95F12B81}"/>
          </ac:spMkLst>
        </pc:spChg>
        <pc:spChg chg="mod">
          <ac:chgData name="Nada Farshoukh" userId="cd36c589a2108c71" providerId="LiveId" clId="{324A19A2-4CFB-4355-BB7F-F269DE0856F7}" dt="2021-05-06T15:06:41.784" v="7989" actId="1036"/>
          <ac:spMkLst>
            <pc:docMk/>
            <pc:sldMk cId="3990839185" sldId="386"/>
            <ac:spMk id="21" creationId="{92CB7D9A-70D8-426F-A174-8E677B14D891}"/>
          </ac:spMkLst>
        </pc:spChg>
        <pc:spChg chg="mod">
          <ac:chgData name="Nada Farshoukh" userId="cd36c589a2108c71" providerId="LiveId" clId="{324A19A2-4CFB-4355-BB7F-F269DE0856F7}" dt="2021-05-06T15:06:41.784" v="7989" actId="1036"/>
          <ac:spMkLst>
            <pc:docMk/>
            <pc:sldMk cId="3990839185" sldId="386"/>
            <ac:spMk id="24" creationId="{99208023-4696-4F45-AB5E-C67FD85B24EB}"/>
          </ac:spMkLst>
        </pc:spChg>
        <pc:spChg chg="mod">
          <ac:chgData name="Nada Farshoukh" userId="cd36c589a2108c71" providerId="LiveId" clId="{324A19A2-4CFB-4355-BB7F-F269DE0856F7}" dt="2021-05-06T15:06:41.784" v="7989" actId="1036"/>
          <ac:spMkLst>
            <pc:docMk/>
            <pc:sldMk cId="3990839185" sldId="386"/>
            <ac:spMk id="25" creationId="{91DC0C4D-66C6-4C22-824B-1F0B2C5CFCC0}"/>
          </ac:spMkLst>
        </pc:spChg>
        <pc:spChg chg="add mod">
          <ac:chgData name="Nada Farshoukh" userId="cd36c589a2108c71" providerId="LiveId" clId="{324A19A2-4CFB-4355-BB7F-F269DE0856F7}" dt="2021-05-06T15:08:09.371" v="8000" actId="207"/>
          <ac:spMkLst>
            <pc:docMk/>
            <pc:sldMk cId="3990839185" sldId="386"/>
            <ac:spMk id="26" creationId="{80319CEE-D730-4241-8950-065DB593EB0B}"/>
          </ac:spMkLst>
        </pc:spChg>
        <pc:spChg chg="mod">
          <ac:chgData name="Nada Farshoukh" userId="cd36c589a2108c71" providerId="LiveId" clId="{324A19A2-4CFB-4355-BB7F-F269DE0856F7}" dt="2021-05-06T15:06:41.784" v="7989" actId="1036"/>
          <ac:spMkLst>
            <pc:docMk/>
            <pc:sldMk cId="3990839185" sldId="386"/>
            <ac:spMk id="28" creationId="{F95A96E3-67D2-4E0B-81BC-B70AA0D15377}"/>
          </ac:spMkLst>
        </pc:spChg>
        <pc:spChg chg="add mod">
          <ac:chgData name="Nada Farshoukh" userId="cd36c589a2108c71" providerId="LiveId" clId="{324A19A2-4CFB-4355-BB7F-F269DE0856F7}" dt="2021-05-06T15:08:09.371" v="8000" actId="207"/>
          <ac:spMkLst>
            <pc:docMk/>
            <pc:sldMk cId="3990839185" sldId="386"/>
            <ac:spMk id="29" creationId="{0CBEA8DE-1F63-4829-A712-8AB33AE337A3}"/>
          </ac:spMkLst>
        </pc:spChg>
        <pc:spChg chg="add del mod">
          <ac:chgData name="Nada Farshoukh" userId="cd36c589a2108c71" providerId="LiveId" clId="{324A19A2-4CFB-4355-BB7F-F269DE0856F7}" dt="2021-05-06T15:07:49.835" v="7999" actId="478"/>
          <ac:spMkLst>
            <pc:docMk/>
            <pc:sldMk cId="3990839185" sldId="386"/>
            <ac:spMk id="30" creationId="{A154F88F-C186-40A9-AAAA-DF9F6F9103A0}"/>
          </ac:spMkLst>
        </pc:spChg>
        <pc:spChg chg="mod">
          <ac:chgData name="Nada Farshoukh" userId="cd36c589a2108c71" providerId="LiveId" clId="{324A19A2-4CFB-4355-BB7F-F269DE0856F7}" dt="2021-05-06T15:06:41.784" v="7989" actId="1036"/>
          <ac:spMkLst>
            <pc:docMk/>
            <pc:sldMk cId="3990839185" sldId="386"/>
            <ac:spMk id="31" creationId="{FCCECD76-B59D-46FE-8E5E-3E05EF0F345B}"/>
          </ac:spMkLst>
        </pc:spChg>
        <pc:spChg chg="mod">
          <ac:chgData name="Nada Farshoukh" userId="cd36c589a2108c71" providerId="LiveId" clId="{324A19A2-4CFB-4355-BB7F-F269DE0856F7}" dt="2021-05-06T15:06:41.784" v="7989" actId="1036"/>
          <ac:spMkLst>
            <pc:docMk/>
            <pc:sldMk cId="3990839185" sldId="386"/>
            <ac:spMk id="33" creationId="{31AAEB12-D7E0-42DB-A8F9-2840B91FFCDD}"/>
          </ac:spMkLst>
        </pc:spChg>
        <pc:spChg chg="mod">
          <ac:chgData name="Nada Farshoukh" userId="cd36c589a2108c71" providerId="LiveId" clId="{324A19A2-4CFB-4355-BB7F-F269DE0856F7}" dt="2021-05-06T15:06:41.784" v="7989" actId="1036"/>
          <ac:spMkLst>
            <pc:docMk/>
            <pc:sldMk cId="3990839185" sldId="386"/>
            <ac:spMk id="34" creationId="{2B862330-E932-4C28-8AC8-05BEB6C79201}"/>
          </ac:spMkLst>
        </pc:spChg>
        <pc:spChg chg="mod">
          <ac:chgData name="Nada Farshoukh" userId="cd36c589a2108c71" providerId="LiveId" clId="{324A19A2-4CFB-4355-BB7F-F269DE0856F7}" dt="2021-05-06T15:06:41.784" v="7989" actId="1036"/>
          <ac:spMkLst>
            <pc:docMk/>
            <pc:sldMk cId="3990839185" sldId="386"/>
            <ac:spMk id="35" creationId="{0697052F-B9E8-4E19-801E-09ABD355C3D2}"/>
          </ac:spMkLst>
        </pc:spChg>
        <pc:spChg chg="mod">
          <ac:chgData name="Nada Farshoukh" userId="cd36c589a2108c71" providerId="LiveId" clId="{324A19A2-4CFB-4355-BB7F-F269DE0856F7}" dt="2021-05-06T15:06:41.784" v="7989" actId="1036"/>
          <ac:spMkLst>
            <pc:docMk/>
            <pc:sldMk cId="3990839185" sldId="386"/>
            <ac:spMk id="36" creationId="{8BE63681-CCFC-41F9-8E87-05E10869894B}"/>
          </ac:spMkLst>
        </pc:spChg>
        <pc:spChg chg="mod">
          <ac:chgData name="Nada Farshoukh" userId="cd36c589a2108c71" providerId="LiveId" clId="{324A19A2-4CFB-4355-BB7F-F269DE0856F7}" dt="2021-05-06T15:06:41.784" v="7989" actId="1036"/>
          <ac:spMkLst>
            <pc:docMk/>
            <pc:sldMk cId="3990839185" sldId="386"/>
            <ac:spMk id="37" creationId="{A7B39099-D06B-40EE-A5EB-1B54B117E331}"/>
          </ac:spMkLst>
        </pc:spChg>
        <pc:spChg chg="mod">
          <ac:chgData name="Nada Farshoukh" userId="cd36c589a2108c71" providerId="LiveId" clId="{324A19A2-4CFB-4355-BB7F-F269DE0856F7}" dt="2021-05-06T15:06:41.784" v="7989" actId="1036"/>
          <ac:spMkLst>
            <pc:docMk/>
            <pc:sldMk cId="3990839185" sldId="386"/>
            <ac:spMk id="39" creationId="{986140EE-F9C7-495A-9795-8BF1DD9CF69A}"/>
          </ac:spMkLst>
        </pc:spChg>
        <pc:spChg chg="add mod">
          <ac:chgData name="Nada Farshoukh" userId="cd36c589a2108c71" providerId="LiveId" clId="{324A19A2-4CFB-4355-BB7F-F269DE0856F7}" dt="2021-05-06T15:08:09.371" v="8000" actId="207"/>
          <ac:spMkLst>
            <pc:docMk/>
            <pc:sldMk cId="3990839185" sldId="386"/>
            <ac:spMk id="47" creationId="{3915C981-EF88-4C84-B063-291519DC9384}"/>
          </ac:spMkLst>
        </pc:spChg>
        <pc:spChg chg="add mod">
          <ac:chgData name="Nada Farshoukh" userId="cd36c589a2108c71" providerId="LiveId" clId="{324A19A2-4CFB-4355-BB7F-F269DE0856F7}" dt="2021-05-06T15:08:09.371" v="8000" actId="207"/>
          <ac:spMkLst>
            <pc:docMk/>
            <pc:sldMk cId="3990839185" sldId="386"/>
            <ac:spMk id="48" creationId="{DECA3032-9A69-439F-A86C-D69691FD5086}"/>
          </ac:spMkLst>
        </pc:spChg>
        <pc:spChg chg="add del mod">
          <ac:chgData name="Nada Farshoukh" userId="cd36c589a2108c71" providerId="LiveId" clId="{324A19A2-4CFB-4355-BB7F-F269DE0856F7}" dt="2021-05-06T15:07:49.835" v="7999" actId="478"/>
          <ac:spMkLst>
            <pc:docMk/>
            <pc:sldMk cId="3990839185" sldId="386"/>
            <ac:spMk id="50" creationId="{97469A56-F6EF-4A59-AC7A-302693247C82}"/>
          </ac:spMkLst>
        </pc:spChg>
        <pc:spChg chg="add del mod">
          <ac:chgData name="Nada Farshoukh" userId="cd36c589a2108c71" providerId="LiveId" clId="{324A19A2-4CFB-4355-BB7F-F269DE0856F7}" dt="2021-05-06T15:07:49.835" v="7999" actId="478"/>
          <ac:spMkLst>
            <pc:docMk/>
            <pc:sldMk cId="3990839185" sldId="386"/>
            <ac:spMk id="51" creationId="{B95E5117-50D4-49FA-83E9-21E40684AAAE}"/>
          </ac:spMkLst>
        </pc:spChg>
        <pc:spChg chg="add mod">
          <ac:chgData name="Nada Farshoukh" userId="cd36c589a2108c71" providerId="LiveId" clId="{324A19A2-4CFB-4355-BB7F-F269DE0856F7}" dt="2021-05-06T15:08:09.371" v="8000" actId="207"/>
          <ac:spMkLst>
            <pc:docMk/>
            <pc:sldMk cId="3990839185" sldId="386"/>
            <ac:spMk id="53" creationId="{3CC1E326-4C9C-4827-9DF3-8DDF3E4145DD}"/>
          </ac:spMkLst>
        </pc:spChg>
        <pc:spChg chg="add del mod">
          <ac:chgData name="Nada Farshoukh" userId="cd36c589a2108c71" providerId="LiveId" clId="{324A19A2-4CFB-4355-BB7F-F269DE0856F7}" dt="2021-05-06T15:07:10.410" v="7992" actId="478"/>
          <ac:spMkLst>
            <pc:docMk/>
            <pc:sldMk cId="3990839185" sldId="386"/>
            <ac:spMk id="54" creationId="{BD15EE57-7DA9-42A7-8F43-06495D28965F}"/>
          </ac:spMkLst>
        </pc:spChg>
        <pc:spChg chg="add del mod">
          <ac:chgData name="Nada Farshoukh" userId="cd36c589a2108c71" providerId="LiveId" clId="{324A19A2-4CFB-4355-BB7F-F269DE0856F7}" dt="2021-05-06T15:07:11.441" v="7993" actId="478"/>
          <ac:spMkLst>
            <pc:docMk/>
            <pc:sldMk cId="3990839185" sldId="386"/>
            <ac:spMk id="55" creationId="{16C87881-81E5-4A5A-8E83-A21DCA92B75E}"/>
          </ac:spMkLst>
        </pc:spChg>
        <pc:spChg chg="add del mod">
          <ac:chgData name="Nada Farshoukh" userId="cd36c589a2108c71" providerId="LiveId" clId="{324A19A2-4CFB-4355-BB7F-F269DE0856F7}" dt="2021-05-06T15:07:16.583" v="7997" actId="478"/>
          <ac:spMkLst>
            <pc:docMk/>
            <pc:sldMk cId="3990839185" sldId="386"/>
            <ac:spMk id="56" creationId="{49C60510-02AF-474A-98DF-3B6EA7EC606D}"/>
          </ac:spMkLst>
        </pc:spChg>
        <pc:spChg chg="add del mod">
          <ac:chgData name="Nada Farshoukh" userId="cd36c589a2108c71" providerId="LiveId" clId="{324A19A2-4CFB-4355-BB7F-F269DE0856F7}" dt="2021-05-06T15:07:14.989" v="7996" actId="478"/>
          <ac:spMkLst>
            <pc:docMk/>
            <pc:sldMk cId="3990839185" sldId="386"/>
            <ac:spMk id="57" creationId="{7F9ADD67-80A1-4669-ADC6-863839AE149E}"/>
          </ac:spMkLst>
        </pc:spChg>
        <pc:spChg chg="add del mod">
          <ac:chgData name="Nada Farshoukh" userId="cd36c589a2108c71" providerId="LiveId" clId="{324A19A2-4CFB-4355-BB7F-F269DE0856F7}" dt="2021-05-06T15:07:12.800" v="7994" actId="478"/>
          <ac:spMkLst>
            <pc:docMk/>
            <pc:sldMk cId="3990839185" sldId="386"/>
            <ac:spMk id="59" creationId="{F719E8BF-FBD0-4C09-B268-C606137CCF54}"/>
          </ac:spMkLst>
        </pc:spChg>
        <pc:spChg chg="mod">
          <ac:chgData name="Nada Farshoukh" userId="cd36c589a2108c71" providerId="LiveId" clId="{324A19A2-4CFB-4355-BB7F-F269DE0856F7}" dt="2021-05-06T15:11:28.180" v="8076" actId="20577"/>
          <ac:spMkLst>
            <pc:docMk/>
            <pc:sldMk cId="3990839185" sldId="386"/>
            <ac:spMk id="106" creationId="{4D20F56D-3218-408F-AD7C-0DB8D6FAC2BA}"/>
          </ac:spMkLst>
        </pc:spChg>
        <pc:cxnChg chg="mod">
          <ac:chgData name="Nada Farshoukh" userId="cd36c589a2108c71" providerId="LiveId" clId="{324A19A2-4CFB-4355-BB7F-F269DE0856F7}" dt="2021-05-06T15:06:41.784" v="7989" actId="1036"/>
          <ac:cxnSpMkLst>
            <pc:docMk/>
            <pc:sldMk cId="3990839185" sldId="386"/>
            <ac:cxnSpMk id="22" creationId="{DAFEC0A7-E287-436A-B6F6-C3648BA3EBB2}"/>
          </ac:cxnSpMkLst>
        </pc:cxnChg>
        <pc:cxnChg chg="mod">
          <ac:chgData name="Nada Farshoukh" userId="cd36c589a2108c71" providerId="LiveId" clId="{324A19A2-4CFB-4355-BB7F-F269DE0856F7}" dt="2021-05-06T15:06:41.784" v="7989" actId="1036"/>
          <ac:cxnSpMkLst>
            <pc:docMk/>
            <pc:sldMk cId="3990839185" sldId="386"/>
            <ac:cxnSpMk id="27" creationId="{3BCDA2A9-D93D-40B4-AD90-711A9B4EB275}"/>
          </ac:cxnSpMkLst>
        </pc:cxnChg>
        <pc:cxnChg chg="mod">
          <ac:chgData name="Nada Farshoukh" userId="cd36c589a2108c71" providerId="LiveId" clId="{324A19A2-4CFB-4355-BB7F-F269DE0856F7}" dt="2021-05-06T15:06:41.784" v="7989" actId="1036"/>
          <ac:cxnSpMkLst>
            <pc:docMk/>
            <pc:sldMk cId="3990839185" sldId="386"/>
            <ac:cxnSpMk id="32" creationId="{2113F216-4897-44CC-9540-A828F5F97EB2}"/>
          </ac:cxnSpMkLst>
        </pc:cxnChg>
        <pc:cxnChg chg="mod">
          <ac:chgData name="Nada Farshoukh" userId="cd36c589a2108c71" providerId="LiveId" clId="{324A19A2-4CFB-4355-BB7F-F269DE0856F7}" dt="2021-05-06T15:06:41.784" v="7989" actId="1036"/>
          <ac:cxnSpMkLst>
            <pc:docMk/>
            <pc:sldMk cId="3990839185" sldId="386"/>
            <ac:cxnSpMk id="38" creationId="{D8EDDF9B-1050-43AB-9F6A-D264FD9399EF}"/>
          </ac:cxnSpMkLst>
        </pc:cxnChg>
        <pc:cxnChg chg="add mod">
          <ac:chgData name="Nada Farshoukh" userId="cd36c589a2108c71" providerId="LiveId" clId="{324A19A2-4CFB-4355-BB7F-F269DE0856F7}" dt="2021-05-06T15:08:20.293" v="8001" actId="208"/>
          <ac:cxnSpMkLst>
            <pc:docMk/>
            <pc:sldMk cId="3990839185" sldId="386"/>
            <ac:cxnSpMk id="46" creationId="{CF52E37D-8167-41E2-8209-0A02EA428453}"/>
          </ac:cxnSpMkLst>
        </pc:cxnChg>
        <pc:cxnChg chg="add mod">
          <ac:chgData name="Nada Farshoukh" userId="cd36c589a2108c71" providerId="LiveId" clId="{324A19A2-4CFB-4355-BB7F-F269DE0856F7}" dt="2021-05-06T15:08:20.293" v="8001" actId="208"/>
          <ac:cxnSpMkLst>
            <pc:docMk/>
            <pc:sldMk cId="3990839185" sldId="386"/>
            <ac:cxnSpMk id="49" creationId="{CA629EAF-3D84-412E-866E-5D1DCAC8675E}"/>
          </ac:cxnSpMkLst>
        </pc:cxnChg>
        <pc:cxnChg chg="add del mod">
          <ac:chgData name="Nada Farshoukh" userId="cd36c589a2108c71" providerId="LiveId" clId="{324A19A2-4CFB-4355-BB7F-F269DE0856F7}" dt="2021-05-06T15:07:49.835" v="7999" actId="478"/>
          <ac:cxnSpMkLst>
            <pc:docMk/>
            <pc:sldMk cId="3990839185" sldId="386"/>
            <ac:cxnSpMk id="52" creationId="{88EE4516-A2E6-4486-8580-954BD2143838}"/>
          </ac:cxnSpMkLst>
        </pc:cxnChg>
        <pc:cxnChg chg="add del mod">
          <ac:chgData name="Nada Farshoukh" userId="cd36c589a2108c71" providerId="LiveId" clId="{324A19A2-4CFB-4355-BB7F-F269DE0856F7}" dt="2021-05-06T15:07:13.753" v="7995" actId="478"/>
          <ac:cxnSpMkLst>
            <pc:docMk/>
            <pc:sldMk cId="3990839185" sldId="386"/>
            <ac:cxnSpMk id="58" creationId="{6AAE5ADD-C219-4DD9-9E9F-E3DFB4A0ABF2}"/>
          </ac:cxnSpMkLst>
        </pc:cxnChg>
      </pc:sldChg>
      <pc:sldChg chg="addSp delSp modSp add mod modAnim">
        <pc:chgData name="Nada Farshoukh" userId="cd36c589a2108c71" providerId="LiveId" clId="{324A19A2-4CFB-4355-BB7F-F269DE0856F7}" dt="2021-05-07T08:57:41.816" v="8420"/>
        <pc:sldMkLst>
          <pc:docMk/>
          <pc:sldMk cId="1717627705" sldId="387"/>
        </pc:sldMkLst>
        <pc:spChg chg="add del mod">
          <ac:chgData name="Nada Farshoukh" userId="cd36c589a2108c71" providerId="LiveId" clId="{324A19A2-4CFB-4355-BB7F-F269DE0856F7}" dt="2021-05-06T15:16:20.078" v="8120" actId="478"/>
          <ac:spMkLst>
            <pc:docMk/>
            <pc:sldMk cId="1717627705" sldId="387"/>
            <ac:spMk id="6" creationId="{34EB015C-1E65-4ACB-BAD9-91C1C889BF12}"/>
          </ac:spMkLst>
        </pc:spChg>
        <pc:spChg chg="add mod">
          <ac:chgData name="Nada Farshoukh" userId="cd36c589a2108c71" providerId="LiveId" clId="{324A19A2-4CFB-4355-BB7F-F269DE0856F7}" dt="2021-05-06T15:20:48.541" v="8177" actId="14100"/>
          <ac:spMkLst>
            <pc:docMk/>
            <pc:sldMk cId="1717627705" sldId="387"/>
            <ac:spMk id="7" creationId="{B51F58F2-AA2F-47C4-A640-AA9C7EB8521B}"/>
          </ac:spMkLst>
        </pc:spChg>
        <pc:spChg chg="add mod">
          <ac:chgData name="Nada Farshoukh" userId="cd36c589a2108c71" providerId="LiveId" clId="{324A19A2-4CFB-4355-BB7F-F269DE0856F7}" dt="2021-05-06T15:21:07.505" v="8180" actId="164"/>
          <ac:spMkLst>
            <pc:docMk/>
            <pc:sldMk cId="1717627705" sldId="387"/>
            <ac:spMk id="9" creationId="{67DEED13-617A-464E-A5ED-D64155F33FB1}"/>
          </ac:spMkLst>
        </pc:spChg>
        <pc:spChg chg="mod">
          <ac:chgData name="Nada Farshoukh" userId="cd36c589a2108c71" providerId="LiveId" clId="{324A19A2-4CFB-4355-BB7F-F269DE0856F7}" dt="2021-05-06T15:09:05.394" v="8007" actId="1076"/>
          <ac:spMkLst>
            <pc:docMk/>
            <pc:sldMk cId="1717627705" sldId="387"/>
            <ac:spMk id="18" creationId="{B9D222AF-07FA-4A74-A4C7-21A64F9FD32A}"/>
          </ac:spMkLst>
        </pc:spChg>
        <pc:spChg chg="mod">
          <ac:chgData name="Nada Farshoukh" userId="cd36c589a2108c71" providerId="LiveId" clId="{324A19A2-4CFB-4355-BB7F-F269DE0856F7}" dt="2021-05-06T15:09:22.504" v="8009" actId="1076"/>
          <ac:spMkLst>
            <pc:docMk/>
            <pc:sldMk cId="1717627705" sldId="387"/>
            <ac:spMk id="26" creationId="{80319CEE-D730-4241-8950-065DB593EB0B}"/>
          </ac:spMkLst>
        </pc:spChg>
        <pc:spChg chg="mod">
          <ac:chgData name="Nada Farshoukh" userId="cd36c589a2108c71" providerId="LiveId" clId="{324A19A2-4CFB-4355-BB7F-F269DE0856F7}" dt="2021-05-06T15:08:36.470" v="8004" actId="1076"/>
          <ac:spMkLst>
            <pc:docMk/>
            <pc:sldMk cId="1717627705" sldId="387"/>
            <ac:spMk id="47" creationId="{3915C981-EF88-4C84-B063-291519DC9384}"/>
          </ac:spMkLst>
        </pc:spChg>
        <pc:spChg chg="add mod">
          <ac:chgData name="Nada Farshoukh" userId="cd36c589a2108c71" providerId="LiveId" clId="{324A19A2-4CFB-4355-BB7F-F269DE0856F7}" dt="2021-05-06T15:09:56.097" v="8010" actId="571"/>
          <ac:spMkLst>
            <pc:docMk/>
            <pc:sldMk cId="1717627705" sldId="387"/>
            <ac:spMk id="50" creationId="{ECD71F51-A696-4CBA-8768-B275788F6EE6}"/>
          </ac:spMkLst>
        </pc:spChg>
        <pc:spChg chg="add mod">
          <ac:chgData name="Nada Farshoukh" userId="cd36c589a2108c71" providerId="LiveId" clId="{324A19A2-4CFB-4355-BB7F-F269DE0856F7}" dt="2021-05-06T15:09:56.097" v="8010" actId="571"/>
          <ac:spMkLst>
            <pc:docMk/>
            <pc:sldMk cId="1717627705" sldId="387"/>
            <ac:spMk id="51" creationId="{42EC3FEF-514D-48DF-A517-62053558D69D}"/>
          </ac:spMkLst>
        </pc:spChg>
        <pc:spChg chg="add mod">
          <ac:chgData name="Nada Farshoukh" userId="cd36c589a2108c71" providerId="LiveId" clId="{324A19A2-4CFB-4355-BB7F-F269DE0856F7}" dt="2021-05-06T15:09:56.097" v="8010" actId="571"/>
          <ac:spMkLst>
            <pc:docMk/>
            <pc:sldMk cId="1717627705" sldId="387"/>
            <ac:spMk id="54" creationId="{A54A386E-C10E-41E1-B3D2-0C1C38A50CB2}"/>
          </ac:spMkLst>
        </pc:spChg>
        <pc:spChg chg="mod">
          <ac:chgData name="Nada Farshoukh" userId="cd36c589a2108c71" providerId="LiveId" clId="{324A19A2-4CFB-4355-BB7F-F269DE0856F7}" dt="2021-05-06T15:11:43.121" v="8095" actId="20577"/>
          <ac:spMkLst>
            <pc:docMk/>
            <pc:sldMk cId="1717627705" sldId="387"/>
            <ac:spMk id="106" creationId="{4D20F56D-3218-408F-AD7C-0DB8D6FAC2BA}"/>
          </ac:spMkLst>
        </pc:spChg>
        <pc:grpChg chg="add mod">
          <ac:chgData name="Nada Farshoukh" userId="cd36c589a2108c71" providerId="LiveId" clId="{324A19A2-4CFB-4355-BB7F-F269DE0856F7}" dt="2021-05-06T15:21:07.505" v="8180" actId="164"/>
          <ac:grpSpMkLst>
            <pc:docMk/>
            <pc:sldMk cId="1717627705" sldId="387"/>
            <ac:grpSpMk id="8" creationId="{27258C7B-1509-4384-A484-CE271AEF923A}"/>
          </ac:grpSpMkLst>
        </pc:grpChg>
        <pc:grpChg chg="add del mod">
          <ac:chgData name="Nada Farshoukh" userId="cd36c589a2108c71" providerId="LiveId" clId="{324A19A2-4CFB-4355-BB7F-F269DE0856F7}" dt="2021-05-06T15:21:14.993" v="8181" actId="21"/>
          <ac:grpSpMkLst>
            <pc:docMk/>
            <pc:sldMk cId="1717627705" sldId="387"/>
            <ac:grpSpMk id="10" creationId="{1E4096BC-45BF-410C-B2E4-B5ED2E850822}"/>
          </ac:grpSpMkLst>
        </pc:grpChg>
        <pc:picChg chg="add mod">
          <ac:chgData name="Nada Farshoukh" userId="cd36c589a2108c71" providerId="LiveId" clId="{324A19A2-4CFB-4355-BB7F-F269DE0856F7}" dt="2021-05-06T15:18:00.139" v="8158" actId="164"/>
          <ac:picMkLst>
            <pc:docMk/>
            <pc:sldMk cId="1717627705" sldId="387"/>
            <ac:picMk id="5" creationId="{628960DB-D992-4894-8287-EC21BC25B7B4}"/>
          </ac:picMkLst>
        </pc:picChg>
        <pc:picChg chg="add mod">
          <ac:chgData name="Nada Farshoukh" userId="cd36c589a2108c71" providerId="LiveId" clId="{324A19A2-4CFB-4355-BB7F-F269DE0856F7}" dt="2021-05-06T15:21:25.256" v="8186" actId="14100"/>
          <ac:picMkLst>
            <pc:docMk/>
            <pc:sldMk cId="1717627705" sldId="387"/>
            <ac:picMk id="11" creationId="{44581E2D-0E8C-48DC-9073-434919EACC49}"/>
          </ac:picMkLst>
        </pc:picChg>
        <pc:cxnChg chg="add mod">
          <ac:chgData name="Nada Farshoukh" userId="cd36c589a2108c71" providerId="LiveId" clId="{324A19A2-4CFB-4355-BB7F-F269DE0856F7}" dt="2021-05-06T15:10:23.452" v="8016" actId="1582"/>
          <ac:cxnSpMkLst>
            <pc:docMk/>
            <pc:sldMk cId="1717627705" sldId="387"/>
            <ac:cxnSpMk id="3" creationId="{999A9346-C058-4065-88B8-E1A431D46EEF}"/>
          </ac:cxnSpMkLst>
        </pc:cxnChg>
        <pc:cxnChg chg="add mod">
          <ac:chgData name="Nada Farshoukh" userId="cd36c589a2108c71" providerId="LiveId" clId="{324A19A2-4CFB-4355-BB7F-F269DE0856F7}" dt="2021-05-06T15:09:56.097" v="8010" actId="571"/>
          <ac:cxnSpMkLst>
            <pc:docMk/>
            <pc:sldMk cId="1717627705" sldId="387"/>
            <ac:cxnSpMk id="52" creationId="{D03D50C6-002E-4646-A0C4-C51F66DD4E5C}"/>
          </ac:cxnSpMkLst>
        </pc:cxnChg>
        <pc:cxnChg chg="add mod">
          <ac:chgData name="Nada Farshoukh" userId="cd36c589a2108c71" providerId="LiveId" clId="{324A19A2-4CFB-4355-BB7F-F269DE0856F7}" dt="2021-05-06T15:10:23.452" v="8016" actId="1582"/>
          <ac:cxnSpMkLst>
            <pc:docMk/>
            <pc:sldMk cId="1717627705" sldId="387"/>
            <ac:cxnSpMk id="55" creationId="{9EEED1A4-502D-41D2-B6C4-4AC506C3A0BD}"/>
          </ac:cxnSpMkLst>
        </pc:cxnChg>
      </pc:sldChg>
      <pc:sldChg chg="delSp modSp add mod delAnim">
        <pc:chgData name="Nada Farshoukh" userId="cd36c589a2108c71" providerId="LiveId" clId="{324A19A2-4CFB-4355-BB7F-F269DE0856F7}" dt="2021-05-06T15:28:43.697" v="8332" actId="478"/>
        <pc:sldMkLst>
          <pc:docMk/>
          <pc:sldMk cId="69712445" sldId="388"/>
        </pc:sldMkLst>
        <pc:spChg chg="mod">
          <ac:chgData name="Nada Farshoukh" userId="cd36c589a2108c71" providerId="LiveId" clId="{324A19A2-4CFB-4355-BB7F-F269DE0856F7}" dt="2021-05-06T15:24:52.005" v="8282" actId="20577"/>
          <ac:spMkLst>
            <pc:docMk/>
            <pc:sldMk cId="69712445" sldId="388"/>
            <ac:spMk id="18" creationId="{B9D222AF-07FA-4A74-A4C7-21A64F9FD32A}"/>
          </ac:spMkLst>
        </pc:spChg>
        <pc:spChg chg="mod">
          <ac:chgData name="Nada Farshoukh" userId="cd36c589a2108c71" providerId="LiveId" clId="{324A19A2-4CFB-4355-BB7F-F269DE0856F7}" dt="2021-05-06T15:24:49.442" v="8280" actId="20577"/>
          <ac:spMkLst>
            <pc:docMk/>
            <pc:sldMk cId="69712445" sldId="388"/>
            <ac:spMk id="20" creationId="{8CAA4197-62EC-4ECC-8887-9E5F95F12B81}"/>
          </ac:spMkLst>
        </pc:spChg>
        <pc:spChg chg="mod">
          <ac:chgData name="Nada Farshoukh" userId="cd36c589a2108c71" providerId="LiveId" clId="{324A19A2-4CFB-4355-BB7F-F269DE0856F7}" dt="2021-05-06T15:24:18.129" v="8272" actId="1036"/>
          <ac:spMkLst>
            <pc:docMk/>
            <pc:sldMk cId="69712445" sldId="388"/>
            <ac:spMk id="21" creationId="{92CB7D9A-70D8-426F-A174-8E677B14D891}"/>
          </ac:spMkLst>
        </pc:spChg>
        <pc:spChg chg="mod">
          <ac:chgData name="Nada Farshoukh" userId="cd36c589a2108c71" providerId="LiveId" clId="{324A19A2-4CFB-4355-BB7F-F269DE0856F7}" dt="2021-05-06T15:24:59.712" v="8284" actId="20577"/>
          <ac:spMkLst>
            <pc:docMk/>
            <pc:sldMk cId="69712445" sldId="388"/>
            <ac:spMk id="24" creationId="{99208023-4696-4F45-AB5E-C67FD85B24EB}"/>
          </ac:spMkLst>
        </pc:spChg>
        <pc:spChg chg="mod">
          <ac:chgData name="Nada Farshoukh" userId="cd36c589a2108c71" providerId="LiveId" clId="{324A19A2-4CFB-4355-BB7F-F269DE0856F7}" dt="2021-05-06T15:24:55.849" v="8283" actId="20577"/>
          <ac:spMkLst>
            <pc:docMk/>
            <pc:sldMk cId="69712445" sldId="388"/>
            <ac:spMk id="25" creationId="{91DC0C4D-66C6-4C22-824B-1F0B2C5CFCC0}"/>
          </ac:spMkLst>
        </pc:spChg>
        <pc:spChg chg="del">
          <ac:chgData name="Nada Farshoukh" userId="cd36c589a2108c71" providerId="LiveId" clId="{324A19A2-4CFB-4355-BB7F-F269DE0856F7}" dt="2021-05-06T15:23:53.326" v="8258" actId="478"/>
          <ac:spMkLst>
            <pc:docMk/>
            <pc:sldMk cId="69712445" sldId="388"/>
            <ac:spMk id="26" creationId="{80319CEE-D730-4241-8950-065DB593EB0B}"/>
          </ac:spMkLst>
        </pc:spChg>
        <pc:spChg chg="mod">
          <ac:chgData name="Nada Farshoukh" userId="cd36c589a2108c71" providerId="LiveId" clId="{324A19A2-4CFB-4355-BB7F-F269DE0856F7}" dt="2021-05-06T15:27:55.114" v="8291" actId="1076"/>
          <ac:spMkLst>
            <pc:docMk/>
            <pc:sldMk cId="69712445" sldId="388"/>
            <ac:spMk id="28" creationId="{F95A96E3-67D2-4E0B-81BC-B70AA0D15377}"/>
          </ac:spMkLst>
        </pc:spChg>
        <pc:spChg chg="del">
          <ac:chgData name="Nada Farshoukh" userId="cd36c589a2108c71" providerId="LiveId" clId="{324A19A2-4CFB-4355-BB7F-F269DE0856F7}" dt="2021-05-06T15:23:54.846" v="8259" actId="478"/>
          <ac:spMkLst>
            <pc:docMk/>
            <pc:sldMk cId="69712445" sldId="388"/>
            <ac:spMk id="29" creationId="{0CBEA8DE-1F63-4829-A712-8AB33AE337A3}"/>
          </ac:spMkLst>
        </pc:spChg>
        <pc:spChg chg="mod">
          <ac:chgData name="Nada Farshoukh" userId="cd36c589a2108c71" providerId="LiveId" clId="{324A19A2-4CFB-4355-BB7F-F269DE0856F7}" dt="2021-05-06T15:27:46.938" v="8287" actId="14100"/>
          <ac:spMkLst>
            <pc:docMk/>
            <pc:sldMk cId="69712445" sldId="388"/>
            <ac:spMk id="31" creationId="{FCCECD76-B59D-46FE-8E5E-3E05EF0F345B}"/>
          </ac:spMkLst>
        </pc:spChg>
        <pc:spChg chg="mod">
          <ac:chgData name="Nada Farshoukh" userId="cd36c589a2108c71" providerId="LiveId" clId="{324A19A2-4CFB-4355-BB7F-F269DE0856F7}" dt="2021-05-06T15:24:18.129" v="8272" actId="1036"/>
          <ac:spMkLst>
            <pc:docMk/>
            <pc:sldMk cId="69712445" sldId="388"/>
            <ac:spMk id="33" creationId="{31AAEB12-D7E0-42DB-A8F9-2840B91FFCDD}"/>
          </ac:spMkLst>
        </pc:spChg>
        <pc:spChg chg="mod">
          <ac:chgData name="Nada Farshoukh" userId="cd36c589a2108c71" providerId="LiveId" clId="{324A19A2-4CFB-4355-BB7F-F269DE0856F7}" dt="2021-05-06T15:27:57.230" v="8292" actId="20577"/>
          <ac:spMkLst>
            <pc:docMk/>
            <pc:sldMk cId="69712445" sldId="388"/>
            <ac:spMk id="34" creationId="{2B862330-E932-4C28-8AC8-05BEB6C79201}"/>
          </ac:spMkLst>
        </pc:spChg>
        <pc:spChg chg="mod">
          <ac:chgData name="Nada Farshoukh" userId="cd36c589a2108c71" providerId="LiveId" clId="{324A19A2-4CFB-4355-BB7F-F269DE0856F7}" dt="2021-05-06T15:27:59.756" v="8293" actId="20577"/>
          <ac:spMkLst>
            <pc:docMk/>
            <pc:sldMk cId="69712445" sldId="388"/>
            <ac:spMk id="35" creationId="{0697052F-B9E8-4E19-801E-09ABD355C3D2}"/>
          </ac:spMkLst>
        </pc:spChg>
        <pc:spChg chg="mod">
          <ac:chgData name="Nada Farshoukh" userId="cd36c589a2108c71" providerId="LiveId" clId="{324A19A2-4CFB-4355-BB7F-F269DE0856F7}" dt="2021-05-06T15:28:06.716" v="8295" actId="20577"/>
          <ac:spMkLst>
            <pc:docMk/>
            <pc:sldMk cId="69712445" sldId="388"/>
            <ac:spMk id="36" creationId="{8BE63681-CCFC-41F9-8E87-05E10869894B}"/>
          </ac:spMkLst>
        </pc:spChg>
        <pc:spChg chg="mod">
          <ac:chgData name="Nada Farshoukh" userId="cd36c589a2108c71" providerId="LiveId" clId="{324A19A2-4CFB-4355-BB7F-F269DE0856F7}" dt="2021-05-06T15:28:03.873" v="8294" actId="20577"/>
          <ac:spMkLst>
            <pc:docMk/>
            <pc:sldMk cId="69712445" sldId="388"/>
            <ac:spMk id="37" creationId="{A7B39099-D06B-40EE-A5EB-1B54B117E331}"/>
          </ac:spMkLst>
        </pc:spChg>
        <pc:spChg chg="mod">
          <ac:chgData name="Nada Farshoukh" userId="cd36c589a2108c71" providerId="LiveId" clId="{324A19A2-4CFB-4355-BB7F-F269DE0856F7}" dt="2021-05-06T15:24:18.129" v="8272" actId="1036"/>
          <ac:spMkLst>
            <pc:docMk/>
            <pc:sldMk cId="69712445" sldId="388"/>
            <ac:spMk id="39" creationId="{986140EE-F9C7-495A-9795-8BF1DD9CF69A}"/>
          </ac:spMkLst>
        </pc:spChg>
        <pc:spChg chg="del">
          <ac:chgData name="Nada Farshoukh" userId="cd36c589a2108c71" providerId="LiveId" clId="{324A19A2-4CFB-4355-BB7F-F269DE0856F7}" dt="2021-05-06T15:23:53.326" v="8258" actId="478"/>
          <ac:spMkLst>
            <pc:docMk/>
            <pc:sldMk cId="69712445" sldId="388"/>
            <ac:spMk id="47" creationId="{3915C981-EF88-4C84-B063-291519DC9384}"/>
          </ac:spMkLst>
        </pc:spChg>
        <pc:spChg chg="del">
          <ac:chgData name="Nada Farshoukh" userId="cd36c589a2108c71" providerId="LiveId" clId="{324A19A2-4CFB-4355-BB7F-F269DE0856F7}" dt="2021-05-06T15:23:56.662" v="8260" actId="478"/>
          <ac:spMkLst>
            <pc:docMk/>
            <pc:sldMk cId="69712445" sldId="388"/>
            <ac:spMk id="48" creationId="{DECA3032-9A69-439F-A86C-D69691FD5086}"/>
          </ac:spMkLst>
        </pc:spChg>
        <pc:spChg chg="del">
          <ac:chgData name="Nada Farshoukh" userId="cd36c589a2108c71" providerId="LiveId" clId="{324A19A2-4CFB-4355-BB7F-F269DE0856F7}" dt="2021-05-06T15:23:53.326" v="8258" actId="478"/>
          <ac:spMkLst>
            <pc:docMk/>
            <pc:sldMk cId="69712445" sldId="388"/>
            <ac:spMk id="50" creationId="{ECD71F51-A696-4CBA-8768-B275788F6EE6}"/>
          </ac:spMkLst>
        </pc:spChg>
        <pc:spChg chg="del">
          <ac:chgData name="Nada Farshoukh" userId="cd36c589a2108c71" providerId="LiveId" clId="{324A19A2-4CFB-4355-BB7F-F269DE0856F7}" dt="2021-05-06T15:23:53.326" v="8258" actId="478"/>
          <ac:spMkLst>
            <pc:docMk/>
            <pc:sldMk cId="69712445" sldId="388"/>
            <ac:spMk id="51" creationId="{42EC3FEF-514D-48DF-A517-62053558D69D}"/>
          </ac:spMkLst>
        </pc:spChg>
        <pc:spChg chg="del">
          <ac:chgData name="Nada Farshoukh" userId="cd36c589a2108c71" providerId="LiveId" clId="{324A19A2-4CFB-4355-BB7F-F269DE0856F7}" dt="2021-05-06T15:23:53.326" v="8258" actId="478"/>
          <ac:spMkLst>
            <pc:docMk/>
            <pc:sldMk cId="69712445" sldId="388"/>
            <ac:spMk id="53" creationId="{3CC1E326-4C9C-4827-9DF3-8DDF3E4145DD}"/>
          </ac:spMkLst>
        </pc:spChg>
        <pc:spChg chg="del">
          <ac:chgData name="Nada Farshoukh" userId="cd36c589a2108c71" providerId="LiveId" clId="{324A19A2-4CFB-4355-BB7F-F269DE0856F7}" dt="2021-05-06T15:23:53.326" v="8258" actId="478"/>
          <ac:spMkLst>
            <pc:docMk/>
            <pc:sldMk cId="69712445" sldId="388"/>
            <ac:spMk id="54" creationId="{A54A386E-C10E-41E1-B3D2-0C1C38A50CB2}"/>
          </ac:spMkLst>
        </pc:spChg>
        <pc:spChg chg="mod">
          <ac:chgData name="Nada Farshoukh" userId="cd36c589a2108c71" providerId="LiveId" clId="{324A19A2-4CFB-4355-BB7F-F269DE0856F7}" dt="2021-05-06T15:28:34.579" v="8329" actId="20577"/>
          <ac:spMkLst>
            <pc:docMk/>
            <pc:sldMk cId="69712445" sldId="388"/>
            <ac:spMk id="106" creationId="{4D20F56D-3218-408F-AD7C-0DB8D6FAC2BA}"/>
          </ac:spMkLst>
        </pc:spChg>
        <pc:picChg chg="del mod">
          <ac:chgData name="Nada Farshoukh" userId="cd36c589a2108c71" providerId="LiveId" clId="{324A19A2-4CFB-4355-BB7F-F269DE0856F7}" dt="2021-05-06T15:28:38.822" v="8330" actId="21"/>
          <ac:picMkLst>
            <pc:docMk/>
            <pc:sldMk cId="69712445" sldId="388"/>
            <ac:picMk id="11" creationId="{44581E2D-0E8C-48DC-9073-434919EACC49}"/>
          </ac:picMkLst>
        </pc:picChg>
        <pc:picChg chg="del">
          <ac:chgData name="Nada Farshoukh" userId="cd36c589a2108c71" providerId="LiveId" clId="{324A19A2-4CFB-4355-BB7F-F269DE0856F7}" dt="2021-05-06T15:23:15.342" v="8235" actId="478"/>
          <ac:picMkLst>
            <pc:docMk/>
            <pc:sldMk cId="69712445" sldId="388"/>
            <ac:picMk id="40" creationId="{F0A485C8-ED70-45AB-877F-B136B9192CFF}"/>
          </ac:picMkLst>
        </pc:picChg>
        <pc:picChg chg="del">
          <ac:chgData name="Nada Farshoukh" userId="cd36c589a2108c71" providerId="LiveId" clId="{324A19A2-4CFB-4355-BB7F-F269DE0856F7}" dt="2021-05-06T15:23:13.231" v="8233" actId="478"/>
          <ac:picMkLst>
            <pc:docMk/>
            <pc:sldMk cId="69712445" sldId="388"/>
            <ac:picMk id="41" creationId="{921E4B2E-C3B9-440D-90FE-F251520E1CE7}"/>
          </ac:picMkLst>
        </pc:picChg>
        <pc:picChg chg="del">
          <ac:chgData name="Nada Farshoukh" userId="cd36c589a2108c71" providerId="LiveId" clId="{324A19A2-4CFB-4355-BB7F-F269DE0856F7}" dt="2021-05-06T15:23:18.053" v="8238" actId="478"/>
          <ac:picMkLst>
            <pc:docMk/>
            <pc:sldMk cId="69712445" sldId="388"/>
            <ac:picMk id="42" creationId="{8E1FCF0B-CE1E-40DF-ADA4-D231A9ACE005}"/>
          </ac:picMkLst>
        </pc:picChg>
        <pc:cxnChg chg="del mod">
          <ac:chgData name="Nada Farshoukh" userId="cd36c589a2108c71" providerId="LiveId" clId="{324A19A2-4CFB-4355-BB7F-F269DE0856F7}" dt="2021-05-06T15:28:43.697" v="8332" actId="478"/>
          <ac:cxnSpMkLst>
            <pc:docMk/>
            <pc:sldMk cId="69712445" sldId="388"/>
            <ac:cxnSpMk id="3" creationId="{999A9346-C058-4065-88B8-E1A431D46EEF}"/>
          </ac:cxnSpMkLst>
        </pc:cxnChg>
        <pc:cxnChg chg="mod">
          <ac:chgData name="Nada Farshoukh" userId="cd36c589a2108c71" providerId="LiveId" clId="{324A19A2-4CFB-4355-BB7F-F269DE0856F7}" dt="2021-05-06T15:24:18.129" v="8272" actId="1036"/>
          <ac:cxnSpMkLst>
            <pc:docMk/>
            <pc:sldMk cId="69712445" sldId="388"/>
            <ac:cxnSpMk id="22" creationId="{DAFEC0A7-E287-436A-B6F6-C3648BA3EBB2}"/>
          </ac:cxnSpMkLst>
        </pc:cxnChg>
        <pc:cxnChg chg="mod">
          <ac:chgData name="Nada Farshoukh" userId="cd36c589a2108c71" providerId="LiveId" clId="{324A19A2-4CFB-4355-BB7F-F269DE0856F7}" dt="2021-05-06T15:24:18.129" v="8272" actId="1036"/>
          <ac:cxnSpMkLst>
            <pc:docMk/>
            <pc:sldMk cId="69712445" sldId="388"/>
            <ac:cxnSpMk id="27" creationId="{3BCDA2A9-D93D-40B4-AD90-711A9B4EB275}"/>
          </ac:cxnSpMkLst>
        </pc:cxnChg>
        <pc:cxnChg chg="mod">
          <ac:chgData name="Nada Farshoukh" userId="cd36c589a2108c71" providerId="LiveId" clId="{324A19A2-4CFB-4355-BB7F-F269DE0856F7}" dt="2021-05-06T15:24:18.129" v="8272" actId="1036"/>
          <ac:cxnSpMkLst>
            <pc:docMk/>
            <pc:sldMk cId="69712445" sldId="388"/>
            <ac:cxnSpMk id="32" creationId="{2113F216-4897-44CC-9540-A828F5F97EB2}"/>
          </ac:cxnSpMkLst>
        </pc:cxnChg>
        <pc:cxnChg chg="mod">
          <ac:chgData name="Nada Farshoukh" userId="cd36c589a2108c71" providerId="LiveId" clId="{324A19A2-4CFB-4355-BB7F-F269DE0856F7}" dt="2021-05-06T15:24:18.129" v="8272" actId="1036"/>
          <ac:cxnSpMkLst>
            <pc:docMk/>
            <pc:sldMk cId="69712445" sldId="388"/>
            <ac:cxnSpMk id="38" creationId="{D8EDDF9B-1050-43AB-9F6A-D264FD9399EF}"/>
          </ac:cxnSpMkLst>
        </pc:cxnChg>
        <pc:cxnChg chg="del">
          <ac:chgData name="Nada Farshoukh" userId="cd36c589a2108c71" providerId="LiveId" clId="{324A19A2-4CFB-4355-BB7F-F269DE0856F7}" dt="2021-05-06T15:23:17.091" v="8237" actId="478"/>
          <ac:cxnSpMkLst>
            <pc:docMk/>
            <pc:sldMk cId="69712445" sldId="388"/>
            <ac:cxnSpMk id="43" creationId="{3FE0E577-3418-43F9-8590-DD28E7D39E22}"/>
          </ac:cxnSpMkLst>
        </pc:cxnChg>
        <pc:cxnChg chg="del">
          <ac:chgData name="Nada Farshoukh" userId="cd36c589a2108c71" providerId="LiveId" clId="{324A19A2-4CFB-4355-BB7F-F269DE0856F7}" dt="2021-05-06T15:23:16.342" v="8236" actId="478"/>
          <ac:cxnSpMkLst>
            <pc:docMk/>
            <pc:sldMk cId="69712445" sldId="388"/>
            <ac:cxnSpMk id="44" creationId="{01EB5DFD-4275-4554-81C5-A3881EF6CAC1}"/>
          </ac:cxnSpMkLst>
        </pc:cxnChg>
        <pc:cxnChg chg="del mod">
          <ac:chgData name="Nada Farshoukh" userId="cd36c589a2108c71" providerId="LiveId" clId="{324A19A2-4CFB-4355-BB7F-F269DE0856F7}" dt="2021-05-06T15:23:14.153" v="8234" actId="478"/>
          <ac:cxnSpMkLst>
            <pc:docMk/>
            <pc:sldMk cId="69712445" sldId="388"/>
            <ac:cxnSpMk id="45" creationId="{18EEDC6E-9FBF-472C-9657-088BA61905A5}"/>
          </ac:cxnSpMkLst>
        </pc:cxnChg>
        <pc:cxnChg chg="del">
          <ac:chgData name="Nada Farshoukh" userId="cd36c589a2108c71" providerId="LiveId" clId="{324A19A2-4CFB-4355-BB7F-F269DE0856F7}" dt="2021-05-06T15:23:53.326" v="8258" actId="478"/>
          <ac:cxnSpMkLst>
            <pc:docMk/>
            <pc:sldMk cId="69712445" sldId="388"/>
            <ac:cxnSpMk id="46" creationId="{CF52E37D-8167-41E2-8209-0A02EA428453}"/>
          </ac:cxnSpMkLst>
        </pc:cxnChg>
        <pc:cxnChg chg="del">
          <ac:chgData name="Nada Farshoukh" userId="cd36c589a2108c71" providerId="LiveId" clId="{324A19A2-4CFB-4355-BB7F-F269DE0856F7}" dt="2021-05-06T15:23:53.326" v="8258" actId="478"/>
          <ac:cxnSpMkLst>
            <pc:docMk/>
            <pc:sldMk cId="69712445" sldId="388"/>
            <ac:cxnSpMk id="49" creationId="{CA629EAF-3D84-412E-866E-5D1DCAC8675E}"/>
          </ac:cxnSpMkLst>
        </pc:cxnChg>
        <pc:cxnChg chg="del">
          <ac:chgData name="Nada Farshoukh" userId="cd36c589a2108c71" providerId="LiveId" clId="{324A19A2-4CFB-4355-BB7F-F269DE0856F7}" dt="2021-05-06T15:23:53.326" v="8258" actId="478"/>
          <ac:cxnSpMkLst>
            <pc:docMk/>
            <pc:sldMk cId="69712445" sldId="388"/>
            <ac:cxnSpMk id="52" creationId="{D03D50C6-002E-4646-A0C4-C51F66DD4E5C}"/>
          </ac:cxnSpMkLst>
        </pc:cxnChg>
        <pc:cxnChg chg="del mod">
          <ac:chgData name="Nada Farshoukh" userId="cd36c589a2108c71" providerId="LiveId" clId="{324A19A2-4CFB-4355-BB7F-F269DE0856F7}" dt="2021-05-06T15:28:41.977" v="8331" actId="478"/>
          <ac:cxnSpMkLst>
            <pc:docMk/>
            <pc:sldMk cId="69712445" sldId="388"/>
            <ac:cxnSpMk id="55" creationId="{9EEED1A4-502D-41D2-B6C4-4AC506C3A0BD}"/>
          </ac:cxnSpMkLst>
        </pc:cxnChg>
      </pc:sldChg>
      <pc:sldChg chg="delSp add mod delAnim modAnim">
        <pc:chgData name="Nada Farshoukh" userId="cd36c589a2108c71" providerId="LiveId" clId="{324A19A2-4CFB-4355-BB7F-F269DE0856F7}" dt="2021-05-07T09:00:10.445" v="8429" actId="21"/>
        <pc:sldMkLst>
          <pc:docMk/>
          <pc:sldMk cId="180280647" sldId="389"/>
        </pc:sldMkLst>
        <pc:picChg chg="del">
          <ac:chgData name="Nada Farshoukh" userId="cd36c589a2108c71" providerId="LiveId" clId="{324A19A2-4CFB-4355-BB7F-F269DE0856F7}" dt="2021-05-07T09:00:10.445" v="8429" actId="21"/>
          <ac:picMkLst>
            <pc:docMk/>
            <pc:sldMk cId="180280647" sldId="389"/>
            <ac:picMk id="11" creationId="{44581E2D-0E8C-48DC-9073-434919EACC49}"/>
          </ac:picMkLst>
        </pc:picChg>
        <pc:cxnChg chg="del">
          <ac:chgData name="Nada Farshoukh" userId="cd36c589a2108c71" providerId="LiveId" clId="{324A19A2-4CFB-4355-BB7F-F269DE0856F7}" dt="2021-05-07T08:58:17.886" v="8424" actId="478"/>
          <ac:cxnSpMkLst>
            <pc:docMk/>
            <pc:sldMk cId="180280647" sldId="389"/>
            <ac:cxnSpMk id="3" creationId="{999A9346-C058-4065-88B8-E1A431D46EEF}"/>
          </ac:cxnSpMkLst>
        </pc:cxnChg>
        <pc:cxnChg chg="del">
          <ac:chgData name="Nada Farshoukh" userId="cd36c589a2108c71" providerId="LiveId" clId="{324A19A2-4CFB-4355-BB7F-F269DE0856F7}" dt="2021-05-07T08:58:17.886" v="8424" actId="478"/>
          <ac:cxnSpMkLst>
            <pc:docMk/>
            <pc:sldMk cId="180280647" sldId="389"/>
            <ac:cxnSpMk id="55" creationId="{9EEED1A4-502D-41D2-B6C4-4AC506C3A0BD}"/>
          </ac:cxnSpMkLst>
        </pc:cxnChg>
      </pc:sldChg>
      <pc:sldChg chg="addSp delSp modSp add mod modAnim">
        <pc:chgData name="Nada Farshoukh" userId="cd36c589a2108c71" providerId="LiveId" clId="{324A19A2-4CFB-4355-BB7F-F269DE0856F7}" dt="2021-05-07T08:58:08.338" v="8423"/>
        <pc:sldMkLst>
          <pc:docMk/>
          <pc:sldMk cId="542723612" sldId="390"/>
        </pc:sldMkLst>
        <pc:spChg chg="mod">
          <ac:chgData name="Nada Farshoukh" userId="cd36c589a2108c71" providerId="LiveId" clId="{324A19A2-4CFB-4355-BB7F-F269DE0856F7}" dt="2021-05-06T15:29:06.864" v="8336" actId="1076"/>
          <ac:spMkLst>
            <pc:docMk/>
            <pc:sldMk cId="542723612" sldId="390"/>
            <ac:spMk id="18" creationId="{B9D222AF-07FA-4A74-A4C7-21A64F9FD32A}"/>
          </ac:spMkLst>
        </pc:spChg>
        <pc:spChg chg="mod">
          <ac:chgData name="Nada Farshoukh" userId="cd36c589a2108c71" providerId="LiveId" clId="{324A19A2-4CFB-4355-BB7F-F269DE0856F7}" dt="2021-05-06T15:50:20.707" v="8382" actId="1038"/>
          <ac:spMkLst>
            <pc:docMk/>
            <pc:sldMk cId="542723612" sldId="390"/>
            <ac:spMk id="21" creationId="{92CB7D9A-70D8-426F-A174-8E677B14D891}"/>
          </ac:spMkLst>
        </pc:spChg>
        <pc:spChg chg="add mod">
          <ac:chgData name="Nada Farshoukh" userId="cd36c589a2108c71" providerId="LiveId" clId="{324A19A2-4CFB-4355-BB7F-F269DE0856F7}" dt="2021-05-06T15:51:35.568" v="8410" actId="1076"/>
          <ac:spMkLst>
            <pc:docMk/>
            <pc:sldMk cId="542723612" sldId="390"/>
            <ac:spMk id="23" creationId="{0D421FEE-7113-49A7-B907-262188980594}"/>
          </ac:spMkLst>
        </pc:spChg>
        <pc:spChg chg="mod">
          <ac:chgData name="Nada Farshoukh" userId="cd36c589a2108c71" providerId="LiveId" clId="{324A19A2-4CFB-4355-BB7F-F269DE0856F7}" dt="2021-05-06T15:29:03.441" v="8335" actId="1076"/>
          <ac:spMkLst>
            <pc:docMk/>
            <pc:sldMk cId="542723612" sldId="390"/>
            <ac:spMk id="24" creationId="{99208023-4696-4F45-AB5E-C67FD85B24EB}"/>
          </ac:spMkLst>
        </pc:spChg>
        <pc:spChg chg="add mod">
          <ac:chgData name="Nada Farshoukh" userId="cd36c589a2108c71" providerId="LiveId" clId="{324A19A2-4CFB-4355-BB7F-F269DE0856F7}" dt="2021-05-06T15:48:46.686" v="8351" actId="1076"/>
          <ac:spMkLst>
            <pc:docMk/>
            <pc:sldMk cId="542723612" sldId="390"/>
            <ac:spMk id="26" creationId="{F86D619A-D84F-429B-81E0-22671DA50BC8}"/>
          </ac:spMkLst>
        </pc:spChg>
        <pc:spChg chg="del">
          <ac:chgData name="Nada Farshoukh" userId="cd36c589a2108c71" providerId="LiveId" clId="{324A19A2-4CFB-4355-BB7F-F269DE0856F7}" dt="2021-05-06T15:50:15.052" v="8366" actId="478"/>
          <ac:spMkLst>
            <pc:docMk/>
            <pc:sldMk cId="542723612" sldId="390"/>
            <ac:spMk id="28" creationId="{F95A96E3-67D2-4E0B-81BC-B70AA0D15377}"/>
          </ac:spMkLst>
        </pc:spChg>
        <pc:spChg chg="add mod">
          <ac:chgData name="Nada Farshoukh" userId="cd36c589a2108c71" providerId="LiveId" clId="{324A19A2-4CFB-4355-BB7F-F269DE0856F7}" dt="2021-05-06T15:52:15.327" v="8413" actId="1076"/>
          <ac:spMkLst>
            <pc:docMk/>
            <pc:sldMk cId="542723612" sldId="390"/>
            <ac:spMk id="29" creationId="{B5867107-2C01-4184-9CA2-AA96B9287C35}"/>
          </ac:spMkLst>
        </pc:spChg>
        <pc:spChg chg="del">
          <ac:chgData name="Nada Farshoukh" userId="cd36c589a2108c71" providerId="LiveId" clId="{324A19A2-4CFB-4355-BB7F-F269DE0856F7}" dt="2021-05-06T15:50:14.286" v="8365" actId="478"/>
          <ac:spMkLst>
            <pc:docMk/>
            <pc:sldMk cId="542723612" sldId="390"/>
            <ac:spMk id="31" creationId="{FCCECD76-B59D-46FE-8E5E-3E05EF0F345B}"/>
          </ac:spMkLst>
        </pc:spChg>
        <pc:spChg chg="mod">
          <ac:chgData name="Nada Farshoukh" userId="cd36c589a2108c71" providerId="LiveId" clId="{324A19A2-4CFB-4355-BB7F-F269DE0856F7}" dt="2021-05-06T15:51:25.851" v="8408" actId="207"/>
          <ac:spMkLst>
            <pc:docMk/>
            <pc:sldMk cId="542723612" sldId="390"/>
            <ac:spMk id="34" creationId="{2B862330-E932-4C28-8AC8-05BEB6C79201}"/>
          </ac:spMkLst>
        </pc:spChg>
        <pc:spChg chg="del">
          <ac:chgData name="Nada Farshoukh" userId="cd36c589a2108c71" providerId="LiveId" clId="{324A19A2-4CFB-4355-BB7F-F269DE0856F7}" dt="2021-05-06T15:50:17.364" v="8368" actId="478"/>
          <ac:spMkLst>
            <pc:docMk/>
            <pc:sldMk cId="542723612" sldId="390"/>
            <ac:spMk id="35" creationId="{0697052F-B9E8-4E19-801E-09ABD355C3D2}"/>
          </ac:spMkLst>
        </pc:spChg>
        <pc:spChg chg="mod">
          <ac:chgData name="Nada Farshoukh" userId="cd36c589a2108c71" providerId="LiveId" clId="{324A19A2-4CFB-4355-BB7F-F269DE0856F7}" dt="2021-05-06T15:50:30.301" v="8404" actId="1037"/>
          <ac:spMkLst>
            <pc:docMk/>
            <pc:sldMk cId="542723612" sldId="390"/>
            <ac:spMk id="36" creationId="{8BE63681-CCFC-41F9-8E87-05E10869894B}"/>
          </ac:spMkLst>
        </pc:spChg>
        <pc:spChg chg="mod">
          <ac:chgData name="Nada Farshoukh" userId="cd36c589a2108c71" providerId="LiveId" clId="{324A19A2-4CFB-4355-BB7F-F269DE0856F7}" dt="2021-05-06T15:50:30.301" v="8404" actId="1037"/>
          <ac:spMkLst>
            <pc:docMk/>
            <pc:sldMk cId="542723612" sldId="390"/>
            <ac:spMk id="37" creationId="{A7B39099-D06B-40EE-A5EB-1B54B117E331}"/>
          </ac:spMkLst>
        </pc:spChg>
        <pc:spChg chg="del">
          <ac:chgData name="Nada Farshoukh" userId="cd36c589a2108c71" providerId="LiveId" clId="{324A19A2-4CFB-4355-BB7F-F269DE0856F7}" dt="2021-05-06T15:50:24.862" v="8383" actId="478"/>
          <ac:spMkLst>
            <pc:docMk/>
            <pc:sldMk cId="542723612" sldId="390"/>
            <ac:spMk id="39" creationId="{986140EE-F9C7-495A-9795-8BF1DD9CF69A}"/>
          </ac:spMkLst>
        </pc:spChg>
        <pc:spChg chg="add mod">
          <ac:chgData name="Nada Farshoukh" userId="cd36c589a2108c71" providerId="LiveId" clId="{324A19A2-4CFB-4355-BB7F-F269DE0856F7}" dt="2021-05-06T15:51:38.895" v="8411" actId="1076"/>
          <ac:spMkLst>
            <pc:docMk/>
            <pc:sldMk cId="542723612" sldId="390"/>
            <ac:spMk id="41" creationId="{98AD3153-8268-41D3-AABD-FAECFF8C3D78}"/>
          </ac:spMkLst>
        </pc:spChg>
        <pc:spChg chg="add mod">
          <ac:chgData name="Nada Farshoukh" userId="cd36c589a2108c71" providerId="LiveId" clId="{324A19A2-4CFB-4355-BB7F-F269DE0856F7}" dt="2021-05-06T15:51:31.159" v="8409" actId="1076"/>
          <ac:spMkLst>
            <pc:docMk/>
            <pc:sldMk cId="542723612" sldId="390"/>
            <ac:spMk id="42" creationId="{30373052-10A6-4C2A-AD8A-8275548C6AF2}"/>
          </ac:spMkLst>
        </pc:spChg>
        <pc:spChg chg="add mod">
          <ac:chgData name="Nada Farshoukh" userId="cd36c589a2108c71" providerId="LiveId" clId="{324A19A2-4CFB-4355-BB7F-F269DE0856F7}" dt="2021-05-06T15:49:21.020" v="8355" actId="20577"/>
          <ac:spMkLst>
            <pc:docMk/>
            <pc:sldMk cId="542723612" sldId="390"/>
            <ac:spMk id="43" creationId="{7B776265-6801-4411-A93C-7E181D50AF11}"/>
          </ac:spMkLst>
        </pc:spChg>
        <pc:spChg chg="add mod">
          <ac:chgData name="Nada Farshoukh" userId="cd36c589a2108c71" providerId="LiveId" clId="{324A19A2-4CFB-4355-BB7F-F269DE0856F7}" dt="2021-05-06T15:49:18.495" v="8354" actId="20577"/>
          <ac:spMkLst>
            <pc:docMk/>
            <pc:sldMk cId="542723612" sldId="390"/>
            <ac:spMk id="44" creationId="{EE019C4E-8D12-4920-8016-460463CB74FB}"/>
          </ac:spMkLst>
        </pc:spChg>
        <pc:cxnChg chg="mod">
          <ac:chgData name="Nada Farshoukh" userId="cd36c589a2108c71" providerId="LiveId" clId="{324A19A2-4CFB-4355-BB7F-F269DE0856F7}" dt="2021-05-06T15:29:14.705" v="8338" actId="1076"/>
          <ac:cxnSpMkLst>
            <pc:docMk/>
            <pc:sldMk cId="542723612" sldId="390"/>
            <ac:cxnSpMk id="3" creationId="{999A9346-C058-4065-88B8-E1A431D46EEF}"/>
          </ac:cxnSpMkLst>
        </pc:cxnChg>
        <pc:cxnChg chg="add mod">
          <ac:chgData name="Nada Farshoukh" userId="cd36c589a2108c71" providerId="LiveId" clId="{324A19A2-4CFB-4355-BB7F-F269DE0856F7}" dt="2021-05-06T15:48:30.925" v="8347" actId="571"/>
          <ac:cxnSpMkLst>
            <pc:docMk/>
            <pc:sldMk cId="542723612" sldId="390"/>
            <ac:cxnSpMk id="30" creationId="{3E715825-9D47-4B00-88AF-3BFF7693BA17}"/>
          </ac:cxnSpMkLst>
        </pc:cxnChg>
        <pc:cxnChg chg="del">
          <ac:chgData name="Nada Farshoukh" userId="cd36c589a2108c71" providerId="LiveId" clId="{324A19A2-4CFB-4355-BB7F-F269DE0856F7}" dt="2021-05-06T15:50:15.864" v="8367" actId="478"/>
          <ac:cxnSpMkLst>
            <pc:docMk/>
            <pc:sldMk cId="542723612" sldId="390"/>
            <ac:cxnSpMk id="32" creationId="{2113F216-4897-44CC-9540-A828F5F97EB2}"/>
          </ac:cxnSpMkLst>
        </pc:cxnChg>
        <pc:cxnChg chg="mod">
          <ac:chgData name="Nada Farshoukh" userId="cd36c589a2108c71" providerId="LiveId" clId="{324A19A2-4CFB-4355-BB7F-F269DE0856F7}" dt="2021-05-06T15:50:30.301" v="8404" actId="1037"/>
          <ac:cxnSpMkLst>
            <pc:docMk/>
            <pc:sldMk cId="542723612" sldId="390"/>
            <ac:cxnSpMk id="38" creationId="{D8EDDF9B-1050-43AB-9F6A-D264FD9399EF}"/>
          </ac:cxnSpMkLst>
        </pc:cxnChg>
        <pc:cxnChg chg="add mod">
          <ac:chgData name="Nada Farshoukh" userId="cd36c589a2108c71" providerId="LiveId" clId="{324A19A2-4CFB-4355-BB7F-F269DE0856F7}" dt="2021-05-06T15:48:30.925" v="8347" actId="571"/>
          <ac:cxnSpMkLst>
            <pc:docMk/>
            <pc:sldMk cId="542723612" sldId="390"/>
            <ac:cxnSpMk id="40" creationId="{4EA4D1AF-9C14-4B1E-839D-4E620607FC95}"/>
          </ac:cxnSpMkLst>
        </pc:cxnChg>
        <pc:cxnChg chg="mod">
          <ac:chgData name="Nada Farshoukh" userId="cd36c589a2108c71" providerId="LiveId" clId="{324A19A2-4CFB-4355-BB7F-F269DE0856F7}" dt="2021-05-06T15:29:12.355" v="8337" actId="1076"/>
          <ac:cxnSpMkLst>
            <pc:docMk/>
            <pc:sldMk cId="542723612" sldId="390"/>
            <ac:cxnSpMk id="55" creationId="{9EEED1A4-502D-41D2-B6C4-4AC506C3A0BD}"/>
          </ac:cxnSpMkLst>
        </pc:cxnChg>
      </pc:sldChg>
      <pc:sldChg chg="modSp add del mod">
        <pc:chgData name="Nada Farshoukh" userId="cd36c589a2108c71" providerId="LiveId" clId="{324A19A2-4CFB-4355-BB7F-F269DE0856F7}" dt="2021-05-06T15:53:33.093" v="8418" actId="2890"/>
        <pc:sldMkLst>
          <pc:docMk/>
          <pc:sldMk cId="464140608" sldId="391"/>
        </pc:sldMkLst>
        <pc:spChg chg="mod">
          <ac:chgData name="Nada Farshoukh" userId="cd36c589a2108c71" providerId="LiveId" clId="{324A19A2-4CFB-4355-BB7F-F269DE0856F7}" dt="2021-05-06T15:53:32.609" v="8417" actId="20577"/>
          <ac:spMkLst>
            <pc:docMk/>
            <pc:sldMk cId="464140608" sldId="391"/>
            <ac:spMk id="20" creationId="{8CAA4197-62EC-4ECC-8887-9E5F95F12B81}"/>
          </ac:spMkLst>
        </pc:spChg>
      </pc:sldChg>
      <pc:sldChg chg="delSp add mod delAnim">
        <pc:chgData name="Nada Farshoukh" userId="cd36c589a2108c71" providerId="LiveId" clId="{324A19A2-4CFB-4355-BB7F-F269DE0856F7}" dt="2021-05-07T11:51:51.597" v="8432" actId="478"/>
        <pc:sldMkLst>
          <pc:docMk/>
          <pc:sldMk cId="1997013665" sldId="391"/>
        </pc:sldMkLst>
        <pc:spChg chg="del">
          <ac:chgData name="Nada Farshoukh" userId="cd36c589a2108c71" providerId="LiveId" clId="{324A19A2-4CFB-4355-BB7F-F269DE0856F7}" dt="2021-05-07T11:51:51.597" v="8432" actId="478"/>
          <ac:spMkLst>
            <pc:docMk/>
            <pc:sldMk cId="1997013665" sldId="391"/>
            <ac:spMk id="18" creationId="{B9D222AF-07FA-4A74-A4C7-21A64F9FD32A}"/>
          </ac:spMkLst>
        </pc:spChg>
        <pc:spChg chg="del">
          <ac:chgData name="Nada Farshoukh" userId="cd36c589a2108c71" providerId="LiveId" clId="{324A19A2-4CFB-4355-BB7F-F269DE0856F7}" dt="2021-05-07T11:51:51.597" v="8432" actId="478"/>
          <ac:spMkLst>
            <pc:docMk/>
            <pc:sldMk cId="1997013665" sldId="391"/>
            <ac:spMk id="20" creationId="{8CAA4197-62EC-4ECC-8887-9E5F95F12B81}"/>
          </ac:spMkLst>
        </pc:spChg>
        <pc:spChg chg="del">
          <ac:chgData name="Nada Farshoukh" userId="cd36c589a2108c71" providerId="LiveId" clId="{324A19A2-4CFB-4355-BB7F-F269DE0856F7}" dt="2021-05-07T11:51:51.597" v="8432" actId="478"/>
          <ac:spMkLst>
            <pc:docMk/>
            <pc:sldMk cId="1997013665" sldId="391"/>
            <ac:spMk id="21" creationId="{92CB7D9A-70D8-426F-A174-8E677B14D891}"/>
          </ac:spMkLst>
        </pc:spChg>
        <pc:spChg chg="del">
          <ac:chgData name="Nada Farshoukh" userId="cd36c589a2108c71" providerId="LiveId" clId="{324A19A2-4CFB-4355-BB7F-F269DE0856F7}" dt="2021-05-07T11:51:51.597" v="8432" actId="478"/>
          <ac:spMkLst>
            <pc:docMk/>
            <pc:sldMk cId="1997013665" sldId="391"/>
            <ac:spMk id="23" creationId="{0D421FEE-7113-49A7-B907-262188980594}"/>
          </ac:spMkLst>
        </pc:spChg>
        <pc:spChg chg="del">
          <ac:chgData name="Nada Farshoukh" userId="cd36c589a2108c71" providerId="LiveId" clId="{324A19A2-4CFB-4355-BB7F-F269DE0856F7}" dt="2021-05-07T11:51:51.597" v="8432" actId="478"/>
          <ac:spMkLst>
            <pc:docMk/>
            <pc:sldMk cId="1997013665" sldId="391"/>
            <ac:spMk id="24" creationId="{99208023-4696-4F45-AB5E-C67FD85B24EB}"/>
          </ac:spMkLst>
        </pc:spChg>
        <pc:spChg chg="del">
          <ac:chgData name="Nada Farshoukh" userId="cd36c589a2108c71" providerId="LiveId" clId="{324A19A2-4CFB-4355-BB7F-F269DE0856F7}" dt="2021-05-07T11:51:51.597" v="8432" actId="478"/>
          <ac:spMkLst>
            <pc:docMk/>
            <pc:sldMk cId="1997013665" sldId="391"/>
            <ac:spMk id="25" creationId="{91DC0C4D-66C6-4C22-824B-1F0B2C5CFCC0}"/>
          </ac:spMkLst>
        </pc:spChg>
        <pc:spChg chg="del">
          <ac:chgData name="Nada Farshoukh" userId="cd36c589a2108c71" providerId="LiveId" clId="{324A19A2-4CFB-4355-BB7F-F269DE0856F7}" dt="2021-05-07T11:51:51.597" v="8432" actId="478"/>
          <ac:spMkLst>
            <pc:docMk/>
            <pc:sldMk cId="1997013665" sldId="391"/>
            <ac:spMk id="26" creationId="{F86D619A-D84F-429B-81E0-22671DA50BC8}"/>
          </ac:spMkLst>
        </pc:spChg>
        <pc:spChg chg="del">
          <ac:chgData name="Nada Farshoukh" userId="cd36c589a2108c71" providerId="LiveId" clId="{324A19A2-4CFB-4355-BB7F-F269DE0856F7}" dt="2021-05-07T11:51:51.597" v="8432" actId="478"/>
          <ac:spMkLst>
            <pc:docMk/>
            <pc:sldMk cId="1997013665" sldId="391"/>
            <ac:spMk id="29" creationId="{B5867107-2C01-4184-9CA2-AA96B9287C35}"/>
          </ac:spMkLst>
        </pc:spChg>
        <pc:spChg chg="del">
          <ac:chgData name="Nada Farshoukh" userId="cd36c589a2108c71" providerId="LiveId" clId="{324A19A2-4CFB-4355-BB7F-F269DE0856F7}" dt="2021-05-07T11:51:51.597" v="8432" actId="478"/>
          <ac:spMkLst>
            <pc:docMk/>
            <pc:sldMk cId="1997013665" sldId="391"/>
            <ac:spMk id="33" creationId="{31AAEB12-D7E0-42DB-A8F9-2840B91FFCDD}"/>
          </ac:spMkLst>
        </pc:spChg>
        <pc:spChg chg="del">
          <ac:chgData name="Nada Farshoukh" userId="cd36c589a2108c71" providerId="LiveId" clId="{324A19A2-4CFB-4355-BB7F-F269DE0856F7}" dt="2021-05-07T11:51:51.597" v="8432" actId="478"/>
          <ac:spMkLst>
            <pc:docMk/>
            <pc:sldMk cId="1997013665" sldId="391"/>
            <ac:spMk id="34" creationId="{2B862330-E932-4C28-8AC8-05BEB6C79201}"/>
          </ac:spMkLst>
        </pc:spChg>
        <pc:spChg chg="del">
          <ac:chgData name="Nada Farshoukh" userId="cd36c589a2108c71" providerId="LiveId" clId="{324A19A2-4CFB-4355-BB7F-F269DE0856F7}" dt="2021-05-07T11:51:51.597" v="8432" actId="478"/>
          <ac:spMkLst>
            <pc:docMk/>
            <pc:sldMk cId="1997013665" sldId="391"/>
            <ac:spMk id="36" creationId="{8BE63681-CCFC-41F9-8E87-05E10869894B}"/>
          </ac:spMkLst>
        </pc:spChg>
        <pc:spChg chg="del">
          <ac:chgData name="Nada Farshoukh" userId="cd36c589a2108c71" providerId="LiveId" clId="{324A19A2-4CFB-4355-BB7F-F269DE0856F7}" dt="2021-05-07T11:51:51.597" v="8432" actId="478"/>
          <ac:spMkLst>
            <pc:docMk/>
            <pc:sldMk cId="1997013665" sldId="391"/>
            <ac:spMk id="37" creationId="{A7B39099-D06B-40EE-A5EB-1B54B117E331}"/>
          </ac:spMkLst>
        </pc:spChg>
        <pc:spChg chg="del">
          <ac:chgData name="Nada Farshoukh" userId="cd36c589a2108c71" providerId="LiveId" clId="{324A19A2-4CFB-4355-BB7F-F269DE0856F7}" dt="2021-05-07T11:51:51.597" v="8432" actId="478"/>
          <ac:spMkLst>
            <pc:docMk/>
            <pc:sldMk cId="1997013665" sldId="391"/>
            <ac:spMk id="41" creationId="{98AD3153-8268-41D3-AABD-FAECFF8C3D78}"/>
          </ac:spMkLst>
        </pc:spChg>
        <pc:spChg chg="del">
          <ac:chgData name="Nada Farshoukh" userId="cd36c589a2108c71" providerId="LiveId" clId="{324A19A2-4CFB-4355-BB7F-F269DE0856F7}" dt="2021-05-07T11:51:51.597" v="8432" actId="478"/>
          <ac:spMkLst>
            <pc:docMk/>
            <pc:sldMk cId="1997013665" sldId="391"/>
            <ac:spMk id="42" creationId="{30373052-10A6-4C2A-AD8A-8275548C6AF2}"/>
          </ac:spMkLst>
        </pc:spChg>
        <pc:spChg chg="del">
          <ac:chgData name="Nada Farshoukh" userId="cd36c589a2108c71" providerId="LiveId" clId="{324A19A2-4CFB-4355-BB7F-F269DE0856F7}" dt="2021-05-07T11:51:51.597" v="8432" actId="478"/>
          <ac:spMkLst>
            <pc:docMk/>
            <pc:sldMk cId="1997013665" sldId="391"/>
            <ac:spMk id="43" creationId="{7B776265-6801-4411-A93C-7E181D50AF11}"/>
          </ac:spMkLst>
        </pc:spChg>
        <pc:spChg chg="del">
          <ac:chgData name="Nada Farshoukh" userId="cd36c589a2108c71" providerId="LiveId" clId="{324A19A2-4CFB-4355-BB7F-F269DE0856F7}" dt="2021-05-07T11:51:51.597" v="8432" actId="478"/>
          <ac:spMkLst>
            <pc:docMk/>
            <pc:sldMk cId="1997013665" sldId="391"/>
            <ac:spMk id="44" creationId="{EE019C4E-8D12-4920-8016-460463CB74FB}"/>
          </ac:spMkLst>
        </pc:spChg>
        <pc:spChg chg="del">
          <ac:chgData name="Nada Farshoukh" userId="cd36c589a2108c71" providerId="LiveId" clId="{324A19A2-4CFB-4355-BB7F-F269DE0856F7}" dt="2021-05-07T11:51:51.597" v="8432" actId="478"/>
          <ac:spMkLst>
            <pc:docMk/>
            <pc:sldMk cId="1997013665" sldId="391"/>
            <ac:spMk id="106" creationId="{4D20F56D-3218-408F-AD7C-0DB8D6FAC2BA}"/>
          </ac:spMkLst>
        </pc:spChg>
        <pc:picChg chg="del">
          <ac:chgData name="Nada Farshoukh" userId="cd36c589a2108c71" providerId="LiveId" clId="{324A19A2-4CFB-4355-BB7F-F269DE0856F7}" dt="2021-05-07T11:51:51.597" v="8432" actId="478"/>
          <ac:picMkLst>
            <pc:docMk/>
            <pc:sldMk cId="1997013665" sldId="391"/>
            <ac:picMk id="11" creationId="{44581E2D-0E8C-48DC-9073-434919EACC49}"/>
          </ac:picMkLst>
        </pc:picChg>
        <pc:cxnChg chg="del">
          <ac:chgData name="Nada Farshoukh" userId="cd36c589a2108c71" providerId="LiveId" clId="{324A19A2-4CFB-4355-BB7F-F269DE0856F7}" dt="2021-05-07T11:51:51.597" v="8432" actId="478"/>
          <ac:cxnSpMkLst>
            <pc:docMk/>
            <pc:sldMk cId="1997013665" sldId="391"/>
            <ac:cxnSpMk id="3" creationId="{999A9346-C058-4065-88B8-E1A431D46EEF}"/>
          </ac:cxnSpMkLst>
        </pc:cxnChg>
        <pc:cxnChg chg="del">
          <ac:chgData name="Nada Farshoukh" userId="cd36c589a2108c71" providerId="LiveId" clId="{324A19A2-4CFB-4355-BB7F-F269DE0856F7}" dt="2021-05-07T11:51:51.597" v="8432" actId="478"/>
          <ac:cxnSpMkLst>
            <pc:docMk/>
            <pc:sldMk cId="1997013665" sldId="391"/>
            <ac:cxnSpMk id="22" creationId="{DAFEC0A7-E287-436A-B6F6-C3648BA3EBB2}"/>
          </ac:cxnSpMkLst>
        </pc:cxnChg>
        <pc:cxnChg chg="del">
          <ac:chgData name="Nada Farshoukh" userId="cd36c589a2108c71" providerId="LiveId" clId="{324A19A2-4CFB-4355-BB7F-F269DE0856F7}" dt="2021-05-07T11:51:51.597" v="8432" actId="478"/>
          <ac:cxnSpMkLst>
            <pc:docMk/>
            <pc:sldMk cId="1997013665" sldId="391"/>
            <ac:cxnSpMk id="27" creationId="{3BCDA2A9-D93D-40B4-AD90-711A9B4EB275}"/>
          </ac:cxnSpMkLst>
        </pc:cxnChg>
        <pc:cxnChg chg="del">
          <ac:chgData name="Nada Farshoukh" userId="cd36c589a2108c71" providerId="LiveId" clId="{324A19A2-4CFB-4355-BB7F-F269DE0856F7}" dt="2021-05-07T11:51:51.597" v="8432" actId="478"/>
          <ac:cxnSpMkLst>
            <pc:docMk/>
            <pc:sldMk cId="1997013665" sldId="391"/>
            <ac:cxnSpMk id="30" creationId="{3E715825-9D47-4B00-88AF-3BFF7693BA17}"/>
          </ac:cxnSpMkLst>
        </pc:cxnChg>
        <pc:cxnChg chg="del">
          <ac:chgData name="Nada Farshoukh" userId="cd36c589a2108c71" providerId="LiveId" clId="{324A19A2-4CFB-4355-BB7F-F269DE0856F7}" dt="2021-05-07T11:51:51.597" v="8432" actId="478"/>
          <ac:cxnSpMkLst>
            <pc:docMk/>
            <pc:sldMk cId="1997013665" sldId="391"/>
            <ac:cxnSpMk id="38" creationId="{D8EDDF9B-1050-43AB-9F6A-D264FD9399EF}"/>
          </ac:cxnSpMkLst>
        </pc:cxnChg>
        <pc:cxnChg chg="del">
          <ac:chgData name="Nada Farshoukh" userId="cd36c589a2108c71" providerId="LiveId" clId="{324A19A2-4CFB-4355-BB7F-F269DE0856F7}" dt="2021-05-07T11:51:51.597" v="8432" actId="478"/>
          <ac:cxnSpMkLst>
            <pc:docMk/>
            <pc:sldMk cId="1997013665" sldId="391"/>
            <ac:cxnSpMk id="40" creationId="{4EA4D1AF-9C14-4B1E-839D-4E620607FC95}"/>
          </ac:cxnSpMkLst>
        </pc:cxnChg>
        <pc:cxnChg chg="del">
          <ac:chgData name="Nada Farshoukh" userId="cd36c589a2108c71" providerId="LiveId" clId="{324A19A2-4CFB-4355-BB7F-F269DE0856F7}" dt="2021-05-07T11:51:51.597" v="8432" actId="478"/>
          <ac:cxnSpMkLst>
            <pc:docMk/>
            <pc:sldMk cId="1997013665" sldId="391"/>
            <ac:cxnSpMk id="55" creationId="{9EEED1A4-502D-41D2-B6C4-4AC506C3A0BD}"/>
          </ac:cxnSpMkLst>
        </pc:cxnChg>
      </pc:sldChg>
      <pc:sldMasterChg chg="delSldLayout">
        <pc:chgData name="Nada Farshoukh" userId="cd36c589a2108c71" providerId="LiveId" clId="{324A19A2-4CFB-4355-BB7F-F269DE0856F7}" dt="2021-05-05T08:09:55.831" v="5544" actId="2696"/>
        <pc:sldMasterMkLst>
          <pc:docMk/>
          <pc:sldMasterMk cId="0" sldId="2147483677"/>
        </pc:sldMasterMkLst>
        <pc:sldLayoutChg chg="del">
          <pc:chgData name="Nada Farshoukh" userId="cd36c589a2108c71" providerId="LiveId" clId="{324A19A2-4CFB-4355-BB7F-F269DE0856F7}" dt="2021-04-25T09:52:21.385" v="225" actId="2696"/>
          <pc:sldLayoutMkLst>
            <pc:docMk/>
            <pc:sldMasterMk cId="0" sldId="2147483677"/>
            <pc:sldLayoutMk cId="0" sldId="2147483653"/>
          </pc:sldLayoutMkLst>
        </pc:sldLayoutChg>
        <pc:sldLayoutChg chg="del">
          <pc:chgData name="Nada Farshoukh" userId="cd36c589a2108c71" providerId="LiveId" clId="{324A19A2-4CFB-4355-BB7F-F269DE0856F7}" dt="2021-05-05T08:09:55.831" v="5544" actId="2696"/>
          <pc:sldLayoutMkLst>
            <pc:docMk/>
            <pc:sldMasterMk cId="0" sldId="2147483677"/>
            <pc:sldLayoutMk cId="0" sldId="2147483665"/>
          </pc:sldLayoutMkLst>
        </pc:sldLayoutChg>
        <pc:sldLayoutChg chg="del">
          <pc:chgData name="Nada Farshoukh" userId="cd36c589a2108c71" providerId="LiveId" clId="{324A19A2-4CFB-4355-BB7F-F269DE0856F7}" dt="2021-04-25T09:52:21.385" v="225" actId="2696"/>
          <pc:sldLayoutMkLst>
            <pc:docMk/>
            <pc:sldMasterMk cId="0" sldId="2147483677"/>
            <pc:sldLayoutMk cId="0" sldId="2147483673"/>
          </pc:sldLayoutMkLst>
        </pc:sldLayoutChg>
        <pc:sldLayoutChg chg="del">
          <pc:chgData name="Nada Farshoukh" userId="cd36c589a2108c71" providerId="LiveId" clId="{324A19A2-4CFB-4355-BB7F-F269DE0856F7}" dt="2021-04-25T11:03:58.034" v="640" actId="2696"/>
          <pc:sldLayoutMkLst>
            <pc:docMk/>
            <pc:sldMasterMk cId="0" sldId="2147483677"/>
            <pc:sldLayoutMk cId="0" sldId="2147483674"/>
          </pc:sldLayoutMkLst>
        </pc:sldLayoutChg>
        <pc:sldLayoutChg chg="del">
          <pc:chgData name="Nada Farshoukh" userId="cd36c589a2108c71" providerId="LiveId" clId="{324A19A2-4CFB-4355-BB7F-F269DE0856F7}" dt="2021-04-25T10:32:46.668" v="614" actId="2696"/>
          <pc:sldLayoutMkLst>
            <pc:docMk/>
            <pc:sldMasterMk cId="0" sldId="2147483677"/>
            <pc:sldLayoutMk cId="0" sldId="2147483675"/>
          </pc:sldLayoutMkLst>
        </pc:sldLayoutChg>
      </pc:sldMasterChg>
      <pc:sldMasterChg chg="modSldLayout">
        <pc:chgData name="Nada Farshoukh" userId="cd36c589a2108c71" providerId="LiveId" clId="{324A19A2-4CFB-4355-BB7F-F269DE0856F7}" dt="2021-05-06T09:54:37.959" v="6417"/>
        <pc:sldMasterMkLst>
          <pc:docMk/>
          <pc:sldMasterMk cId="1194607131" sldId="2147483679"/>
        </pc:sldMasterMkLst>
        <pc:sldLayoutChg chg="addSp delSp">
          <pc:chgData name="Nada Farshoukh" userId="cd36c589a2108c71" providerId="LiveId" clId="{324A19A2-4CFB-4355-BB7F-F269DE0856F7}" dt="2021-05-06T09:54:37.959" v="6417"/>
          <pc:sldLayoutMkLst>
            <pc:docMk/>
            <pc:sldMasterMk cId="1194607131" sldId="2147483679"/>
            <pc:sldLayoutMk cId="728435236" sldId="2147483697"/>
          </pc:sldLayoutMkLst>
          <pc:grpChg chg="add del">
            <ac:chgData name="Nada Farshoukh" userId="cd36c589a2108c71" providerId="LiveId" clId="{324A19A2-4CFB-4355-BB7F-F269DE0856F7}" dt="2021-05-06T09:54:37.959" v="6417"/>
            <ac:grpSpMkLst>
              <pc:docMk/>
              <pc:sldMasterMk cId="1194607131" sldId="2147483679"/>
              <pc:sldLayoutMk cId="728435236" sldId="2147483697"/>
              <ac:grpSpMk id="236" creationId="{00000000-0000-0000-0000-000000000000}"/>
            </ac:grpSpMkLst>
          </pc:grpChg>
        </pc:sldLayoutChg>
        <pc:sldLayoutChg chg="addSp delSp">
          <pc:chgData name="Nada Farshoukh" userId="cd36c589a2108c71" providerId="LiveId" clId="{324A19A2-4CFB-4355-BB7F-F269DE0856F7}" dt="2021-05-06T09:54:37.959" v="6417"/>
          <pc:sldLayoutMkLst>
            <pc:docMk/>
            <pc:sldMasterMk cId="1194607131" sldId="2147483679"/>
            <pc:sldLayoutMk cId="1000248857" sldId="2147483698"/>
          </pc:sldLayoutMkLst>
          <pc:grpChg chg="add del">
            <ac:chgData name="Nada Farshoukh" userId="cd36c589a2108c71" providerId="LiveId" clId="{324A19A2-4CFB-4355-BB7F-F269DE0856F7}" dt="2021-05-06T09:54:37.959" v="6417"/>
            <ac:grpSpMkLst>
              <pc:docMk/>
              <pc:sldMasterMk cId="1194607131" sldId="2147483679"/>
              <pc:sldLayoutMk cId="1000248857" sldId="2147483698"/>
              <ac:grpSpMk id="84" creationId="{00000000-0000-0000-0000-000000000000}"/>
            </ac:grpSpMkLst>
          </pc:grpChg>
        </pc:sldLayoutChg>
        <pc:sldLayoutChg chg="addSp delSp">
          <pc:chgData name="Nada Farshoukh" userId="cd36c589a2108c71" providerId="LiveId" clId="{324A19A2-4CFB-4355-BB7F-F269DE0856F7}" dt="2021-05-06T09:54:37.959" v="6417"/>
          <pc:sldLayoutMkLst>
            <pc:docMk/>
            <pc:sldMasterMk cId="1194607131" sldId="2147483679"/>
            <pc:sldLayoutMk cId="1441500723" sldId="2147483699"/>
          </pc:sldLayoutMkLst>
          <pc:grpChg chg="add del">
            <ac:chgData name="Nada Farshoukh" userId="cd36c589a2108c71" providerId="LiveId" clId="{324A19A2-4CFB-4355-BB7F-F269DE0856F7}" dt="2021-05-06T09:54:37.959" v="6417"/>
            <ac:grpSpMkLst>
              <pc:docMk/>
              <pc:sldMasterMk cId="1194607131" sldId="2147483679"/>
              <pc:sldLayoutMk cId="1441500723" sldId="2147483699"/>
              <ac:grpSpMk id="118" creationId="{00000000-0000-0000-0000-000000000000}"/>
            </ac:grpSpMkLst>
          </pc:grpChg>
        </pc:sldLayoutChg>
        <pc:sldLayoutChg chg="addSp delSp">
          <pc:chgData name="Nada Farshoukh" userId="cd36c589a2108c71" providerId="LiveId" clId="{324A19A2-4CFB-4355-BB7F-F269DE0856F7}" dt="2021-05-06T09:54:37.959" v="6417"/>
          <pc:sldLayoutMkLst>
            <pc:docMk/>
            <pc:sldMasterMk cId="1194607131" sldId="2147483679"/>
            <pc:sldLayoutMk cId="2972159884" sldId="2147483700"/>
          </pc:sldLayoutMkLst>
          <pc:spChg chg="add del">
            <ac:chgData name="Nada Farshoukh" userId="cd36c589a2108c71" providerId="LiveId" clId="{324A19A2-4CFB-4355-BB7F-F269DE0856F7}" dt="2021-05-06T09:54:37.959" v="6417"/>
            <ac:spMkLst>
              <pc:docMk/>
              <pc:sldMasterMk cId="1194607131" sldId="2147483679"/>
              <pc:sldLayoutMk cId="2972159884" sldId="2147483700"/>
              <ac:spMk id="74" creationId="{00000000-0000-0000-0000-000000000000}"/>
            </ac:spMkLst>
          </pc:spChg>
          <pc:spChg chg="add del">
            <ac:chgData name="Nada Farshoukh" userId="cd36c589a2108c71" providerId="LiveId" clId="{324A19A2-4CFB-4355-BB7F-F269DE0856F7}" dt="2021-05-06T09:54:37.959" v="6417"/>
            <ac:spMkLst>
              <pc:docMk/>
              <pc:sldMasterMk cId="1194607131" sldId="2147483679"/>
              <pc:sldLayoutMk cId="2972159884" sldId="2147483700"/>
              <ac:spMk id="81" creationId="{00000000-0000-0000-0000-000000000000}"/>
            </ac:spMkLst>
          </pc:spChg>
          <pc:spChg chg="add del">
            <ac:chgData name="Nada Farshoukh" userId="cd36c589a2108c71" providerId="LiveId" clId="{324A19A2-4CFB-4355-BB7F-F269DE0856F7}" dt="2021-05-06T09:54:37.959" v="6417"/>
            <ac:spMkLst>
              <pc:docMk/>
              <pc:sldMasterMk cId="1194607131" sldId="2147483679"/>
              <pc:sldLayoutMk cId="2972159884" sldId="2147483700"/>
              <ac:spMk id="82" creationId="{00000000-0000-0000-0000-000000000000}"/>
            </ac:spMkLst>
          </pc:spChg>
          <pc:grpChg chg="add del">
            <ac:chgData name="Nada Farshoukh" userId="cd36c589a2108c71" providerId="LiveId" clId="{324A19A2-4CFB-4355-BB7F-F269DE0856F7}" dt="2021-05-06T09:54:37.959" v="6417"/>
            <ac:grpSpMkLst>
              <pc:docMk/>
              <pc:sldMasterMk cId="1194607131" sldId="2147483679"/>
              <pc:sldLayoutMk cId="2972159884" sldId="2147483700"/>
              <ac:grpSpMk id="75" creationId="{00000000-0000-0000-0000-000000000000}"/>
            </ac:grpSpMkLst>
          </pc:grpChg>
        </pc:sldLayoutChg>
        <pc:sldLayoutChg chg="addSp delSp">
          <pc:chgData name="Nada Farshoukh" userId="cd36c589a2108c71" providerId="LiveId" clId="{324A19A2-4CFB-4355-BB7F-F269DE0856F7}" dt="2021-05-06T09:54:37.959" v="6417"/>
          <pc:sldLayoutMkLst>
            <pc:docMk/>
            <pc:sldMasterMk cId="1194607131" sldId="2147483679"/>
            <pc:sldLayoutMk cId="2191021446" sldId="2147483701"/>
          </pc:sldLayoutMkLst>
          <pc:grpChg chg="add del">
            <ac:chgData name="Nada Farshoukh" userId="cd36c589a2108c71" providerId="LiveId" clId="{324A19A2-4CFB-4355-BB7F-F269DE0856F7}" dt="2021-05-06T09:54:37.959" v="6417"/>
            <ac:grpSpMkLst>
              <pc:docMk/>
              <pc:sldMasterMk cId="1194607131" sldId="2147483679"/>
              <pc:sldLayoutMk cId="2191021446" sldId="2147483701"/>
              <ac:grpSpMk id="359" creationId="{00000000-0000-0000-0000-000000000000}"/>
            </ac:grpSpMkLst>
          </pc:grpChg>
        </pc:sldLayoutChg>
        <pc:sldLayoutChg chg="addSp delSp">
          <pc:chgData name="Nada Farshoukh" userId="cd36c589a2108c71" providerId="LiveId" clId="{324A19A2-4CFB-4355-BB7F-F269DE0856F7}" dt="2021-05-06T09:54:37.959" v="6417"/>
          <pc:sldLayoutMkLst>
            <pc:docMk/>
            <pc:sldMasterMk cId="1194607131" sldId="2147483679"/>
            <pc:sldLayoutMk cId="481876016" sldId="2147483705"/>
          </pc:sldLayoutMkLst>
          <pc:grpChg chg="add del">
            <ac:chgData name="Nada Farshoukh" userId="cd36c589a2108c71" providerId="LiveId" clId="{324A19A2-4CFB-4355-BB7F-F269DE0856F7}" dt="2021-05-06T09:54:37.959" v="6417"/>
            <ac:grpSpMkLst>
              <pc:docMk/>
              <pc:sldMasterMk cId="1194607131" sldId="2147483679"/>
              <pc:sldLayoutMk cId="481876016" sldId="2147483705"/>
              <ac:grpSpMk id="283" creationId="{00000000-0000-0000-0000-000000000000}"/>
            </ac:grpSpMkLst>
          </pc:grpChg>
        </pc:sldLayoutChg>
        <pc:sldLayoutChg chg="addSp delSp">
          <pc:chgData name="Nada Farshoukh" userId="cd36c589a2108c71" providerId="LiveId" clId="{324A19A2-4CFB-4355-BB7F-F269DE0856F7}" dt="2021-05-06T09:54:37.959" v="6417"/>
          <pc:sldLayoutMkLst>
            <pc:docMk/>
            <pc:sldMasterMk cId="1194607131" sldId="2147483679"/>
            <pc:sldLayoutMk cId="3741670471" sldId="2147483707"/>
          </pc:sldLayoutMkLst>
          <pc:spChg chg="add del">
            <ac:chgData name="Nada Farshoukh" userId="cd36c589a2108c71" providerId="LiveId" clId="{324A19A2-4CFB-4355-BB7F-F269DE0856F7}" dt="2021-05-06T09:54:37.959" v="6417"/>
            <ac:spMkLst>
              <pc:docMk/>
              <pc:sldMasterMk cId="1194607131" sldId="2147483679"/>
              <pc:sldLayoutMk cId="3741670471" sldId="2147483707"/>
              <ac:spMk id="485" creationId="{00000000-0000-0000-0000-000000000000}"/>
            </ac:spMkLst>
          </pc:spChg>
          <pc:spChg chg="add del">
            <ac:chgData name="Nada Farshoukh" userId="cd36c589a2108c71" providerId="LiveId" clId="{324A19A2-4CFB-4355-BB7F-F269DE0856F7}" dt="2021-05-06T09:54:37.959" v="6417"/>
            <ac:spMkLst>
              <pc:docMk/>
              <pc:sldMasterMk cId="1194607131" sldId="2147483679"/>
              <pc:sldLayoutMk cId="3741670471" sldId="2147483707"/>
              <ac:spMk id="486" creationId="{00000000-0000-0000-0000-000000000000}"/>
            </ac:spMkLst>
          </pc:spChg>
          <pc:spChg chg="add del">
            <ac:chgData name="Nada Farshoukh" userId="cd36c589a2108c71" providerId="LiveId" clId="{324A19A2-4CFB-4355-BB7F-F269DE0856F7}" dt="2021-05-06T09:54:37.959" v="6417"/>
            <ac:spMkLst>
              <pc:docMk/>
              <pc:sldMasterMk cId="1194607131" sldId="2147483679"/>
              <pc:sldLayoutMk cId="3741670471" sldId="2147483707"/>
              <ac:spMk id="490" creationId="{00000000-0000-0000-0000-000000000000}"/>
            </ac:spMkLst>
          </pc:spChg>
          <pc:grpChg chg="add del">
            <ac:chgData name="Nada Farshoukh" userId="cd36c589a2108c71" providerId="LiveId" clId="{324A19A2-4CFB-4355-BB7F-F269DE0856F7}" dt="2021-05-06T09:54:37.959" v="6417"/>
            <ac:grpSpMkLst>
              <pc:docMk/>
              <pc:sldMasterMk cId="1194607131" sldId="2147483679"/>
              <pc:sldLayoutMk cId="3741670471" sldId="2147483707"/>
              <ac:grpSpMk id="491" creationId="{00000000-0000-0000-0000-000000000000}"/>
            </ac:grpSpMkLst>
          </pc:grpChg>
        </pc:sldLayoutChg>
        <pc:sldLayoutChg chg="addSp delSp">
          <pc:chgData name="Nada Farshoukh" userId="cd36c589a2108c71" providerId="LiveId" clId="{324A19A2-4CFB-4355-BB7F-F269DE0856F7}" dt="2021-05-06T09:54:37.959" v="6417"/>
          <pc:sldLayoutMkLst>
            <pc:docMk/>
            <pc:sldMasterMk cId="1194607131" sldId="2147483679"/>
            <pc:sldLayoutMk cId="3009010219" sldId="2147483711"/>
          </pc:sldLayoutMkLst>
          <pc:grpChg chg="add del">
            <ac:chgData name="Nada Farshoukh" userId="cd36c589a2108c71" providerId="LiveId" clId="{324A19A2-4CFB-4355-BB7F-F269DE0856F7}" dt="2021-05-06T09:54:37.959" v="6417"/>
            <ac:grpSpMkLst>
              <pc:docMk/>
              <pc:sldMasterMk cId="1194607131" sldId="2147483679"/>
              <pc:sldLayoutMk cId="3009010219" sldId="2147483711"/>
              <ac:grpSpMk id="445" creationId="{00000000-0000-0000-0000-000000000000}"/>
            </ac:grpSpMkLst>
          </pc:grpChg>
        </pc:sldLayoutChg>
        <pc:sldLayoutChg chg="addSp delSp">
          <pc:chgData name="Nada Farshoukh" userId="cd36c589a2108c71" providerId="LiveId" clId="{324A19A2-4CFB-4355-BB7F-F269DE0856F7}" dt="2021-05-06T09:54:37.959" v="6417"/>
          <pc:sldLayoutMkLst>
            <pc:docMk/>
            <pc:sldMasterMk cId="1194607131" sldId="2147483679"/>
            <pc:sldLayoutMk cId="3658018661" sldId="2147483712"/>
          </pc:sldLayoutMkLst>
          <pc:grpChg chg="add del">
            <ac:chgData name="Nada Farshoukh" userId="cd36c589a2108c71" providerId="LiveId" clId="{324A19A2-4CFB-4355-BB7F-F269DE0856F7}" dt="2021-05-06T09:54:37.959" v="6417"/>
            <ac:grpSpMkLst>
              <pc:docMk/>
              <pc:sldMasterMk cId="1194607131" sldId="2147483679"/>
              <pc:sldLayoutMk cId="3658018661" sldId="2147483712"/>
              <ac:grpSpMk id="322" creationId="{00000000-0000-0000-0000-000000000000}"/>
            </ac:grpSpMkLst>
          </pc:grpChg>
        </pc:sldLayoutChg>
        <pc:sldLayoutChg chg="addSp delSp">
          <pc:chgData name="Nada Farshoukh" userId="cd36c589a2108c71" providerId="LiveId" clId="{324A19A2-4CFB-4355-BB7F-F269DE0856F7}" dt="2021-05-06T09:54:37.959" v="6417"/>
          <pc:sldLayoutMkLst>
            <pc:docMk/>
            <pc:sldMasterMk cId="1194607131" sldId="2147483679"/>
            <pc:sldLayoutMk cId="2909126845" sldId="2147483713"/>
          </pc:sldLayoutMkLst>
          <pc:grpChg chg="add del">
            <ac:chgData name="Nada Farshoukh" userId="cd36c589a2108c71" providerId="LiveId" clId="{324A19A2-4CFB-4355-BB7F-F269DE0856F7}" dt="2021-05-06T09:54:37.959" v="6417"/>
            <ac:grpSpMkLst>
              <pc:docMk/>
              <pc:sldMasterMk cId="1194607131" sldId="2147483679"/>
              <pc:sldLayoutMk cId="2909126845" sldId="2147483713"/>
              <ac:grpSpMk id="535" creationId="{00000000-0000-0000-0000-000000000000}"/>
            </ac:grpSpMkLst>
          </pc:grpChg>
        </pc:sldLayoutChg>
        <pc:sldLayoutChg chg="addSp delSp">
          <pc:chgData name="Nada Farshoukh" userId="cd36c589a2108c71" providerId="LiveId" clId="{324A19A2-4CFB-4355-BB7F-F269DE0856F7}" dt="2021-05-06T09:54:37.959" v="6417"/>
          <pc:sldLayoutMkLst>
            <pc:docMk/>
            <pc:sldMasterMk cId="1194607131" sldId="2147483679"/>
            <pc:sldLayoutMk cId="725798909" sldId="2147483714"/>
          </pc:sldLayoutMkLst>
          <pc:grpChg chg="add del">
            <ac:chgData name="Nada Farshoukh" userId="cd36c589a2108c71" providerId="LiveId" clId="{324A19A2-4CFB-4355-BB7F-F269DE0856F7}" dt="2021-05-06T09:54:37.959" v="6417"/>
            <ac:grpSpMkLst>
              <pc:docMk/>
              <pc:sldMasterMk cId="1194607131" sldId="2147483679"/>
              <pc:sldLayoutMk cId="725798909" sldId="2147483714"/>
              <ac:grpSpMk id="501" creationId="{00000000-0000-0000-0000-000000000000}"/>
            </ac:grpSpMkLst>
          </pc:grpChg>
        </pc:sldLayoutChg>
        <pc:sldLayoutChg chg="addSp delSp">
          <pc:chgData name="Nada Farshoukh" userId="cd36c589a2108c71" providerId="LiveId" clId="{324A19A2-4CFB-4355-BB7F-F269DE0856F7}" dt="2021-05-06T09:54:37.959" v="6417"/>
          <pc:sldLayoutMkLst>
            <pc:docMk/>
            <pc:sldMasterMk cId="1194607131" sldId="2147483679"/>
            <pc:sldLayoutMk cId="4244785662" sldId="2147483715"/>
          </pc:sldLayoutMkLst>
          <pc:spChg chg="add del">
            <ac:chgData name="Nada Farshoukh" userId="cd36c589a2108c71" providerId="LiveId" clId="{324A19A2-4CFB-4355-BB7F-F269DE0856F7}" dt="2021-05-06T09:54:37.959" v="6417"/>
            <ac:spMkLst>
              <pc:docMk/>
              <pc:sldMasterMk cId="1194607131" sldId="2147483679"/>
              <pc:sldLayoutMk cId="4244785662" sldId="2147483715"/>
              <ac:spMk id="668" creationId="{00000000-0000-0000-0000-000000000000}"/>
            </ac:spMkLst>
          </pc:spChg>
          <pc:grpChg chg="add del">
            <ac:chgData name="Nada Farshoukh" userId="cd36c589a2108c71" providerId="LiveId" clId="{324A19A2-4CFB-4355-BB7F-F269DE0856F7}" dt="2021-05-06T09:54:37.959" v="6417"/>
            <ac:grpSpMkLst>
              <pc:docMk/>
              <pc:sldMasterMk cId="1194607131" sldId="2147483679"/>
              <pc:sldLayoutMk cId="4244785662" sldId="2147483715"/>
              <ac:grpSpMk id="604" creationId="{00000000-0000-0000-0000-000000000000}"/>
            </ac:grpSpMkLst>
          </pc:grpChg>
          <pc:grpChg chg="add del">
            <ac:chgData name="Nada Farshoukh" userId="cd36c589a2108c71" providerId="LiveId" clId="{324A19A2-4CFB-4355-BB7F-F269DE0856F7}" dt="2021-05-06T09:54:37.959" v="6417"/>
            <ac:grpSpMkLst>
              <pc:docMk/>
              <pc:sldMasterMk cId="1194607131" sldId="2147483679"/>
              <pc:sldLayoutMk cId="4244785662" sldId="2147483715"/>
              <ac:grpSpMk id="635" creationId="{00000000-0000-0000-0000-000000000000}"/>
            </ac:grpSpMkLst>
          </pc:grpChg>
        </pc:sldLayoutChg>
        <pc:sldLayoutChg chg="addSp delSp">
          <pc:chgData name="Nada Farshoukh" userId="cd36c589a2108c71" providerId="LiveId" clId="{324A19A2-4CFB-4355-BB7F-F269DE0856F7}" dt="2021-05-06T09:54:37.959" v="6417"/>
          <pc:sldLayoutMkLst>
            <pc:docMk/>
            <pc:sldMasterMk cId="1194607131" sldId="2147483679"/>
            <pc:sldLayoutMk cId="2458666697" sldId="2147483716"/>
          </pc:sldLayoutMkLst>
          <pc:spChg chg="add del">
            <ac:chgData name="Nada Farshoukh" userId="cd36c589a2108c71" providerId="LiveId" clId="{324A19A2-4CFB-4355-BB7F-F269DE0856F7}" dt="2021-05-06T09:54:37.959" v="6417"/>
            <ac:spMkLst>
              <pc:docMk/>
              <pc:sldMasterMk cId="1194607131" sldId="2147483679"/>
              <pc:sldLayoutMk cId="2458666697" sldId="2147483716"/>
              <ac:spMk id="280" creationId="{00000000-0000-0000-0000-000000000000}"/>
            </ac:spMkLst>
          </pc:spChg>
        </pc:sldLayoutChg>
        <pc:sldLayoutChg chg="addSp delSp">
          <pc:chgData name="Nada Farshoukh" userId="cd36c589a2108c71" providerId="LiveId" clId="{324A19A2-4CFB-4355-BB7F-F269DE0856F7}" dt="2021-05-06T09:54:37.959" v="6417"/>
          <pc:sldLayoutMkLst>
            <pc:docMk/>
            <pc:sldMasterMk cId="1194607131" sldId="2147483679"/>
            <pc:sldLayoutMk cId="3529492673" sldId="2147483717"/>
          </pc:sldLayoutMkLst>
          <pc:grpChg chg="add del">
            <ac:chgData name="Nada Farshoukh" userId="cd36c589a2108c71" providerId="LiveId" clId="{324A19A2-4CFB-4355-BB7F-F269DE0856F7}" dt="2021-05-06T09:54:37.959" v="6417"/>
            <ac:grpSpMkLst>
              <pc:docMk/>
              <pc:sldMasterMk cId="1194607131" sldId="2147483679"/>
              <pc:sldLayoutMk cId="3529492673" sldId="2147483717"/>
              <ac:grpSpMk id="569" creationId="{00000000-0000-0000-0000-000000000000}"/>
            </ac:grpSpMkLst>
          </pc:gr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7040f09d0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7040f09d0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419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061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7974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0548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630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6180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5937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2222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9752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5330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4692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65024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8570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52560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6320de4b7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6320de4b7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6320de4b7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6320de4b7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4529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6320de4b7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6320de4b7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7016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4240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10624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2622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79038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02312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61013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67646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96125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44124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20693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01757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48402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867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7789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9260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44342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4272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28907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0204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25615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420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2462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6947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7520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957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4128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-204670">
            <a:off x="851406" y="522992"/>
            <a:ext cx="7311366" cy="4103675"/>
            <a:chOff x="238125" y="847975"/>
            <a:chExt cx="7143400" cy="4009400"/>
          </a:xfrm>
        </p:grpSpPr>
        <p:sp>
          <p:nvSpPr>
            <p:cNvPr id="10" name="Google Shape;10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956058" y="542208"/>
            <a:ext cx="7231978" cy="4059117"/>
            <a:chOff x="238125" y="847975"/>
            <a:chExt cx="7143400" cy="4009400"/>
          </a:xfrm>
        </p:grpSpPr>
        <p:sp>
          <p:nvSpPr>
            <p:cNvPr id="41" name="Google Shape;41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2"/>
          <p:cNvSpPr txBox="1">
            <a:spLocks noGrp="1"/>
          </p:cNvSpPr>
          <p:nvPr>
            <p:ph type="ctrTitle"/>
          </p:nvPr>
        </p:nvSpPr>
        <p:spPr>
          <a:xfrm rot="950">
            <a:off x="2943300" y="995775"/>
            <a:ext cx="3257400" cy="17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45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2" name="Google Shape;72;p2"/>
          <p:cNvSpPr txBox="1">
            <a:spLocks noGrp="1"/>
          </p:cNvSpPr>
          <p:nvPr>
            <p:ph type="subTitle" idx="1"/>
          </p:nvPr>
        </p:nvSpPr>
        <p:spPr>
          <a:xfrm rot="1327">
            <a:off x="3017300" y="3396563"/>
            <a:ext cx="31092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/>
          <p:nvPr/>
        </p:nvSpPr>
        <p:spPr>
          <a:xfrm rot="162584">
            <a:off x="3507427" y="610939"/>
            <a:ext cx="3477663" cy="3951386"/>
          </a:xfrm>
          <a:custGeom>
            <a:avLst/>
            <a:gdLst/>
            <a:ahLst/>
            <a:cxnLst/>
            <a:rect l="l" t="t" r="r" b="b"/>
            <a:pathLst>
              <a:path w="34540" h="39245" extrusionOk="0">
                <a:moveTo>
                  <a:pt x="1" y="0"/>
                </a:moveTo>
                <a:lnTo>
                  <a:pt x="1" y="39245"/>
                </a:lnTo>
                <a:lnTo>
                  <a:pt x="34539" y="39245"/>
                </a:lnTo>
                <a:lnTo>
                  <a:pt x="34539" y="1374"/>
                </a:lnTo>
                <a:cubicBezTo>
                  <a:pt x="34239" y="901"/>
                  <a:pt x="34065" y="395"/>
                  <a:pt x="33702" y="0"/>
                </a:cubicBezTo>
                <a:lnTo>
                  <a:pt x="32818" y="0"/>
                </a:lnTo>
                <a:cubicBezTo>
                  <a:pt x="32660" y="537"/>
                  <a:pt x="32470" y="1074"/>
                  <a:pt x="32628" y="1564"/>
                </a:cubicBezTo>
                <a:cubicBezTo>
                  <a:pt x="33276" y="1864"/>
                  <a:pt x="33197" y="2827"/>
                  <a:pt x="32486" y="3017"/>
                </a:cubicBezTo>
                <a:cubicBezTo>
                  <a:pt x="32419" y="3033"/>
                  <a:pt x="32354" y="3041"/>
                  <a:pt x="32291" y="3041"/>
                </a:cubicBezTo>
                <a:cubicBezTo>
                  <a:pt x="31683" y="3041"/>
                  <a:pt x="31280" y="2330"/>
                  <a:pt x="31681" y="1801"/>
                </a:cubicBezTo>
                <a:lnTo>
                  <a:pt x="31681" y="0"/>
                </a:lnTo>
                <a:lnTo>
                  <a:pt x="30117" y="0"/>
                </a:lnTo>
                <a:cubicBezTo>
                  <a:pt x="30086" y="553"/>
                  <a:pt x="30117" y="1090"/>
                  <a:pt x="30243" y="1627"/>
                </a:cubicBezTo>
                <a:cubicBezTo>
                  <a:pt x="30861" y="2075"/>
                  <a:pt x="30543" y="3034"/>
                  <a:pt x="29807" y="3034"/>
                </a:cubicBezTo>
                <a:cubicBezTo>
                  <a:pt x="29789" y="3034"/>
                  <a:pt x="29772" y="3034"/>
                  <a:pt x="29754" y="3033"/>
                </a:cubicBezTo>
                <a:cubicBezTo>
                  <a:pt x="28980" y="3001"/>
                  <a:pt x="28743" y="1975"/>
                  <a:pt x="29406" y="1596"/>
                </a:cubicBezTo>
                <a:cubicBezTo>
                  <a:pt x="29485" y="1059"/>
                  <a:pt x="29517" y="537"/>
                  <a:pt x="29485" y="0"/>
                </a:cubicBezTo>
                <a:lnTo>
                  <a:pt x="27685" y="0"/>
                </a:lnTo>
                <a:cubicBezTo>
                  <a:pt x="27732" y="632"/>
                  <a:pt x="27827" y="1248"/>
                  <a:pt x="27954" y="1864"/>
                </a:cubicBezTo>
                <a:cubicBezTo>
                  <a:pt x="28265" y="2402"/>
                  <a:pt x="27866" y="3028"/>
                  <a:pt x="27303" y="3028"/>
                </a:cubicBezTo>
                <a:cubicBezTo>
                  <a:pt x="27238" y="3028"/>
                  <a:pt x="27170" y="3019"/>
                  <a:pt x="27101" y="3001"/>
                </a:cubicBezTo>
                <a:cubicBezTo>
                  <a:pt x="26437" y="2843"/>
                  <a:pt x="26295" y="1959"/>
                  <a:pt x="26895" y="1596"/>
                </a:cubicBezTo>
                <a:cubicBezTo>
                  <a:pt x="26943" y="1059"/>
                  <a:pt x="27148" y="553"/>
                  <a:pt x="27038" y="0"/>
                </a:cubicBezTo>
                <a:lnTo>
                  <a:pt x="25064" y="0"/>
                </a:lnTo>
                <a:cubicBezTo>
                  <a:pt x="25127" y="601"/>
                  <a:pt x="25237" y="1185"/>
                  <a:pt x="25379" y="1769"/>
                </a:cubicBezTo>
                <a:cubicBezTo>
                  <a:pt x="25790" y="2286"/>
                  <a:pt x="25411" y="3036"/>
                  <a:pt x="24777" y="3036"/>
                </a:cubicBezTo>
                <a:cubicBezTo>
                  <a:pt x="24751" y="3036"/>
                  <a:pt x="24726" y="3035"/>
                  <a:pt x="24700" y="3033"/>
                </a:cubicBezTo>
                <a:cubicBezTo>
                  <a:pt x="24005" y="2954"/>
                  <a:pt x="23753" y="2085"/>
                  <a:pt x="24290" y="1659"/>
                </a:cubicBezTo>
                <a:cubicBezTo>
                  <a:pt x="24369" y="1106"/>
                  <a:pt x="24384" y="553"/>
                  <a:pt x="24353" y="0"/>
                </a:cubicBezTo>
                <a:lnTo>
                  <a:pt x="23026" y="0"/>
                </a:lnTo>
                <a:cubicBezTo>
                  <a:pt x="22979" y="537"/>
                  <a:pt x="22774" y="1090"/>
                  <a:pt x="22726" y="1643"/>
                </a:cubicBezTo>
                <a:cubicBezTo>
                  <a:pt x="23343" y="2075"/>
                  <a:pt x="23011" y="3034"/>
                  <a:pt x="22274" y="3034"/>
                </a:cubicBezTo>
                <a:cubicBezTo>
                  <a:pt x="22256" y="3034"/>
                  <a:pt x="22239" y="3034"/>
                  <a:pt x="22221" y="3033"/>
                </a:cubicBezTo>
                <a:cubicBezTo>
                  <a:pt x="21447" y="2985"/>
                  <a:pt x="21226" y="1943"/>
                  <a:pt x="21921" y="1580"/>
                </a:cubicBezTo>
                <a:cubicBezTo>
                  <a:pt x="22016" y="1043"/>
                  <a:pt x="22142" y="522"/>
                  <a:pt x="22205" y="0"/>
                </a:cubicBezTo>
                <a:lnTo>
                  <a:pt x="19994" y="0"/>
                </a:lnTo>
                <a:cubicBezTo>
                  <a:pt x="19963" y="506"/>
                  <a:pt x="19836" y="1185"/>
                  <a:pt x="20041" y="1532"/>
                </a:cubicBezTo>
                <a:cubicBezTo>
                  <a:pt x="20752" y="1801"/>
                  <a:pt x="20705" y="2827"/>
                  <a:pt x="19963" y="3017"/>
                </a:cubicBezTo>
                <a:cubicBezTo>
                  <a:pt x="19894" y="3035"/>
                  <a:pt x="19828" y="3043"/>
                  <a:pt x="19763" y="3043"/>
                </a:cubicBezTo>
                <a:cubicBezTo>
                  <a:pt x="19142" y="3043"/>
                  <a:pt x="18731" y="2269"/>
                  <a:pt x="19189" y="1753"/>
                </a:cubicBezTo>
                <a:cubicBezTo>
                  <a:pt x="19189" y="1169"/>
                  <a:pt x="19173" y="585"/>
                  <a:pt x="19141" y="0"/>
                </a:cubicBezTo>
                <a:lnTo>
                  <a:pt x="17767" y="0"/>
                </a:lnTo>
                <a:cubicBezTo>
                  <a:pt x="17752" y="632"/>
                  <a:pt x="17799" y="1280"/>
                  <a:pt x="17941" y="1896"/>
                </a:cubicBezTo>
                <a:cubicBezTo>
                  <a:pt x="18223" y="2431"/>
                  <a:pt x="17826" y="3029"/>
                  <a:pt x="17278" y="3029"/>
                </a:cubicBezTo>
                <a:cubicBezTo>
                  <a:pt x="17211" y="3029"/>
                  <a:pt x="17143" y="3020"/>
                  <a:pt x="17072" y="3001"/>
                </a:cubicBezTo>
                <a:cubicBezTo>
                  <a:pt x="16425" y="2843"/>
                  <a:pt x="16283" y="1990"/>
                  <a:pt x="16836" y="1627"/>
                </a:cubicBezTo>
                <a:cubicBezTo>
                  <a:pt x="16962" y="1090"/>
                  <a:pt x="16994" y="537"/>
                  <a:pt x="16962" y="0"/>
                </a:cubicBezTo>
                <a:lnTo>
                  <a:pt x="15462" y="0"/>
                </a:lnTo>
                <a:cubicBezTo>
                  <a:pt x="15462" y="664"/>
                  <a:pt x="15477" y="1564"/>
                  <a:pt x="15477" y="1975"/>
                </a:cubicBezTo>
                <a:cubicBezTo>
                  <a:pt x="15509" y="2069"/>
                  <a:pt x="15525" y="2164"/>
                  <a:pt x="15525" y="2259"/>
                </a:cubicBezTo>
                <a:cubicBezTo>
                  <a:pt x="15556" y="2701"/>
                  <a:pt x="15209" y="3064"/>
                  <a:pt x="14767" y="3064"/>
                </a:cubicBezTo>
                <a:cubicBezTo>
                  <a:pt x="14325" y="3064"/>
                  <a:pt x="13961" y="2701"/>
                  <a:pt x="13993" y="2259"/>
                </a:cubicBezTo>
                <a:cubicBezTo>
                  <a:pt x="14025" y="1927"/>
                  <a:pt x="14230" y="1643"/>
                  <a:pt x="14546" y="1532"/>
                </a:cubicBezTo>
                <a:cubicBezTo>
                  <a:pt x="14767" y="774"/>
                  <a:pt x="14625" y="601"/>
                  <a:pt x="14719" y="0"/>
                </a:cubicBezTo>
                <a:lnTo>
                  <a:pt x="13393" y="0"/>
                </a:lnTo>
                <a:cubicBezTo>
                  <a:pt x="13251" y="585"/>
                  <a:pt x="12966" y="1122"/>
                  <a:pt x="12809" y="1722"/>
                </a:cubicBezTo>
                <a:cubicBezTo>
                  <a:pt x="13296" y="2239"/>
                  <a:pt x="12911" y="3042"/>
                  <a:pt x="12267" y="3042"/>
                </a:cubicBezTo>
                <a:cubicBezTo>
                  <a:pt x="12203" y="3042"/>
                  <a:pt x="12135" y="3034"/>
                  <a:pt x="12066" y="3017"/>
                </a:cubicBezTo>
                <a:cubicBezTo>
                  <a:pt x="11308" y="2827"/>
                  <a:pt x="11277" y="1753"/>
                  <a:pt x="12035" y="1532"/>
                </a:cubicBezTo>
                <a:cubicBezTo>
                  <a:pt x="12145" y="1027"/>
                  <a:pt x="12272" y="522"/>
                  <a:pt x="12335" y="0"/>
                </a:cubicBezTo>
                <a:lnTo>
                  <a:pt x="10124" y="0"/>
                </a:lnTo>
                <a:cubicBezTo>
                  <a:pt x="10250" y="616"/>
                  <a:pt x="10282" y="1217"/>
                  <a:pt x="10376" y="1817"/>
                </a:cubicBezTo>
                <a:cubicBezTo>
                  <a:pt x="10471" y="1943"/>
                  <a:pt x="10519" y="2101"/>
                  <a:pt x="10519" y="2275"/>
                </a:cubicBezTo>
                <a:cubicBezTo>
                  <a:pt x="10519" y="2718"/>
                  <a:pt x="10153" y="3049"/>
                  <a:pt x="9748" y="3049"/>
                </a:cubicBezTo>
                <a:cubicBezTo>
                  <a:pt x="9647" y="3049"/>
                  <a:pt x="9545" y="3029"/>
                  <a:pt x="9445" y="2985"/>
                </a:cubicBezTo>
                <a:cubicBezTo>
                  <a:pt x="8924" y="2764"/>
                  <a:pt x="8813" y="2085"/>
                  <a:pt x="9224" y="1706"/>
                </a:cubicBezTo>
                <a:cubicBezTo>
                  <a:pt x="9318" y="1138"/>
                  <a:pt x="9397" y="569"/>
                  <a:pt x="9445" y="0"/>
                </a:cubicBezTo>
                <a:lnTo>
                  <a:pt x="7755" y="0"/>
                </a:lnTo>
                <a:cubicBezTo>
                  <a:pt x="7755" y="601"/>
                  <a:pt x="7850" y="1185"/>
                  <a:pt x="7834" y="1769"/>
                </a:cubicBezTo>
                <a:cubicBezTo>
                  <a:pt x="7960" y="1911"/>
                  <a:pt x="8023" y="2085"/>
                  <a:pt x="8023" y="2275"/>
                </a:cubicBezTo>
                <a:cubicBezTo>
                  <a:pt x="8023" y="2725"/>
                  <a:pt x="7658" y="3044"/>
                  <a:pt x="7252" y="3044"/>
                </a:cubicBezTo>
                <a:cubicBezTo>
                  <a:pt x="7131" y="3044"/>
                  <a:pt x="7006" y="3015"/>
                  <a:pt x="6886" y="2954"/>
                </a:cubicBezTo>
                <a:cubicBezTo>
                  <a:pt x="6365" y="2669"/>
                  <a:pt x="6349" y="1927"/>
                  <a:pt x="6839" y="1611"/>
                </a:cubicBezTo>
                <a:cubicBezTo>
                  <a:pt x="6997" y="1090"/>
                  <a:pt x="7076" y="553"/>
                  <a:pt x="7060" y="0"/>
                </a:cubicBezTo>
                <a:lnTo>
                  <a:pt x="5323" y="0"/>
                </a:lnTo>
                <a:lnTo>
                  <a:pt x="5323" y="1769"/>
                </a:lnTo>
                <a:cubicBezTo>
                  <a:pt x="5791" y="2292"/>
                  <a:pt x="5372" y="3054"/>
                  <a:pt x="4755" y="3054"/>
                </a:cubicBezTo>
                <a:cubicBezTo>
                  <a:pt x="4663" y="3054"/>
                  <a:pt x="4568" y="3038"/>
                  <a:pt x="4470" y="3001"/>
                </a:cubicBezTo>
                <a:cubicBezTo>
                  <a:pt x="3728" y="2717"/>
                  <a:pt x="3854" y="1611"/>
                  <a:pt x="4644" y="1501"/>
                </a:cubicBezTo>
                <a:cubicBezTo>
                  <a:pt x="4691" y="995"/>
                  <a:pt x="4707" y="522"/>
                  <a:pt x="4707" y="0"/>
                </a:cubicBezTo>
                <a:lnTo>
                  <a:pt x="2970" y="0"/>
                </a:lnTo>
                <a:cubicBezTo>
                  <a:pt x="2970" y="664"/>
                  <a:pt x="3033" y="1343"/>
                  <a:pt x="2970" y="1990"/>
                </a:cubicBezTo>
                <a:cubicBezTo>
                  <a:pt x="3172" y="2534"/>
                  <a:pt x="2746" y="3038"/>
                  <a:pt x="2252" y="3038"/>
                </a:cubicBezTo>
                <a:cubicBezTo>
                  <a:pt x="2129" y="3038"/>
                  <a:pt x="2003" y="3007"/>
                  <a:pt x="1880" y="2938"/>
                </a:cubicBezTo>
                <a:cubicBezTo>
                  <a:pt x="1248" y="2590"/>
                  <a:pt x="1391" y="1643"/>
                  <a:pt x="2101" y="1517"/>
                </a:cubicBezTo>
                <a:cubicBezTo>
                  <a:pt x="2212" y="1043"/>
                  <a:pt x="2275" y="522"/>
                  <a:pt x="2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38100" dir="5400000" algn="bl" rotWithShape="0">
              <a:srgbClr val="783F04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 rot="-1013395" flipH="1">
            <a:off x="1643515" y="1372580"/>
            <a:ext cx="2037451" cy="2057037"/>
            <a:chOff x="1626000" y="605300"/>
            <a:chExt cx="4068375" cy="4132125"/>
          </a:xfrm>
        </p:grpSpPr>
        <p:sp>
          <p:nvSpPr>
            <p:cNvPr id="76" name="Google Shape;76;p3"/>
            <p:cNvSpPr/>
            <p:nvPr/>
          </p:nvSpPr>
          <p:spPr>
            <a:xfrm>
              <a:off x="1626000" y="605300"/>
              <a:ext cx="4068375" cy="4132125"/>
            </a:xfrm>
            <a:custGeom>
              <a:avLst/>
              <a:gdLst/>
              <a:ahLst/>
              <a:cxnLst/>
              <a:rect l="l" t="t" r="r" b="b"/>
              <a:pathLst>
                <a:path w="162735" h="165285" extrusionOk="0">
                  <a:moveTo>
                    <a:pt x="145650" y="0"/>
                  </a:moveTo>
                  <a:lnTo>
                    <a:pt x="0" y="19635"/>
                  </a:lnTo>
                  <a:lnTo>
                    <a:pt x="19583" y="165284"/>
                  </a:lnTo>
                  <a:lnTo>
                    <a:pt x="136368" y="149526"/>
                  </a:lnTo>
                  <a:lnTo>
                    <a:pt x="162734" y="126985"/>
                  </a:lnTo>
                  <a:lnTo>
                    <a:pt x="1456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5036475" y="3767150"/>
              <a:ext cx="657900" cy="576300"/>
            </a:xfrm>
            <a:custGeom>
              <a:avLst/>
              <a:gdLst/>
              <a:ahLst/>
              <a:cxnLst/>
              <a:rect l="l" t="t" r="r" b="b"/>
              <a:pathLst>
                <a:path w="26316" h="23052" extrusionOk="0">
                  <a:moveTo>
                    <a:pt x="16626" y="10965"/>
                  </a:moveTo>
                  <a:cubicBezTo>
                    <a:pt x="24377" y="3010"/>
                    <a:pt x="26315" y="511"/>
                    <a:pt x="26315" y="511"/>
                  </a:cubicBezTo>
                  <a:cubicBezTo>
                    <a:pt x="26315" y="511"/>
                    <a:pt x="20756" y="3469"/>
                    <a:pt x="10812" y="1"/>
                  </a:cubicBezTo>
                  <a:cubicBezTo>
                    <a:pt x="10812" y="1"/>
                    <a:pt x="8823" y="16728"/>
                    <a:pt x="0" y="23052"/>
                  </a:cubicBezTo>
                  <a:cubicBezTo>
                    <a:pt x="6120" y="19941"/>
                    <a:pt x="11730" y="15861"/>
                    <a:pt x="16626" y="10965"/>
                  </a:cubicBezTo>
                  <a:close/>
                </a:path>
              </a:pathLst>
            </a:custGeom>
            <a:solidFill>
              <a:srgbClr val="FFC5CB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3"/>
          <p:cNvSpPr txBox="1">
            <a:spLocks noGrp="1"/>
          </p:cNvSpPr>
          <p:nvPr>
            <p:ph type="ctrTitle"/>
          </p:nvPr>
        </p:nvSpPr>
        <p:spPr>
          <a:xfrm rot="162489">
            <a:off x="3541350" y="1021740"/>
            <a:ext cx="3466772" cy="19263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 rot="162502">
            <a:off x="3784731" y="3328749"/>
            <a:ext cx="2825256" cy="577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title" idx="2" hasCustomPrompt="1"/>
          </p:nvPr>
        </p:nvSpPr>
        <p:spPr>
          <a:xfrm rot="-532199">
            <a:off x="2066030" y="1940967"/>
            <a:ext cx="1192663" cy="92000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r>
              <a:t>xx%</a:t>
            </a:r>
          </a:p>
        </p:txBody>
      </p:sp>
      <p:sp>
        <p:nvSpPr>
          <p:cNvPr id="81" name="Google Shape;81;p3"/>
          <p:cNvSpPr/>
          <p:nvPr/>
        </p:nvSpPr>
        <p:spPr>
          <a:xfrm rot="4642448">
            <a:off x="3025611" y="1176296"/>
            <a:ext cx="693464" cy="725188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1FAFF">
              <a:alpha val="67600"/>
            </a:srgbClr>
          </a:solidFill>
          <a:ln>
            <a:noFill/>
          </a:ln>
          <a:effectLst>
            <a:outerShdw blurRad="42863" dist="9525" dir="5400000" algn="bl" rotWithShape="0">
              <a:srgbClr val="783F04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/>
          <p:nvPr/>
        </p:nvSpPr>
        <p:spPr>
          <a:xfrm rot="-2537103">
            <a:off x="1371902" y="2008619"/>
            <a:ext cx="693456" cy="725220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1FAFF">
              <a:alpha val="67600"/>
            </a:srgbClr>
          </a:solidFill>
          <a:ln>
            <a:noFill/>
          </a:ln>
          <a:effectLst>
            <a:outerShdw blurRad="42863" dist="9525" dir="5400000" algn="bl" rotWithShape="0">
              <a:srgbClr val="783F04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4"/>
          <p:cNvGrpSpPr/>
          <p:nvPr/>
        </p:nvGrpSpPr>
        <p:grpSpPr>
          <a:xfrm>
            <a:off x="603841" y="344530"/>
            <a:ext cx="7936317" cy="4454443"/>
            <a:chOff x="238125" y="847975"/>
            <a:chExt cx="7143400" cy="4009400"/>
          </a:xfrm>
        </p:grpSpPr>
        <p:sp>
          <p:nvSpPr>
            <p:cNvPr id="85" name="Google Shape;85;p4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1752600" y="1487950"/>
            <a:ext cx="56388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 Thin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5"/>
          <p:cNvGrpSpPr/>
          <p:nvPr/>
        </p:nvGrpSpPr>
        <p:grpSpPr>
          <a:xfrm>
            <a:off x="603816" y="344530"/>
            <a:ext cx="7936317" cy="4454443"/>
            <a:chOff x="238125" y="847975"/>
            <a:chExt cx="7143400" cy="4009400"/>
          </a:xfrm>
        </p:grpSpPr>
        <p:sp>
          <p:nvSpPr>
            <p:cNvPr id="119" name="Google Shape;119;p5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" name="Google Shape;149;p5"/>
          <p:cNvSpPr txBox="1">
            <a:spLocks noGrp="1"/>
          </p:cNvSpPr>
          <p:nvPr>
            <p:ph type="ctrTitle"/>
          </p:nvPr>
        </p:nvSpPr>
        <p:spPr>
          <a:xfrm flipH="1">
            <a:off x="5378649" y="1969725"/>
            <a:ext cx="1775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0" name="Google Shape;150;p5"/>
          <p:cNvSpPr txBox="1">
            <a:spLocks noGrp="1"/>
          </p:cNvSpPr>
          <p:nvPr>
            <p:ph type="subTitle" idx="1"/>
          </p:nvPr>
        </p:nvSpPr>
        <p:spPr>
          <a:xfrm flipH="1">
            <a:off x="4841904" y="2676163"/>
            <a:ext cx="2849100" cy="11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1" name="Google Shape;151;p5"/>
          <p:cNvSpPr txBox="1">
            <a:spLocks noGrp="1"/>
          </p:cNvSpPr>
          <p:nvPr>
            <p:ph type="ctrTitle" idx="2"/>
          </p:nvPr>
        </p:nvSpPr>
        <p:spPr>
          <a:xfrm flipH="1">
            <a:off x="1953004" y="1969719"/>
            <a:ext cx="1817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subTitle" idx="3"/>
          </p:nvPr>
        </p:nvSpPr>
        <p:spPr>
          <a:xfrm flipH="1">
            <a:off x="1437304" y="2676176"/>
            <a:ext cx="2849100" cy="11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 idx="4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13"/>
          <p:cNvGrpSpPr/>
          <p:nvPr/>
        </p:nvGrpSpPr>
        <p:grpSpPr>
          <a:xfrm>
            <a:off x="603841" y="344530"/>
            <a:ext cx="7936317" cy="4454443"/>
            <a:chOff x="238125" y="847975"/>
            <a:chExt cx="7143400" cy="4009400"/>
          </a:xfrm>
        </p:grpSpPr>
        <p:sp>
          <p:nvSpPr>
            <p:cNvPr id="237" name="Google Shape;237;p13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3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3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13"/>
          <p:cNvSpPr txBox="1">
            <a:spLocks noGrp="1"/>
          </p:cNvSpPr>
          <p:nvPr>
            <p:ph type="title" hasCustomPrompt="1"/>
          </p:nvPr>
        </p:nvSpPr>
        <p:spPr>
          <a:xfrm flipH="1">
            <a:off x="6528399" y="1840365"/>
            <a:ext cx="1209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5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subTitle" idx="1"/>
          </p:nvPr>
        </p:nvSpPr>
        <p:spPr>
          <a:xfrm flipH="1">
            <a:off x="1605317" y="3455700"/>
            <a:ext cx="1721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2"/>
          </p:nvPr>
        </p:nvSpPr>
        <p:spPr>
          <a:xfrm>
            <a:off x="5815299" y="3474750"/>
            <a:ext cx="1721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subTitle" idx="3"/>
          </p:nvPr>
        </p:nvSpPr>
        <p:spPr>
          <a:xfrm flipH="1">
            <a:off x="3711283" y="3455700"/>
            <a:ext cx="1721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3"/>
          <p:cNvSpPr txBox="1">
            <a:spLocks noGrp="1"/>
          </p:cNvSpPr>
          <p:nvPr>
            <p:ph type="subTitle" idx="4"/>
          </p:nvPr>
        </p:nvSpPr>
        <p:spPr>
          <a:xfrm flipH="1">
            <a:off x="757213" y="3041175"/>
            <a:ext cx="2655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5"/>
          </p:nvPr>
        </p:nvSpPr>
        <p:spPr>
          <a:xfrm>
            <a:off x="5811075" y="3041175"/>
            <a:ext cx="249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subTitle" idx="6"/>
          </p:nvPr>
        </p:nvSpPr>
        <p:spPr>
          <a:xfrm flipH="1">
            <a:off x="3290400" y="3041175"/>
            <a:ext cx="2563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7" hasCustomPrompt="1"/>
          </p:nvPr>
        </p:nvSpPr>
        <p:spPr>
          <a:xfrm rot="477559">
            <a:off x="3910109" y="1840413"/>
            <a:ext cx="1323752" cy="57768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45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5" name="Google Shape;275;p13"/>
          <p:cNvSpPr txBox="1">
            <a:spLocks noGrp="1"/>
          </p:cNvSpPr>
          <p:nvPr>
            <p:ph type="title" idx="8" hasCustomPrompt="1"/>
          </p:nvPr>
        </p:nvSpPr>
        <p:spPr>
          <a:xfrm rot="-498617">
            <a:off x="1469086" y="1840312"/>
            <a:ext cx="1079333" cy="57785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4500" b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9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 Negative Light"/>
              <a:buChar char="●"/>
              <a:defRPr sz="18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ignika Negative Light"/>
              <a:buChar char="○"/>
              <a:defRPr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7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10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0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3" Type="http://schemas.openxmlformats.org/officeDocument/2006/relationships/image" Target="../media/image1210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0" Type="http://schemas.openxmlformats.org/officeDocument/2006/relationships/image" Target="../media/image179.png"/><Relationship Id="rId4" Type="http://schemas.openxmlformats.org/officeDocument/2006/relationships/image" Target="../media/image126.png"/><Relationship Id="rId9" Type="http://schemas.openxmlformats.org/officeDocument/2006/relationships/image" Target="../media/image1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3" Type="http://schemas.openxmlformats.org/officeDocument/2006/relationships/image" Target="../media/image1210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0" Type="http://schemas.openxmlformats.org/officeDocument/2006/relationships/image" Target="../media/image179.png"/><Relationship Id="rId4" Type="http://schemas.openxmlformats.org/officeDocument/2006/relationships/image" Target="../media/image126.png"/><Relationship Id="rId9" Type="http://schemas.openxmlformats.org/officeDocument/2006/relationships/image" Target="../media/image1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3" Type="http://schemas.openxmlformats.org/officeDocument/2006/relationships/image" Target="../media/image1210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0" Type="http://schemas.openxmlformats.org/officeDocument/2006/relationships/image" Target="../media/image179.png"/><Relationship Id="rId4" Type="http://schemas.openxmlformats.org/officeDocument/2006/relationships/image" Target="../media/image126.png"/><Relationship Id="rId9" Type="http://schemas.openxmlformats.org/officeDocument/2006/relationships/image" Target="../media/image178.png"/><Relationship Id="rId14" Type="http://schemas.openxmlformats.org/officeDocument/2006/relationships/image" Target="../media/image1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93.png"/><Relationship Id="rId18" Type="http://schemas.openxmlformats.org/officeDocument/2006/relationships/image" Target="../media/image198.png"/><Relationship Id="rId3" Type="http://schemas.openxmlformats.org/officeDocument/2006/relationships/image" Target="../media/image19.png"/><Relationship Id="rId21" Type="http://schemas.openxmlformats.org/officeDocument/2006/relationships/image" Target="../media/image201.png"/><Relationship Id="rId7" Type="http://schemas.openxmlformats.org/officeDocument/2006/relationships/image" Target="../media/image187.png"/><Relationship Id="rId12" Type="http://schemas.openxmlformats.org/officeDocument/2006/relationships/image" Target="../media/image192.png"/><Relationship Id="rId17" Type="http://schemas.openxmlformats.org/officeDocument/2006/relationships/image" Target="../media/image197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96.png"/><Relationship Id="rId20" Type="http://schemas.openxmlformats.org/officeDocument/2006/relationships/image" Target="../media/image2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24" Type="http://schemas.openxmlformats.org/officeDocument/2006/relationships/image" Target="../media/image204.png"/><Relationship Id="rId5" Type="http://schemas.openxmlformats.org/officeDocument/2006/relationships/image" Target="../media/image185.png"/><Relationship Id="rId15" Type="http://schemas.openxmlformats.org/officeDocument/2006/relationships/image" Target="../media/image195.png"/><Relationship Id="rId23" Type="http://schemas.openxmlformats.org/officeDocument/2006/relationships/image" Target="../media/image203.png"/><Relationship Id="rId10" Type="http://schemas.openxmlformats.org/officeDocument/2006/relationships/image" Target="../media/image190.png"/><Relationship Id="rId19" Type="http://schemas.openxmlformats.org/officeDocument/2006/relationships/image" Target="../media/image199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Relationship Id="rId14" Type="http://schemas.openxmlformats.org/officeDocument/2006/relationships/image" Target="../media/image194.png"/><Relationship Id="rId22" Type="http://schemas.openxmlformats.org/officeDocument/2006/relationships/image" Target="../media/image2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18" Type="http://schemas.openxmlformats.org/officeDocument/2006/relationships/image" Target="../media/image197.png"/><Relationship Id="rId3" Type="http://schemas.openxmlformats.org/officeDocument/2006/relationships/image" Target="../media/image19.png"/><Relationship Id="rId21" Type="http://schemas.openxmlformats.org/officeDocument/2006/relationships/image" Target="../media/image200.pn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image" Target="../media/image196.png"/><Relationship Id="rId25" Type="http://schemas.openxmlformats.org/officeDocument/2006/relationships/image" Target="../media/image205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95.png"/><Relationship Id="rId20" Type="http://schemas.openxmlformats.org/officeDocument/2006/relationships/image" Target="../media/image19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24" Type="http://schemas.openxmlformats.org/officeDocument/2006/relationships/image" Target="../media/image203.png"/><Relationship Id="rId5" Type="http://schemas.openxmlformats.org/officeDocument/2006/relationships/image" Target="../media/image184.png"/><Relationship Id="rId15" Type="http://schemas.openxmlformats.org/officeDocument/2006/relationships/image" Target="../media/image194.png"/><Relationship Id="rId23" Type="http://schemas.openxmlformats.org/officeDocument/2006/relationships/image" Target="../media/image202.png"/><Relationship Id="rId10" Type="http://schemas.openxmlformats.org/officeDocument/2006/relationships/image" Target="../media/image189.png"/><Relationship Id="rId19" Type="http://schemas.openxmlformats.org/officeDocument/2006/relationships/image" Target="../media/image198.png"/><Relationship Id="rId4" Type="http://schemas.openxmlformats.org/officeDocument/2006/relationships/image" Target="../media/image204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Relationship Id="rId22" Type="http://schemas.openxmlformats.org/officeDocument/2006/relationships/image" Target="../media/image20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18" Type="http://schemas.openxmlformats.org/officeDocument/2006/relationships/image" Target="../media/image197.png"/><Relationship Id="rId26" Type="http://schemas.openxmlformats.org/officeDocument/2006/relationships/image" Target="../media/image206.png"/><Relationship Id="rId3" Type="http://schemas.openxmlformats.org/officeDocument/2006/relationships/image" Target="../media/image19.png"/><Relationship Id="rId21" Type="http://schemas.openxmlformats.org/officeDocument/2006/relationships/image" Target="../media/image200.pn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image" Target="../media/image196.png"/><Relationship Id="rId25" Type="http://schemas.openxmlformats.org/officeDocument/2006/relationships/image" Target="../media/image205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95.png"/><Relationship Id="rId20" Type="http://schemas.openxmlformats.org/officeDocument/2006/relationships/image" Target="../media/image19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24" Type="http://schemas.openxmlformats.org/officeDocument/2006/relationships/image" Target="../media/image203.png"/><Relationship Id="rId5" Type="http://schemas.openxmlformats.org/officeDocument/2006/relationships/image" Target="../media/image184.png"/><Relationship Id="rId15" Type="http://schemas.openxmlformats.org/officeDocument/2006/relationships/image" Target="../media/image194.png"/><Relationship Id="rId23" Type="http://schemas.openxmlformats.org/officeDocument/2006/relationships/image" Target="../media/image202.png"/><Relationship Id="rId10" Type="http://schemas.openxmlformats.org/officeDocument/2006/relationships/image" Target="../media/image189.png"/><Relationship Id="rId19" Type="http://schemas.openxmlformats.org/officeDocument/2006/relationships/image" Target="../media/image198.png"/><Relationship Id="rId4" Type="http://schemas.openxmlformats.org/officeDocument/2006/relationships/image" Target="../media/image204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Relationship Id="rId22" Type="http://schemas.openxmlformats.org/officeDocument/2006/relationships/image" Target="../media/image20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microsoft.com/office/2007/relationships/hdphoto" Target="../media/hdphoto1.wdp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19.png"/><Relationship Id="rId7" Type="http://schemas.openxmlformats.org/officeDocument/2006/relationships/image" Target="../media/image2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microsoft.com/office/2007/relationships/hdphoto" Target="../media/hdphoto1.wdp"/><Relationship Id="rId4" Type="http://schemas.openxmlformats.org/officeDocument/2006/relationships/image" Target="../media/image81.png"/><Relationship Id="rId9" Type="http://schemas.openxmlformats.org/officeDocument/2006/relationships/image" Target="../media/image2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microsoft.com/office/2007/relationships/hdphoto" Target="../media/hdphoto1.wdp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19.png"/><Relationship Id="rId7" Type="http://schemas.openxmlformats.org/officeDocument/2006/relationships/image" Target="../media/image2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microsoft.com/office/2007/relationships/hdphoto" Target="../media/hdphoto1.wdp"/><Relationship Id="rId4" Type="http://schemas.openxmlformats.org/officeDocument/2006/relationships/image" Target="../media/image81.png"/><Relationship Id="rId9" Type="http://schemas.openxmlformats.org/officeDocument/2006/relationships/image" Target="../media/image22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19.png"/><Relationship Id="rId7" Type="http://schemas.openxmlformats.org/officeDocument/2006/relationships/image" Target="../media/image2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microsoft.com/office/2007/relationships/hdphoto" Target="../media/hdphoto1.wdp"/><Relationship Id="rId4" Type="http://schemas.openxmlformats.org/officeDocument/2006/relationships/image" Target="../media/image81.png"/><Relationship Id="rId9" Type="http://schemas.openxmlformats.org/officeDocument/2006/relationships/image" Target="../media/image2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9.png"/><Relationship Id="rId5" Type="http://schemas.openxmlformats.org/officeDocument/2006/relationships/image" Target="../media/image224.png"/><Relationship Id="rId4" Type="http://schemas.openxmlformats.org/officeDocument/2006/relationships/image" Target="../media/image228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9.png"/><Relationship Id="rId5" Type="http://schemas.openxmlformats.org/officeDocument/2006/relationships/image" Target="../media/image224.png"/><Relationship Id="rId4" Type="http://schemas.openxmlformats.org/officeDocument/2006/relationships/image" Target="../media/image2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microsoft.com/office/2007/relationships/hdphoto" Target="../media/hdphoto1.wdp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32"/>
          <p:cNvSpPr txBox="1">
            <a:spLocks noGrp="1"/>
          </p:cNvSpPr>
          <p:nvPr>
            <p:ph type="ctrTitle"/>
          </p:nvPr>
        </p:nvSpPr>
        <p:spPr>
          <a:xfrm rot="950">
            <a:off x="2453043" y="983639"/>
            <a:ext cx="3838252" cy="17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Multiplying Fractions</a:t>
            </a:r>
            <a:endParaRPr dirty="0"/>
          </a:p>
        </p:txBody>
      </p:sp>
      <p:sp>
        <p:nvSpPr>
          <p:cNvPr id="698" name="Google Shape;698;p32"/>
          <p:cNvSpPr txBox="1">
            <a:spLocks noGrp="1"/>
          </p:cNvSpPr>
          <p:nvPr>
            <p:ph type="subTitle" idx="1"/>
          </p:nvPr>
        </p:nvSpPr>
        <p:spPr>
          <a:xfrm rot="1327">
            <a:off x="3017300" y="3091881"/>
            <a:ext cx="3721286" cy="6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P</a:t>
            </a:r>
            <a:r>
              <a:rPr lang="en" sz="2400" dirty="0"/>
              <a:t>repared for grade 6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B</a:t>
            </a:r>
            <a:r>
              <a:rPr lang="en" sz="2400" dirty="0"/>
              <a:t>y Nada Farshoukh</a:t>
            </a:r>
          </a:p>
        </p:txBody>
      </p:sp>
      <p:grpSp>
        <p:nvGrpSpPr>
          <p:cNvPr id="699" name="Google Shape;699;p32"/>
          <p:cNvGrpSpPr/>
          <p:nvPr/>
        </p:nvGrpSpPr>
        <p:grpSpPr>
          <a:xfrm>
            <a:off x="6738608" y="542575"/>
            <a:ext cx="1801551" cy="1807551"/>
            <a:chOff x="6966933" y="849500"/>
            <a:chExt cx="1801551" cy="1807551"/>
          </a:xfrm>
        </p:grpSpPr>
        <p:grpSp>
          <p:nvGrpSpPr>
            <p:cNvPr id="700" name="Google Shape;700;p32"/>
            <p:cNvGrpSpPr/>
            <p:nvPr/>
          </p:nvGrpSpPr>
          <p:grpSpPr>
            <a:xfrm rot="475911">
              <a:off x="7069452" y="952018"/>
              <a:ext cx="1596514" cy="1596514"/>
              <a:chOff x="1189525" y="238125"/>
              <a:chExt cx="5208300" cy="5208300"/>
            </a:xfrm>
          </p:grpSpPr>
          <p:sp>
            <p:nvSpPr>
              <p:cNvPr id="701" name="Google Shape;701;p32"/>
              <p:cNvSpPr/>
              <p:nvPr/>
            </p:nvSpPr>
            <p:spPr>
              <a:xfrm>
                <a:off x="1189525" y="238125"/>
                <a:ext cx="5208300" cy="5208300"/>
              </a:xfrm>
              <a:custGeom>
                <a:avLst/>
                <a:gdLst/>
                <a:ahLst/>
                <a:cxnLst/>
                <a:rect l="l" t="t" r="r" b="b"/>
                <a:pathLst>
                  <a:path w="208332" h="208332" extrusionOk="0">
                    <a:moveTo>
                      <a:pt x="208332" y="0"/>
                    </a:moveTo>
                    <a:lnTo>
                      <a:pt x="208332" y="170651"/>
                    </a:lnTo>
                    <a:cubicBezTo>
                      <a:pt x="208332" y="170912"/>
                      <a:pt x="208332" y="171086"/>
                      <a:pt x="208332" y="171260"/>
                    </a:cubicBezTo>
                    <a:cubicBezTo>
                      <a:pt x="208245" y="171695"/>
                      <a:pt x="208158" y="172043"/>
                      <a:pt x="208071" y="172391"/>
                    </a:cubicBezTo>
                    <a:cubicBezTo>
                      <a:pt x="207984" y="172565"/>
                      <a:pt x="207984" y="172740"/>
                      <a:pt x="207897" y="172914"/>
                    </a:cubicBezTo>
                    <a:cubicBezTo>
                      <a:pt x="207897" y="173001"/>
                      <a:pt x="207810" y="173175"/>
                      <a:pt x="207723" y="173349"/>
                    </a:cubicBezTo>
                    <a:cubicBezTo>
                      <a:pt x="207635" y="173523"/>
                      <a:pt x="207548" y="173697"/>
                      <a:pt x="207461" y="173871"/>
                    </a:cubicBezTo>
                    <a:cubicBezTo>
                      <a:pt x="207287" y="174219"/>
                      <a:pt x="207113" y="174480"/>
                      <a:pt x="206852" y="174741"/>
                    </a:cubicBezTo>
                    <a:cubicBezTo>
                      <a:pt x="206765" y="174915"/>
                      <a:pt x="206678" y="175002"/>
                      <a:pt x="206591" y="175176"/>
                    </a:cubicBezTo>
                    <a:cubicBezTo>
                      <a:pt x="206330" y="175350"/>
                      <a:pt x="206156" y="175611"/>
                      <a:pt x="205895" y="175785"/>
                    </a:cubicBezTo>
                    <a:cubicBezTo>
                      <a:pt x="205808" y="175872"/>
                      <a:pt x="205721" y="175959"/>
                      <a:pt x="205547" y="176046"/>
                    </a:cubicBezTo>
                    <a:cubicBezTo>
                      <a:pt x="205460" y="176133"/>
                      <a:pt x="205373" y="176220"/>
                      <a:pt x="205199" y="176307"/>
                    </a:cubicBezTo>
                    <a:lnTo>
                      <a:pt x="204851" y="176569"/>
                    </a:lnTo>
                    <a:cubicBezTo>
                      <a:pt x="204416" y="176743"/>
                      <a:pt x="204068" y="176917"/>
                      <a:pt x="203632" y="177091"/>
                    </a:cubicBezTo>
                    <a:cubicBezTo>
                      <a:pt x="203458" y="177091"/>
                      <a:pt x="203371" y="177178"/>
                      <a:pt x="203197" y="177178"/>
                    </a:cubicBezTo>
                    <a:lnTo>
                      <a:pt x="202849" y="177265"/>
                    </a:lnTo>
                    <a:cubicBezTo>
                      <a:pt x="202675" y="177265"/>
                      <a:pt x="202588" y="177265"/>
                      <a:pt x="202414" y="177265"/>
                    </a:cubicBezTo>
                    <a:cubicBezTo>
                      <a:pt x="202327" y="177265"/>
                      <a:pt x="202240" y="177265"/>
                      <a:pt x="202153" y="177265"/>
                    </a:cubicBezTo>
                    <a:lnTo>
                      <a:pt x="201892" y="177265"/>
                    </a:lnTo>
                    <a:lnTo>
                      <a:pt x="201283" y="177265"/>
                    </a:lnTo>
                    <a:cubicBezTo>
                      <a:pt x="200848" y="177265"/>
                      <a:pt x="200500" y="177178"/>
                      <a:pt x="200065" y="177091"/>
                    </a:cubicBezTo>
                    <a:cubicBezTo>
                      <a:pt x="199978" y="177004"/>
                      <a:pt x="199890" y="177004"/>
                      <a:pt x="199716" y="176917"/>
                    </a:cubicBezTo>
                    <a:cubicBezTo>
                      <a:pt x="194147" y="175089"/>
                      <a:pt x="189187" y="166996"/>
                      <a:pt x="189187" y="166996"/>
                    </a:cubicBezTo>
                    <a:cubicBezTo>
                      <a:pt x="189187" y="166996"/>
                      <a:pt x="120178" y="208332"/>
                      <a:pt x="37594" y="208332"/>
                    </a:cubicBezTo>
                    <a:lnTo>
                      <a:pt x="0" y="2083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49E"/>
              </a:solidFill>
              <a:ln>
                <a:noFill/>
              </a:ln>
              <a:effectLst>
                <a:outerShdw blurRad="100013" dist="19050" dir="5400000" algn="bl" rotWithShape="0">
                  <a:srgbClr val="999999">
                    <a:alpha val="4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2"/>
              <p:cNvSpPr/>
              <p:nvPr/>
            </p:nvSpPr>
            <p:spPr>
              <a:xfrm>
                <a:off x="6221575" y="4671900"/>
                <a:ext cx="21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" extrusionOk="0">
                    <a:moveTo>
                      <a:pt x="871" y="1"/>
                    </a:moveTo>
                    <a:cubicBezTo>
                      <a:pt x="784" y="1"/>
                      <a:pt x="697" y="1"/>
                      <a:pt x="610" y="1"/>
                    </a:cubicBezTo>
                    <a:cubicBezTo>
                      <a:pt x="349" y="1"/>
                      <a:pt x="175" y="1"/>
                      <a:pt x="1" y="1"/>
                    </a:cubicBezTo>
                    <a:lnTo>
                      <a:pt x="610" y="1"/>
                    </a:lnTo>
                    <a:close/>
                  </a:path>
                </a:pathLst>
              </a:custGeom>
              <a:solidFill>
                <a:srgbClr val="F0DC7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2"/>
              <p:cNvSpPr/>
              <p:nvPr/>
            </p:nvSpPr>
            <p:spPr>
              <a:xfrm>
                <a:off x="1189525" y="238125"/>
                <a:ext cx="5208300" cy="965950"/>
              </a:xfrm>
              <a:custGeom>
                <a:avLst/>
                <a:gdLst/>
                <a:ahLst/>
                <a:cxnLst/>
                <a:rect l="l" t="t" r="r" b="b"/>
                <a:pathLst>
                  <a:path w="208332" h="38638" extrusionOk="0">
                    <a:moveTo>
                      <a:pt x="0" y="0"/>
                    </a:moveTo>
                    <a:lnTo>
                      <a:pt x="208332" y="0"/>
                    </a:lnTo>
                    <a:lnTo>
                      <a:pt x="208332" y="38638"/>
                    </a:lnTo>
                    <a:lnTo>
                      <a:pt x="0" y="38638"/>
                    </a:lnTo>
                    <a:close/>
                  </a:path>
                </a:pathLst>
              </a:custGeom>
              <a:gradFill>
                <a:gsLst>
                  <a:gs pos="0">
                    <a:srgbClr val="FFE49E"/>
                  </a:gs>
                  <a:gs pos="100000">
                    <a:srgbClr val="DAC489">
                      <a:alpha val="3098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2"/>
              <p:cNvSpPr/>
              <p:nvPr/>
            </p:nvSpPr>
            <p:spPr>
              <a:xfrm>
                <a:off x="2129350" y="4406475"/>
                <a:ext cx="4268475" cy="1039950"/>
              </a:xfrm>
              <a:custGeom>
                <a:avLst/>
                <a:gdLst/>
                <a:ahLst/>
                <a:cxnLst/>
                <a:rect l="l" t="t" r="r" b="b"/>
                <a:pathLst>
                  <a:path w="170739" h="41598" extrusionOk="0">
                    <a:moveTo>
                      <a:pt x="170739" y="3917"/>
                    </a:moveTo>
                    <a:lnTo>
                      <a:pt x="170739" y="8877"/>
                    </a:lnTo>
                    <a:cubicBezTo>
                      <a:pt x="170042" y="20973"/>
                      <a:pt x="153073" y="25760"/>
                      <a:pt x="133928" y="30894"/>
                    </a:cubicBezTo>
                    <a:cubicBezTo>
                      <a:pt x="115392" y="35854"/>
                      <a:pt x="63179" y="41598"/>
                      <a:pt x="44121" y="41598"/>
                    </a:cubicBezTo>
                    <a:lnTo>
                      <a:pt x="1" y="41598"/>
                    </a:lnTo>
                    <a:cubicBezTo>
                      <a:pt x="82585" y="41598"/>
                      <a:pt x="151594" y="1"/>
                      <a:pt x="151594" y="1"/>
                    </a:cubicBezTo>
                    <a:cubicBezTo>
                      <a:pt x="151594" y="1"/>
                      <a:pt x="156554" y="8442"/>
                      <a:pt x="162123" y="10183"/>
                    </a:cubicBezTo>
                    <a:cubicBezTo>
                      <a:pt x="162297" y="10270"/>
                      <a:pt x="162385" y="10270"/>
                      <a:pt x="162472" y="10357"/>
                    </a:cubicBezTo>
                    <a:cubicBezTo>
                      <a:pt x="162733" y="10357"/>
                      <a:pt x="162907" y="10444"/>
                      <a:pt x="163081" y="10444"/>
                    </a:cubicBezTo>
                    <a:cubicBezTo>
                      <a:pt x="163342" y="10531"/>
                      <a:pt x="163516" y="10531"/>
                      <a:pt x="163690" y="10531"/>
                    </a:cubicBezTo>
                    <a:cubicBezTo>
                      <a:pt x="163864" y="10531"/>
                      <a:pt x="164038" y="10531"/>
                      <a:pt x="164212" y="10531"/>
                    </a:cubicBezTo>
                    <a:lnTo>
                      <a:pt x="164560" y="10531"/>
                    </a:lnTo>
                    <a:cubicBezTo>
                      <a:pt x="164647" y="10531"/>
                      <a:pt x="164734" y="10531"/>
                      <a:pt x="164821" y="10531"/>
                    </a:cubicBezTo>
                    <a:cubicBezTo>
                      <a:pt x="164995" y="10531"/>
                      <a:pt x="165082" y="10531"/>
                      <a:pt x="165256" y="10531"/>
                    </a:cubicBezTo>
                    <a:lnTo>
                      <a:pt x="165604" y="10444"/>
                    </a:lnTo>
                    <a:cubicBezTo>
                      <a:pt x="165778" y="10444"/>
                      <a:pt x="165865" y="10444"/>
                      <a:pt x="166039" y="10357"/>
                    </a:cubicBezTo>
                    <a:cubicBezTo>
                      <a:pt x="166475" y="10270"/>
                      <a:pt x="166823" y="10096"/>
                      <a:pt x="167258" y="9835"/>
                    </a:cubicBezTo>
                    <a:cubicBezTo>
                      <a:pt x="167345" y="9747"/>
                      <a:pt x="167519" y="9660"/>
                      <a:pt x="167606" y="9573"/>
                    </a:cubicBezTo>
                    <a:cubicBezTo>
                      <a:pt x="167780" y="9573"/>
                      <a:pt x="167867" y="9486"/>
                      <a:pt x="167954" y="9312"/>
                    </a:cubicBezTo>
                    <a:cubicBezTo>
                      <a:pt x="168128" y="9225"/>
                      <a:pt x="168215" y="9138"/>
                      <a:pt x="168302" y="9051"/>
                    </a:cubicBezTo>
                    <a:cubicBezTo>
                      <a:pt x="168563" y="8877"/>
                      <a:pt x="168737" y="8616"/>
                      <a:pt x="168998" y="8442"/>
                    </a:cubicBezTo>
                    <a:cubicBezTo>
                      <a:pt x="169085" y="8268"/>
                      <a:pt x="169172" y="8181"/>
                      <a:pt x="169259" y="8007"/>
                    </a:cubicBezTo>
                    <a:cubicBezTo>
                      <a:pt x="169520" y="7746"/>
                      <a:pt x="169694" y="7485"/>
                      <a:pt x="169868" y="7137"/>
                    </a:cubicBezTo>
                    <a:cubicBezTo>
                      <a:pt x="169955" y="6963"/>
                      <a:pt x="170042" y="6789"/>
                      <a:pt x="170130" y="6615"/>
                    </a:cubicBezTo>
                    <a:cubicBezTo>
                      <a:pt x="170217" y="6441"/>
                      <a:pt x="170217" y="6267"/>
                      <a:pt x="170304" y="6180"/>
                    </a:cubicBezTo>
                    <a:cubicBezTo>
                      <a:pt x="170391" y="6006"/>
                      <a:pt x="170391" y="5831"/>
                      <a:pt x="170478" y="5657"/>
                    </a:cubicBezTo>
                    <a:cubicBezTo>
                      <a:pt x="170565" y="5309"/>
                      <a:pt x="170652" y="4961"/>
                      <a:pt x="170739" y="4526"/>
                    </a:cubicBezTo>
                    <a:cubicBezTo>
                      <a:pt x="170739" y="4352"/>
                      <a:pt x="170739" y="4178"/>
                      <a:pt x="170739" y="3917"/>
                    </a:cubicBezTo>
                    <a:close/>
                  </a:path>
                </a:pathLst>
              </a:custGeom>
              <a:solidFill>
                <a:srgbClr val="FFE49E"/>
              </a:solidFill>
              <a:ln>
                <a:noFill/>
              </a:ln>
              <a:effectLst>
                <a:outerShdw blurRad="57150" dist="19050" dir="5400000" algn="bl" rotWithShape="0">
                  <a:srgbClr val="783F04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5" name="Google Shape;705;p32"/>
            <p:cNvSpPr/>
            <p:nvPr/>
          </p:nvSpPr>
          <p:spPr>
            <a:xfrm rot="475911">
              <a:off x="7268000" y="2249519"/>
              <a:ext cx="1308427" cy="318779"/>
            </a:xfrm>
            <a:custGeom>
              <a:avLst/>
              <a:gdLst/>
              <a:ahLst/>
              <a:cxnLst/>
              <a:rect l="l" t="t" r="r" b="b"/>
              <a:pathLst>
                <a:path w="170739" h="41598" extrusionOk="0">
                  <a:moveTo>
                    <a:pt x="170739" y="3917"/>
                  </a:moveTo>
                  <a:lnTo>
                    <a:pt x="170739" y="8877"/>
                  </a:lnTo>
                  <a:cubicBezTo>
                    <a:pt x="170042" y="20973"/>
                    <a:pt x="153073" y="25760"/>
                    <a:pt x="133928" y="30894"/>
                  </a:cubicBezTo>
                  <a:cubicBezTo>
                    <a:pt x="115392" y="35854"/>
                    <a:pt x="63179" y="41598"/>
                    <a:pt x="44121" y="41598"/>
                  </a:cubicBezTo>
                  <a:lnTo>
                    <a:pt x="1" y="41598"/>
                  </a:lnTo>
                  <a:cubicBezTo>
                    <a:pt x="82585" y="41598"/>
                    <a:pt x="151594" y="1"/>
                    <a:pt x="151594" y="1"/>
                  </a:cubicBezTo>
                  <a:cubicBezTo>
                    <a:pt x="151594" y="1"/>
                    <a:pt x="156554" y="8442"/>
                    <a:pt x="162123" y="10183"/>
                  </a:cubicBezTo>
                  <a:cubicBezTo>
                    <a:pt x="162297" y="10270"/>
                    <a:pt x="162385" y="10270"/>
                    <a:pt x="162472" y="10357"/>
                  </a:cubicBezTo>
                  <a:cubicBezTo>
                    <a:pt x="162733" y="10357"/>
                    <a:pt x="162907" y="10444"/>
                    <a:pt x="163081" y="10444"/>
                  </a:cubicBezTo>
                  <a:cubicBezTo>
                    <a:pt x="163342" y="10531"/>
                    <a:pt x="163516" y="10531"/>
                    <a:pt x="163690" y="10531"/>
                  </a:cubicBezTo>
                  <a:cubicBezTo>
                    <a:pt x="163864" y="10531"/>
                    <a:pt x="164038" y="10531"/>
                    <a:pt x="164212" y="10531"/>
                  </a:cubicBezTo>
                  <a:lnTo>
                    <a:pt x="164560" y="10531"/>
                  </a:lnTo>
                  <a:cubicBezTo>
                    <a:pt x="164647" y="10531"/>
                    <a:pt x="164734" y="10531"/>
                    <a:pt x="164821" y="10531"/>
                  </a:cubicBezTo>
                  <a:cubicBezTo>
                    <a:pt x="164995" y="10531"/>
                    <a:pt x="165082" y="10531"/>
                    <a:pt x="165256" y="10531"/>
                  </a:cubicBezTo>
                  <a:lnTo>
                    <a:pt x="165604" y="10444"/>
                  </a:lnTo>
                  <a:cubicBezTo>
                    <a:pt x="165778" y="10444"/>
                    <a:pt x="165865" y="10444"/>
                    <a:pt x="166039" y="10357"/>
                  </a:cubicBezTo>
                  <a:cubicBezTo>
                    <a:pt x="166475" y="10270"/>
                    <a:pt x="166823" y="10096"/>
                    <a:pt x="167258" y="9835"/>
                  </a:cubicBezTo>
                  <a:cubicBezTo>
                    <a:pt x="167345" y="9747"/>
                    <a:pt x="167519" y="9660"/>
                    <a:pt x="167606" y="9573"/>
                  </a:cubicBezTo>
                  <a:cubicBezTo>
                    <a:pt x="167780" y="9573"/>
                    <a:pt x="167867" y="9486"/>
                    <a:pt x="167954" y="9312"/>
                  </a:cubicBezTo>
                  <a:cubicBezTo>
                    <a:pt x="168128" y="9225"/>
                    <a:pt x="168215" y="9138"/>
                    <a:pt x="168302" y="9051"/>
                  </a:cubicBezTo>
                  <a:cubicBezTo>
                    <a:pt x="168563" y="8877"/>
                    <a:pt x="168737" y="8616"/>
                    <a:pt x="168998" y="8442"/>
                  </a:cubicBezTo>
                  <a:cubicBezTo>
                    <a:pt x="169085" y="8268"/>
                    <a:pt x="169172" y="8181"/>
                    <a:pt x="169259" y="8007"/>
                  </a:cubicBezTo>
                  <a:cubicBezTo>
                    <a:pt x="169520" y="7746"/>
                    <a:pt x="169694" y="7485"/>
                    <a:pt x="169868" y="7137"/>
                  </a:cubicBezTo>
                  <a:cubicBezTo>
                    <a:pt x="169955" y="6963"/>
                    <a:pt x="170042" y="6789"/>
                    <a:pt x="170130" y="6615"/>
                  </a:cubicBezTo>
                  <a:cubicBezTo>
                    <a:pt x="170217" y="6441"/>
                    <a:pt x="170217" y="6267"/>
                    <a:pt x="170304" y="6180"/>
                  </a:cubicBezTo>
                  <a:cubicBezTo>
                    <a:pt x="170391" y="6006"/>
                    <a:pt x="170391" y="5831"/>
                    <a:pt x="170478" y="5657"/>
                  </a:cubicBezTo>
                  <a:cubicBezTo>
                    <a:pt x="170565" y="5309"/>
                    <a:pt x="170652" y="4961"/>
                    <a:pt x="170739" y="4526"/>
                  </a:cubicBezTo>
                  <a:cubicBezTo>
                    <a:pt x="170739" y="4352"/>
                    <a:pt x="170739" y="4178"/>
                    <a:pt x="170739" y="3917"/>
                  </a:cubicBezTo>
                  <a:close/>
                </a:path>
              </a:pathLst>
            </a:custGeom>
            <a:solidFill>
              <a:srgbClr val="F7D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6" name="Google Shape;706;p32"/>
          <p:cNvSpPr/>
          <p:nvPr/>
        </p:nvSpPr>
        <p:spPr>
          <a:xfrm rot="5920567">
            <a:off x="7640148" y="284064"/>
            <a:ext cx="295463" cy="760102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rgbClr val="FFFFFF">
              <a:alpha val="69270"/>
            </a:srgb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2"/>
          <p:cNvSpPr/>
          <p:nvPr/>
        </p:nvSpPr>
        <p:spPr>
          <a:xfrm>
            <a:off x="7087425" y="1039925"/>
            <a:ext cx="970549" cy="916227"/>
          </a:xfrm>
          <a:custGeom>
            <a:avLst/>
            <a:gdLst/>
            <a:ahLst/>
            <a:cxnLst/>
            <a:rect l="l" t="t" r="r" b="b"/>
            <a:pathLst>
              <a:path w="65445" h="61782" extrusionOk="0">
                <a:moveTo>
                  <a:pt x="33201" y="1250"/>
                </a:moveTo>
                <a:lnTo>
                  <a:pt x="33808" y="2605"/>
                </a:lnTo>
                <a:cubicBezTo>
                  <a:pt x="33552" y="2301"/>
                  <a:pt x="33271" y="1974"/>
                  <a:pt x="32968" y="1671"/>
                </a:cubicBezTo>
                <a:lnTo>
                  <a:pt x="33201" y="1250"/>
                </a:lnTo>
                <a:close/>
                <a:moveTo>
                  <a:pt x="34205" y="2651"/>
                </a:moveTo>
                <a:lnTo>
                  <a:pt x="34205" y="2651"/>
                </a:lnTo>
                <a:cubicBezTo>
                  <a:pt x="34859" y="3772"/>
                  <a:pt x="35489" y="4939"/>
                  <a:pt x="36050" y="6107"/>
                </a:cubicBezTo>
                <a:cubicBezTo>
                  <a:pt x="35653" y="5313"/>
                  <a:pt x="35209" y="4519"/>
                  <a:pt x="34696" y="3772"/>
                </a:cubicBezTo>
                <a:lnTo>
                  <a:pt x="34205" y="2651"/>
                </a:lnTo>
                <a:close/>
                <a:moveTo>
                  <a:pt x="36166" y="6317"/>
                </a:moveTo>
                <a:cubicBezTo>
                  <a:pt x="37100" y="8325"/>
                  <a:pt x="37964" y="10380"/>
                  <a:pt x="38711" y="12481"/>
                </a:cubicBezTo>
                <a:cubicBezTo>
                  <a:pt x="38805" y="12738"/>
                  <a:pt x="38898" y="12995"/>
                  <a:pt x="38992" y="13228"/>
                </a:cubicBezTo>
                <a:lnTo>
                  <a:pt x="37707" y="10426"/>
                </a:lnTo>
                <a:cubicBezTo>
                  <a:pt x="37427" y="9516"/>
                  <a:pt x="37124" y="8605"/>
                  <a:pt x="36774" y="7718"/>
                </a:cubicBezTo>
                <a:cubicBezTo>
                  <a:pt x="36563" y="7228"/>
                  <a:pt x="36377" y="6784"/>
                  <a:pt x="36166" y="6317"/>
                </a:cubicBezTo>
                <a:close/>
                <a:moveTo>
                  <a:pt x="33341" y="573"/>
                </a:moveTo>
                <a:cubicBezTo>
                  <a:pt x="35606" y="3469"/>
                  <a:pt x="37497" y="6644"/>
                  <a:pt x="38945" y="10029"/>
                </a:cubicBezTo>
                <a:cubicBezTo>
                  <a:pt x="40182" y="12995"/>
                  <a:pt x="41093" y="16053"/>
                  <a:pt x="41677" y="19205"/>
                </a:cubicBezTo>
                <a:lnTo>
                  <a:pt x="40673" y="16987"/>
                </a:lnTo>
                <a:cubicBezTo>
                  <a:pt x="40509" y="16497"/>
                  <a:pt x="40346" y="16007"/>
                  <a:pt x="40182" y="15516"/>
                </a:cubicBezTo>
                <a:cubicBezTo>
                  <a:pt x="39575" y="13672"/>
                  <a:pt x="38922" y="11851"/>
                  <a:pt x="38221" y="10053"/>
                </a:cubicBezTo>
                <a:cubicBezTo>
                  <a:pt x="36937" y="6737"/>
                  <a:pt x="35303" y="3585"/>
                  <a:pt x="33318" y="620"/>
                </a:cubicBezTo>
                <a:cubicBezTo>
                  <a:pt x="33318" y="597"/>
                  <a:pt x="33341" y="573"/>
                  <a:pt x="33341" y="573"/>
                </a:cubicBezTo>
                <a:close/>
                <a:moveTo>
                  <a:pt x="42260" y="19859"/>
                </a:moveTo>
                <a:lnTo>
                  <a:pt x="42260" y="19859"/>
                </a:lnTo>
                <a:cubicBezTo>
                  <a:pt x="42774" y="19999"/>
                  <a:pt x="43311" y="20116"/>
                  <a:pt x="43848" y="20209"/>
                </a:cubicBezTo>
                <a:lnTo>
                  <a:pt x="43848" y="20233"/>
                </a:lnTo>
                <a:cubicBezTo>
                  <a:pt x="43334" y="20233"/>
                  <a:pt x="42821" y="20256"/>
                  <a:pt x="42307" y="20256"/>
                </a:cubicBezTo>
                <a:cubicBezTo>
                  <a:pt x="42307" y="20139"/>
                  <a:pt x="42260" y="19999"/>
                  <a:pt x="42260" y="19859"/>
                </a:cubicBezTo>
                <a:close/>
                <a:moveTo>
                  <a:pt x="41630" y="19929"/>
                </a:moveTo>
                <a:lnTo>
                  <a:pt x="41630" y="19929"/>
                </a:lnTo>
                <a:cubicBezTo>
                  <a:pt x="41677" y="20046"/>
                  <a:pt x="41747" y="20162"/>
                  <a:pt x="41793" y="20279"/>
                </a:cubicBezTo>
                <a:lnTo>
                  <a:pt x="41723" y="20303"/>
                </a:lnTo>
                <a:cubicBezTo>
                  <a:pt x="41677" y="20162"/>
                  <a:pt x="41653" y="20046"/>
                  <a:pt x="41630" y="19929"/>
                </a:cubicBezTo>
                <a:close/>
                <a:moveTo>
                  <a:pt x="38385" y="12761"/>
                </a:moveTo>
                <a:lnTo>
                  <a:pt x="38385" y="12761"/>
                </a:lnTo>
                <a:cubicBezTo>
                  <a:pt x="38968" y="14069"/>
                  <a:pt x="39575" y="15376"/>
                  <a:pt x="40159" y="16684"/>
                </a:cubicBezTo>
                <a:lnTo>
                  <a:pt x="40859" y="18785"/>
                </a:lnTo>
                <a:cubicBezTo>
                  <a:pt x="40906" y="18972"/>
                  <a:pt x="40976" y="19159"/>
                  <a:pt x="41023" y="19322"/>
                </a:cubicBezTo>
                <a:lnTo>
                  <a:pt x="40906" y="19322"/>
                </a:lnTo>
                <a:cubicBezTo>
                  <a:pt x="40900" y="19320"/>
                  <a:pt x="40894" y="19319"/>
                  <a:pt x="40888" y="19319"/>
                </a:cubicBezTo>
                <a:cubicBezTo>
                  <a:pt x="40829" y="19319"/>
                  <a:pt x="40798" y="19417"/>
                  <a:pt x="40883" y="19439"/>
                </a:cubicBezTo>
                <a:lnTo>
                  <a:pt x="41093" y="19509"/>
                </a:lnTo>
                <a:cubicBezTo>
                  <a:pt x="41163" y="19766"/>
                  <a:pt x="41256" y="20046"/>
                  <a:pt x="41350" y="20303"/>
                </a:cubicBezTo>
                <a:cubicBezTo>
                  <a:pt x="41116" y="20326"/>
                  <a:pt x="40859" y="20326"/>
                  <a:pt x="40626" y="20349"/>
                </a:cubicBezTo>
                <a:cubicBezTo>
                  <a:pt x="40579" y="20256"/>
                  <a:pt x="40533" y="20162"/>
                  <a:pt x="40486" y="20046"/>
                </a:cubicBezTo>
                <a:cubicBezTo>
                  <a:pt x="40276" y="19462"/>
                  <a:pt x="40089" y="18878"/>
                  <a:pt x="39902" y="18271"/>
                </a:cubicBezTo>
                <a:cubicBezTo>
                  <a:pt x="39529" y="17057"/>
                  <a:pt x="39202" y="15843"/>
                  <a:pt x="38875" y="14629"/>
                </a:cubicBezTo>
                <a:cubicBezTo>
                  <a:pt x="38711" y="13999"/>
                  <a:pt x="38548" y="13368"/>
                  <a:pt x="38385" y="12761"/>
                </a:cubicBezTo>
                <a:close/>
                <a:moveTo>
                  <a:pt x="47521" y="19654"/>
                </a:moveTo>
                <a:cubicBezTo>
                  <a:pt x="49456" y="19654"/>
                  <a:pt x="51392" y="19713"/>
                  <a:pt x="53327" y="19836"/>
                </a:cubicBezTo>
                <a:lnTo>
                  <a:pt x="53327" y="19859"/>
                </a:lnTo>
                <a:cubicBezTo>
                  <a:pt x="55195" y="19976"/>
                  <a:pt x="57016" y="20162"/>
                  <a:pt x="58861" y="20396"/>
                </a:cubicBezTo>
                <a:cubicBezTo>
                  <a:pt x="59468" y="20466"/>
                  <a:pt x="60075" y="20559"/>
                  <a:pt x="60682" y="20653"/>
                </a:cubicBezTo>
                <a:cubicBezTo>
                  <a:pt x="57787" y="20396"/>
                  <a:pt x="54845" y="20419"/>
                  <a:pt x="51973" y="20349"/>
                </a:cubicBezTo>
                <a:cubicBezTo>
                  <a:pt x="50292" y="20326"/>
                  <a:pt x="48564" y="20256"/>
                  <a:pt x="46860" y="20233"/>
                </a:cubicBezTo>
                <a:cubicBezTo>
                  <a:pt x="45693" y="20116"/>
                  <a:pt x="44525" y="19952"/>
                  <a:pt x="43381" y="19742"/>
                </a:cubicBezTo>
                <a:cubicBezTo>
                  <a:pt x="44761" y="19684"/>
                  <a:pt x="46141" y="19654"/>
                  <a:pt x="47521" y="19654"/>
                </a:cubicBezTo>
                <a:close/>
                <a:moveTo>
                  <a:pt x="40766" y="20536"/>
                </a:moveTo>
                <a:lnTo>
                  <a:pt x="41420" y="20559"/>
                </a:lnTo>
                <a:cubicBezTo>
                  <a:pt x="41467" y="20723"/>
                  <a:pt x="41513" y="20910"/>
                  <a:pt x="41560" y="21073"/>
                </a:cubicBezTo>
                <a:cubicBezTo>
                  <a:pt x="41233" y="20980"/>
                  <a:pt x="40953" y="20816"/>
                  <a:pt x="40766" y="20536"/>
                </a:cubicBezTo>
                <a:close/>
                <a:moveTo>
                  <a:pt x="41933" y="20583"/>
                </a:moveTo>
                <a:lnTo>
                  <a:pt x="41980" y="20699"/>
                </a:lnTo>
                <a:lnTo>
                  <a:pt x="42004" y="20910"/>
                </a:lnTo>
                <a:cubicBezTo>
                  <a:pt x="42027" y="20980"/>
                  <a:pt x="42074" y="21026"/>
                  <a:pt x="42120" y="21026"/>
                </a:cubicBezTo>
                <a:cubicBezTo>
                  <a:pt x="42074" y="21050"/>
                  <a:pt x="42027" y="21096"/>
                  <a:pt x="42027" y="21166"/>
                </a:cubicBezTo>
                <a:lnTo>
                  <a:pt x="41980" y="21166"/>
                </a:lnTo>
                <a:cubicBezTo>
                  <a:pt x="41910" y="20980"/>
                  <a:pt x="41840" y="20770"/>
                  <a:pt x="41793" y="20583"/>
                </a:cubicBezTo>
                <a:close/>
                <a:moveTo>
                  <a:pt x="46440" y="20583"/>
                </a:moveTo>
                <a:cubicBezTo>
                  <a:pt x="48448" y="20793"/>
                  <a:pt x="50502" y="20840"/>
                  <a:pt x="52440" y="20910"/>
                </a:cubicBezTo>
                <a:cubicBezTo>
                  <a:pt x="53911" y="20980"/>
                  <a:pt x="55382" y="21003"/>
                  <a:pt x="56876" y="21073"/>
                </a:cubicBezTo>
                <a:cubicBezTo>
                  <a:pt x="52253" y="21096"/>
                  <a:pt x="47630" y="21143"/>
                  <a:pt x="43007" y="21190"/>
                </a:cubicBezTo>
                <a:lnTo>
                  <a:pt x="42447" y="21190"/>
                </a:lnTo>
                <a:lnTo>
                  <a:pt x="42377" y="21096"/>
                </a:lnTo>
                <a:lnTo>
                  <a:pt x="42330" y="21073"/>
                </a:lnTo>
                <a:cubicBezTo>
                  <a:pt x="42424" y="21003"/>
                  <a:pt x="42447" y="20910"/>
                  <a:pt x="42400" y="20816"/>
                </a:cubicBezTo>
                <a:lnTo>
                  <a:pt x="42400" y="20816"/>
                </a:lnTo>
                <a:lnTo>
                  <a:pt x="42424" y="20840"/>
                </a:lnTo>
                <a:lnTo>
                  <a:pt x="42354" y="20699"/>
                </a:lnTo>
                <a:lnTo>
                  <a:pt x="42354" y="20583"/>
                </a:lnTo>
                <a:close/>
                <a:moveTo>
                  <a:pt x="62923" y="20956"/>
                </a:moveTo>
                <a:cubicBezTo>
                  <a:pt x="63437" y="21003"/>
                  <a:pt x="63997" y="21096"/>
                  <a:pt x="64348" y="21353"/>
                </a:cubicBezTo>
                <a:cubicBezTo>
                  <a:pt x="63997" y="21307"/>
                  <a:pt x="63647" y="21237"/>
                  <a:pt x="63297" y="21190"/>
                </a:cubicBezTo>
                <a:cubicBezTo>
                  <a:pt x="63180" y="21096"/>
                  <a:pt x="63063" y="21003"/>
                  <a:pt x="62923" y="20956"/>
                </a:cubicBezTo>
                <a:close/>
                <a:moveTo>
                  <a:pt x="32804" y="550"/>
                </a:moveTo>
                <a:lnTo>
                  <a:pt x="32851" y="597"/>
                </a:lnTo>
                <a:cubicBezTo>
                  <a:pt x="29022" y="7765"/>
                  <a:pt x="25310" y="14979"/>
                  <a:pt x="21877" y="22334"/>
                </a:cubicBezTo>
                <a:cubicBezTo>
                  <a:pt x="21761" y="22311"/>
                  <a:pt x="21667" y="22287"/>
                  <a:pt x="21574" y="22264"/>
                </a:cubicBezTo>
                <a:cubicBezTo>
                  <a:pt x="22414" y="20746"/>
                  <a:pt x="23138" y="19159"/>
                  <a:pt x="23909" y="17594"/>
                </a:cubicBezTo>
                <a:lnTo>
                  <a:pt x="23885" y="17594"/>
                </a:lnTo>
                <a:cubicBezTo>
                  <a:pt x="24843" y="15633"/>
                  <a:pt x="25823" y="13695"/>
                  <a:pt x="26827" y="11780"/>
                </a:cubicBezTo>
                <a:cubicBezTo>
                  <a:pt x="28765" y="8021"/>
                  <a:pt x="30750" y="4262"/>
                  <a:pt x="32804" y="550"/>
                </a:cubicBezTo>
                <a:close/>
                <a:moveTo>
                  <a:pt x="63507" y="21633"/>
                </a:moveTo>
                <a:cubicBezTo>
                  <a:pt x="63741" y="21657"/>
                  <a:pt x="63997" y="21703"/>
                  <a:pt x="64254" y="21727"/>
                </a:cubicBezTo>
                <a:cubicBezTo>
                  <a:pt x="63951" y="21960"/>
                  <a:pt x="63647" y="22194"/>
                  <a:pt x="63344" y="22404"/>
                </a:cubicBezTo>
                <a:cubicBezTo>
                  <a:pt x="63390" y="22311"/>
                  <a:pt x="63437" y="22194"/>
                  <a:pt x="63460" y="22077"/>
                </a:cubicBezTo>
                <a:cubicBezTo>
                  <a:pt x="63507" y="21937"/>
                  <a:pt x="63507" y="21774"/>
                  <a:pt x="63507" y="21633"/>
                </a:cubicBezTo>
                <a:close/>
                <a:moveTo>
                  <a:pt x="29139" y="8558"/>
                </a:moveTo>
                <a:lnTo>
                  <a:pt x="29139" y="8558"/>
                </a:lnTo>
                <a:cubicBezTo>
                  <a:pt x="27294" y="12388"/>
                  <a:pt x="25566" y="16263"/>
                  <a:pt x="23932" y="20209"/>
                </a:cubicBezTo>
                <a:cubicBezTo>
                  <a:pt x="23629" y="20956"/>
                  <a:pt x="23395" y="21867"/>
                  <a:pt x="22975" y="22567"/>
                </a:cubicBezTo>
                <a:cubicBezTo>
                  <a:pt x="22951" y="22614"/>
                  <a:pt x="22928" y="22637"/>
                  <a:pt x="22905" y="22684"/>
                </a:cubicBezTo>
                <a:cubicBezTo>
                  <a:pt x="22881" y="22637"/>
                  <a:pt x="22835" y="22614"/>
                  <a:pt x="22811" y="22591"/>
                </a:cubicBezTo>
                <a:cubicBezTo>
                  <a:pt x="22578" y="22521"/>
                  <a:pt x="22368" y="22451"/>
                  <a:pt x="22134" y="22404"/>
                </a:cubicBezTo>
                <a:cubicBezTo>
                  <a:pt x="24469" y="17781"/>
                  <a:pt x="26804" y="13158"/>
                  <a:pt x="29139" y="8558"/>
                </a:cubicBezTo>
                <a:close/>
                <a:moveTo>
                  <a:pt x="6881" y="22365"/>
                </a:moveTo>
                <a:cubicBezTo>
                  <a:pt x="9140" y="22365"/>
                  <a:pt x="11396" y="22530"/>
                  <a:pt x="13636" y="22848"/>
                </a:cubicBezTo>
                <a:cubicBezTo>
                  <a:pt x="11931" y="22824"/>
                  <a:pt x="10227" y="22813"/>
                  <a:pt x="8522" y="22813"/>
                </a:cubicBezTo>
                <a:cubicBezTo>
                  <a:pt x="6818" y="22813"/>
                  <a:pt x="5114" y="22824"/>
                  <a:pt x="3409" y="22848"/>
                </a:cubicBezTo>
                <a:lnTo>
                  <a:pt x="3362" y="22801"/>
                </a:lnTo>
                <a:cubicBezTo>
                  <a:pt x="4133" y="22614"/>
                  <a:pt x="4903" y="22474"/>
                  <a:pt x="5674" y="22381"/>
                </a:cubicBezTo>
                <a:cubicBezTo>
                  <a:pt x="6076" y="22370"/>
                  <a:pt x="6478" y="22365"/>
                  <a:pt x="6881" y="22365"/>
                </a:cubicBezTo>
                <a:close/>
                <a:moveTo>
                  <a:pt x="12188" y="21797"/>
                </a:moveTo>
                <a:cubicBezTo>
                  <a:pt x="13939" y="21797"/>
                  <a:pt x="15690" y="21914"/>
                  <a:pt x="17418" y="22100"/>
                </a:cubicBezTo>
                <a:cubicBezTo>
                  <a:pt x="18655" y="22217"/>
                  <a:pt x="19893" y="22474"/>
                  <a:pt x="21130" y="22684"/>
                </a:cubicBezTo>
                <a:lnTo>
                  <a:pt x="21060" y="22848"/>
                </a:lnTo>
                <a:lnTo>
                  <a:pt x="20944" y="22848"/>
                </a:lnTo>
                <a:cubicBezTo>
                  <a:pt x="20407" y="22801"/>
                  <a:pt x="19870" y="22754"/>
                  <a:pt x="19333" y="22684"/>
                </a:cubicBezTo>
                <a:cubicBezTo>
                  <a:pt x="18212" y="22544"/>
                  <a:pt x="17068" y="22404"/>
                  <a:pt x="15947" y="22264"/>
                </a:cubicBezTo>
                <a:cubicBezTo>
                  <a:pt x="14243" y="22077"/>
                  <a:pt x="12538" y="21890"/>
                  <a:pt x="10857" y="21820"/>
                </a:cubicBezTo>
                <a:cubicBezTo>
                  <a:pt x="11301" y="21797"/>
                  <a:pt x="11744" y="21797"/>
                  <a:pt x="12188" y="21797"/>
                </a:cubicBezTo>
                <a:close/>
                <a:moveTo>
                  <a:pt x="21364" y="22707"/>
                </a:moveTo>
                <a:lnTo>
                  <a:pt x="21691" y="22754"/>
                </a:lnTo>
                <a:cubicBezTo>
                  <a:pt x="21691" y="22777"/>
                  <a:pt x="21667" y="22801"/>
                  <a:pt x="21667" y="22824"/>
                </a:cubicBezTo>
                <a:cubicBezTo>
                  <a:pt x="21667" y="22848"/>
                  <a:pt x="21667" y="22871"/>
                  <a:pt x="21667" y="22871"/>
                </a:cubicBezTo>
                <a:lnTo>
                  <a:pt x="21270" y="22871"/>
                </a:lnTo>
                <a:lnTo>
                  <a:pt x="21364" y="22707"/>
                </a:lnTo>
                <a:close/>
                <a:moveTo>
                  <a:pt x="9993" y="22124"/>
                </a:moveTo>
                <a:lnTo>
                  <a:pt x="9993" y="22124"/>
                </a:lnTo>
                <a:cubicBezTo>
                  <a:pt x="10857" y="22147"/>
                  <a:pt x="11698" y="22194"/>
                  <a:pt x="12538" y="22264"/>
                </a:cubicBezTo>
                <a:cubicBezTo>
                  <a:pt x="13075" y="22311"/>
                  <a:pt x="16811" y="22661"/>
                  <a:pt x="19496" y="22988"/>
                </a:cubicBezTo>
                <a:lnTo>
                  <a:pt x="18095" y="22941"/>
                </a:lnTo>
                <a:cubicBezTo>
                  <a:pt x="15620" y="22661"/>
                  <a:pt x="13122" y="22404"/>
                  <a:pt x="10647" y="22194"/>
                </a:cubicBezTo>
                <a:lnTo>
                  <a:pt x="9993" y="22124"/>
                </a:lnTo>
                <a:close/>
                <a:moveTo>
                  <a:pt x="21948" y="22777"/>
                </a:moveTo>
                <a:cubicBezTo>
                  <a:pt x="22204" y="22848"/>
                  <a:pt x="22461" y="22871"/>
                  <a:pt x="22718" y="22894"/>
                </a:cubicBezTo>
                <a:cubicBezTo>
                  <a:pt x="22601" y="22988"/>
                  <a:pt x="22461" y="23058"/>
                  <a:pt x="22321" y="23058"/>
                </a:cubicBezTo>
                <a:cubicBezTo>
                  <a:pt x="22251" y="23011"/>
                  <a:pt x="22204" y="22988"/>
                  <a:pt x="22158" y="22964"/>
                </a:cubicBezTo>
                <a:cubicBezTo>
                  <a:pt x="22064" y="22941"/>
                  <a:pt x="21971" y="22918"/>
                  <a:pt x="21877" y="22894"/>
                </a:cubicBezTo>
                <a:lnTo>
                  <a:pt x="21948" y="22777"/>
                </a:lnTo>
                <a:close/>
                <a:moveTo>
                  <a:pt x="2895" y="22567"/>
                </a:moveTo>
                <a:cubicBezTo>
                  <a:pt x="2849" y="22637"/>
                  <a:pt x="2849" y="22731"/>
                  <a:pt x="2895" y="22801"/>
                </a:cubicBezTo>
                <a:cubicBezTo>
                  <a:pt x="4226" y="24248"/>
                  <a:pt x="5580" y="25649"/>
                  <a:pt x="7005" y="27004"/>
                </a:cubicBezTo>
                <a:lnTo>
                  <a:pt x="1705" y="22777"/>
                </a:lnTo>
                <a:cubicBezTo>
                  <a:pt x="2055" y="22731"/>
                  <a:pt x="2382" y="22661"/>
                  <a:pt x="2732" y="22591"/>
                </a:cubicBezTo>
                <a:lnTo>
                  <a:pt x="2895" y="22567"/>
                </a:lnTo>
                <a:close/>
                <a:moveTo>
                  <a:pt x="64745" y="21844"/>
                </a:moveTo>
                <a:lnTo>
                  <a:pt x="64745" y="21844"/>
                </a:lnTo>
                <a:cubicBezTo>
                  <a:pt x="64791" y="21984"/>
                  <a:pt x="64698" y="22077"/>
                  <a:pt x="64464" y="22170"/>
                </a:cubicBezTo>
                <a:lnTo>
                  <a:pt x="64464" y="22147"/>
                </a:lnTo>
                <a:lnTo>
                  <a:pt x="63881" y="22614"/>
                </a:lnTo>
                <a:lnTo>
                  <a:pt x="62690" y="23548"/>
                </a:lnTo>
                <a:lnTo>
                  <a:pt x="60308" y="25392"/>
                </a:lnTo>
                <a:lnTo>
                  <a:pt x="55826" y="28848"/>
                </a:lnTo>
                <a:cubicBezTo>
                  <a:pt x="54238" y="30109"/>
                  <a:pt x="52580" y="31323"/>
                  <a:pt x="50969" y="32584"/>
                </a:cubicBezTo>
                <a:cubicBezTo>
                  <a:pt x="51716" y="31907"/>
                  <a:pt x="52440" y="31230"/>
                  <a:pt x="53211" y="30576"/>
                </a:cubicBezTo>
                <a:cubicBezTo>
                  <a:pt x="53608" y="30249"/>
                  <a:pt x="54004" y="29922"/>
                  <a:pt x="54378" y="29595"/>
                </a:cubicBezTo>
                <a:cubicBezTo>
                  <a:pt x="57834" y="27027"/>
                  <a:pt x="61289" y="24412"/>
                  <a:pt x="64745" y="21844"/>
                </a:cubicBezTo>
                <a:close/>
                <a:moveTo>
                  <a:pt x="1191" y="22871"/>
                </a:moveTo>
                <a:cubicBezTo>
                  <a:pt x="4460" y="25486"/>
                  <a:pt x="7729" y="28078"/>
                  <a:pt x="11021" y="30693"/>
                </a:cubicBezTo>
                <a:lnTo>
                  <a:pt x="11534" y="31089"/>
                </a:lnTo>
                <a:cubicBezTo>
                  <a:pt x="12888" y="32233"/>
                  <a:pt x="14289" y="33331"/>
                  <a:pt x="15714" y="34405"/>
                </a:cubicBezTo>
                <a:lnTo>
                  <a:pt x="15900" y="34568"/>
                </a:lnTo>
                <a:lnTo>
                  <a:pt x="16624" y="35152"/>
                </a:lnTo>
                <a:cubicBezTo>
                  <a:pt x="10857" y="31720"/>
                  <a:pt x="5487" y="27634"/>
                  <a:pt x="677" y="22988"/>
                </a:cubicBezTo>
                <a:cubicBezTo>
                  <a:pt x="841" y="22941"/>
                  <a:pt x="1004" y="22918"/>
                  <a:pt x="1191" y="22871"/>
                </a:cubicBezTo>
                <a:close/>
                <a:moveTo>
                  <a:pt x="61779" y="21400"/>
                </a:moveTo>
                <a:cubicBezTo>
                  <a:pt x="62176" y="21447"/>
                  <a:pt x="62550" y="21493"/>
                  <a:pt x="62947" y="21540"/>
                </a:cubicBezTo>
                <a:cubicBezTo>
                  <a:pt x="63414" y="22077"/>
                  <a:pt x="62830" y="22661"/>
                  <a:pt x="62386" y="23058"/>
                </a:cubicBezTo>
                <a:cubicBezTo>
                  <a:pt x="62083" y="23314"/>
                  <a:pt x="61756" y="23571"/>
                  <a:pt x="61429" y="23805"/>
                </a:cubicBezTo>
                <a:lnTo>
                  <a:pt x="60308" y="24622"/>
                </a:lnTo>
                <a:cubicBezTo>
                  <a:pt x="59515" y="25206"/>
                  <a:pt x="58697" y="25743"/>
                  <a:pt x="57950" y="26326"/>
                </a:cubicBezTo>
                <a:cubicBezTo>
                  <a:pt x="57763" y="26466"/>
                  <a:pt x="57600" y="26607"/>
                  <a:pt x="57437" y="26747"/>
                </a:cubicBezTo>
                <a:cubicBezTo>
                  <a:pt x="53537" y="29595"/>
                  <a:pt x="49638" y="32444"/>
                  <a:pt x="45809" y="35386"/>
                </a:cubicBezTo>
                <a:cubicBezTo>
                  <a:pt x="45786" y="35409"/>
                  <a:pt x="45786" y="35432"/>
                  <a:pt x="45763" y="35456"/>
                </a:cubicBezTo>
                <a:lnTo>
                  <a:pt x="45669" y="35292"/>
                </a:lnTo>
                <a:cubicBezTo>
                  <a:pt x="45833" y="35175"/>
                  <a:pt x="45996" y="35082"/>
                  <a:pt x="46113" y="34965"/>
                </a:cubicBezTo>
                <a:lnTo>
                  <a:pt x="54962" y="27821"/>
                </a:lnTo>
                <a:lnTo>
                  <a:pt x="59374" y="24248"/>
                </a:lnTo>
                <a:cubicBezTo>
                  <a:pt x="60332" y="23455"/>
                  <a:pt x="61546" y="22684"/>
                  <a:pt x="61779" y="21400"/>
                </a:cubicBezTo>
                <a:close/>
                <a:moveTo>
                  <a:pt x="50292" y="32607"/>
                </a:moveTo>
                <a:cubicBezTo>
                  <a:pt x="48938" y="33821"/>
                  <a:pt x="47630" y="35059"/>
                  <a:pt x="46370" y="36343"/>
                </a:cubicBezTo>
                <a:lnTo>
                  <a:pt x="45926" y="35712"/>
                </a:lnTo>
                <a:cubicBezTo>
                  <a:pt x="45973" y="35712"/>
                  <a:pt x="45996" y="35712"/>
                  <a:pt x="46043" y="35689"/>
                </a:cubicBezTo>
                <a:cubicBezTo>
                  <a:pt x="47467" y="34685"/>
                  <a:pt x="48891" y="33658"/>
                  <a:pt x="50292" y="32607"/>
                </a:cubicBezTo>
                <a:close/>
                <a:moveTo>
                  <a:pt x="45366" y="35549"/>
                </a:moveTo>
                <a:cubicBezTo>
                  <a:pt x="45366" y="35596"/>
                  <a:pt x="45366" y="35642"/>
                  <a:pt x="45412" y="35689"/>
                </a:cubicBezTo>
                <a:lnTo>
                  <a:pt x="45412" y="35712"/>
                </a:lnTo>
                <a:cubicBezTo>
                  <a:pt x="45622" y="36039"/>
                  <a:pt x="45833" y="36366"/>
                  <a:pt x="46066" y="36716"/>
                </a:cubicBezTo>
                <a:cubicBezTo>
                  <a:pt x="45973" y="36786"/>
                  <a:pt x="45879" y="36880"/>
                  <a:pt x="45786" y="36973"/>
                </a:cubicBezTo>
                <a:cubicBezTo>
                  <a:pt x="45552" y="36693"/>
                  <a:pt x="45179" y="36226"/>
                  <a:pt x="45179" y="36016"/>
                </a:cubicBezTo>
                <a:cubicBezTo>
                  <a:pt x="45179" y="35852"/>
                  <a:pt x="45249" y="35689"/>
                  <a:pt x="45366" y="35549"/>
                </a:cubicBezTo>
                <a:close/>
                <a:moveTo>
                  <a:pt x="31800" y="43301"/>
                </a:moveTo>
                <a:lnTo>
                  <a:pt x="32501" y="43674"/>
                </a:lnTo>
                <a:lnTo>
                  <a:pt x="31824" y="44281"/>
                </a:lnTo>
                <a:lnTo>
                  <a:pt x="31123" y="44048"/>
                </a:lnTo>
                <a:cubicBezTo>
                  <a:pt x="31333" y="43791"/>
                  <a:pt x="31567" y="43557"/>
                  <a:pt x="31800" y="43301"/>
                </a:cubicBezTo>
                <a:close/>
                <a:moveTo>
                  <a:pt x="32233" y="42746"/>
                </a:moveTo>
                <a:cubicBezTo>
                  <a:pt x="32717" y="42746"/>
                  <a:pt x="33741" y="43621"/>
                  <a:pt x="34065" y="43838"/>
                </a:cubicBezTo>
                <a:cubicBezTo>
                  <a:pt x="34789" y="44305"/>
                  <a:pt x="35489" y="44771"/>
                  <a:pt x="36213" y="45215"/>
                </a:cubicBezTo>
                <a:lnTo>
                  <a:pt x="36423" y="45355"/>
                </a:lnTo>
                <a:cubicBezTo>
                  <a:pt x="34929" y="44608"/>
                  <a:pt x="33435" y="43861"/>
                  <a:pt x="31917" y="43137"/>
                </a:cubicBezTo>
                <a:cubicBezTo>
                  <a:pt x="31917" y="43090"/>
                  <a:pt x="31894" y="43044"/>
                  <a:pt x="31870" y="43020"/>
                </a:cubicBezTo>
                <a:cubicBezTo>
                  <a:pt x="31917" y="42904"/>
                  <a:pt x="32011" y="42834"/>
                  <a:pt x="32127" y="42764"/>
                </a:cubicBezTo>
                <a:cubicBezTo>
                  <a:pt x="32159" y="42751"/>
                  <a:pt x="32194" y="42746"/>
                  <a:pt x="32233" y="42746"/>
                </a:cubicBezTo>
                <a:close/>
                <a:moveTo>
                  <a:pt x="46230" y="36973"/>
                </a:moveTo>
                <a:lnTo>
                  <a:pt x="46253" y="37020"/>
                </a:lnTo>
                <a:cubicBezTo>
                  <a:pt x="47304" y="38724"/>
                  <a:pt x="48378" y="40429"/>
                  <a:pt x="49405" y="42156"/>
                </a:cubicBezTo>
                <a:lnTo>
                  <a:pt x="49382" y="42133"/>
                </a:lnTo>
                <a:lnTo>
                  <a:pt x="49382" y="42133"/>
                </a:lnTo>
                <a:cubicBezTo>
                  <a:pt x="50105" y="43394"/>
                  <a:pt x="50829" y="44678"/>
                  <a:pt x="51506" y="45986"/>
                </a:cubicBezTo>
                <a:lnTo>
                  <a:pt x="51366" y="45775"/>
                </a:lnTo>
                <a:lnTo>
                  <a:pt x="49685" y="43277"/>
                </a:lnTo>
                <a:cubicBezTo>
                  <a:pt x="48915" y="41900"/>
                  <a:pt x="48097" y="40545"/>
                  <a:pt x="47257" y="39215"/>
                </a:cubicBezTo>
                <a:cubicBezTo>
                  <a:pt x="46837" y="38538"/>
                  <a:pt x="46393" y="37884"/>
                  <a:pt x="45973" y="37207"/>
                </a:cubicBezTo>
                <a:lnTo>
                  <a:pt x="46230" y="36973"/>
                </a:lnTo>
                <a:close/>
                <a:moveTo>
                  <a:pt x="32734" y="43791"/>
                </a:moveTo>
                <a:cubicBezTo>
                  <a:pt x="34415" y="44678"/>
                  <a:pt x="36096" y="45542"/>
                  <a:pt x="37778" y="46406"/>
                </a:cubicBezTo>
                <a:cubicBezTo>
                  <a:pt x="36026" y="45729"/>
                  <a:pt x="34252" y="45098"/>
                  <a:pt x="32477" y="44491"/>
                </a:cubicBezTo>
                <a:cubicBezTo>
                  <a:pt x="32571" y="44375"/>
                  <a:pt x="32454" y="44234"/>
                  <a:pt x="32291" y="44234"/>
                </a:cubicBezTo>
                <a:lnTo>
                  <a:pt x="32734" y="43791"/>
                </a:lnTo>
                <a:close/>
                <a:moveTo>
                  <a:pt x="30960" y="44281"/>
                </a:moveTo>
                <a:lnTo>
                  <a:pt x="31590" y="44515"/>
                </a:lnTo>
                <a:lnTo>
                  <a:pt x="31053" y="45028"/>
                </a:lnTo>
                <a:lnTo>
                  <a:pt x="30843" y="44912"/>
                </a:lnTo>
                <a:cubicBezTo>
                  <a:pt x="30826" y="44906"/>
                  <a:pt x="30810" y="44903"/>
                  <a:pt x="30794" y="44903"/>
                </a:cubicBezTo>
                <a:cubicBezTo>
                  <a:pt x="30683" y="44903"/>
                  <a:pt x="30624" y="45037"/>
                  <a:pt x="30726" y="45098"/>
                </a:cubicBezTo>
                <a:lnTo>
                  <a:pt x="30866" y="45168"/>
                </a:lnTo>
                <a:cubicBezTo>
                  <a:pt x="29886" y="46079"/>
                  <a:pt x="28882" y="46990"/>
                  <a:pt x="27901" y="47923"/>
                </a:cubicBezTo>
                <a:cubicBezTo>
                  <a:pt x="28368" y="47386"/>
                  <a:pt x="28835" y="46849"/>
                  <a:pt x="29279" y="46312"/>
                </a:cubicBezTo>
                <a:cubicBezTo>
                  <a:pt x="29792" y="45729"/>
                  <a:pt x="30283" y="45122"/>
                  <a:pt x="30773" y="44515"/>
                </a:cubicBezTo>
                <a:lnTo>
                  <a:pt x="30960" y="44281"/>
                </a:lnTo>
                <a:close/>
                <a:moveTo>
                  <a:pt x="19146" y="37183"/>
                </a:moveTo>
                <a:cubicBezTo>
                  <a:pt x="19309" y="37277"/>
                  <a:pt x="19449" y="37393"/>
                  <a:pt x="19589" y="37510"/>
                </a:cubicBezTo>
                <a:cubicBezTo>
                  <a:pt x="19543" y="37627"/>
                  <a:pt x="19636" y="37767"/>
                  <a:pt x="19776" y="37767"/>
                </a:cubicBezTo>
                <a:cubicBezTo>
                  <a:pt x="19496" y="38934"/>
                  <a:pt x="19192" y="40078"/>
                  <a:pt x="18866" y="41223"/>
                </a:cubicBezTo>
                <a:cubicBezTo>
                  <a:pt x="18702" y="41736"/>
                  <a:pt x="18539" y="42273"/>
                  <a:pt x="18375" y="42787"/>
                </a:cubicBezTo>
                <a:cubicBezTo>
                  <a:pt x="17698" y="44842"/>
                  <a:pt x="17068" y="46896"/>
                  <a:pt x="16414" y="48974"/>
                </a:cubicBezTo>
                <a:cubicBezTo>
                  <a:pt x="16227" y="49628"/>
                  <a:pt x="16017" y="50282"/>
                  <a:pt x="15830" y="50935"/>
                </a:cubicBezTo>
                <a:lnTo>
                  <a:pt x="15620" y="51566"/>
                </a:lnTo>
                <a:lnTo>
                  <a:pt x="15620" y="51566"/>
                </a:lnTo>
                <a:cubicBezTo>
                  <a:pt x="15854" y="50632"/>
                  <a:pt x="16087" y="49698"/>
                  <a:pt x="16344" y="48787"/>
                </a:cubicBezTo>
                <a:cubicBezTo>
                  <a:pt x="16858" y="46779"/>
                  <a:pt x="17371" y="44795"/>
                  <a:pt x="17862" y="42787"/>
                </a:cubicBezTo>
                <a:cubicBezTo>
                  <a:pt x="18329" y="40966"/>
                  <a:pt x="18936" y="39051"/>
                  <a:pt x="19146" y="37183"/>
                </a:cubicBezTo>
                <a:close/>
                <a:moveTo>
                  <a:pt x="51459" y="46499"/>
                </a:moveTo>
                <a:cubicBezTo>
                  <a:pt x="51833" y="47036"/>
                  <a:pt x="52230" y="47573"/>
                  <a:pt x="52604" y="48110"/>
                </a:cubicBezTo>
                <a:cubicBezTo>
                  <a:pt x="53234" y="49348"/>
                  <a:pt x="53818" y="50562"/>
                  <a:pt x="54378" y="51799"/>
                </a:cubicBezTo>
                <a:cubicBezTo>
                  <a:pt x="54682" y="52476"/>
                  <a:pt x="54985" y="53177"/>
                  <a:pt x="55289" y="53854"/>
                </a:cubicBezTo>
                <a:cubicBezTo>
                  <a:pt x="55312" y="54017"/>
                  <a:pt x="55335" y="54204"/>
                  <a:pt x="55359" y="54368"/>
                </a:cubicBezTo>
                <a:cubicBezTo>
                  <a:pt x="54658" y="54017"/>
                  <a:pt x="53958" y="53667"/>
                  <a:pt x="53281" y="53317"/>
                </a:cubicBezTo>
                <a:lnTo>
                  <a:pt x="53281" y="53317"/>
                </a:lnTo>
                <a:cubicBezTo>
                  <a:pt x="53724" y="53434"/>
                  <a:pt x="54168" y="53550"/>
                  <a:pt x="54635" y="53644"/>
                </a:cubicBezTo>
                <a:cubicBezTo>
                  <a:pt x="54645" y="53646"/>
                  <a:pt x="54655" y="53646"/>
                  <a:pt x="54666" y="53646"/>
                </a:cubicBezTo>
                <a:cubicBezTo>
                  <a:pt x="54791" y="53646"/>
                  <a:pt x="54886" y="53517"/>
                  <a:pt x="54822" y="53387"/>
                </a:cubicBezTo>
                <a:cubicBezTo>
                  <a:pt x="53771" y="51052"/>
                  <a:pt x="52650" y="48764"/>
                  <a:pt x="51459" y="46499"/>
                </a:cubicBezTo>
                <a:close/>
                <a:moveTo>
                  <a:pt x="55896" y="54157"/>
                </a:moveTo>
                <a:cubicBezTo>
                  <a:pt x="56012" y="54368"/>
                  <a:pt x="56129" y="54601"/>
                  <a:pt x="56223" y="54835"/>
                </a:cubicBezTo>
                <a:lnTo>
                  <a:pt x="56129" y="54788"/>
                </a:lnTo>
                <a:cubicBezTo>
                  <a:pt x="56059" y="54554"/>
                  <a:pt x="55966" y="54344"/>
                  <a:pt x="55896" y="54157"/>
                </a:cubicBezTo>
                <a:close/>
                <a:moveTo>
                  <a:pt x="50456" y="52476"/>
                </a:moveTo>
                <a:lnTo>
                  <a:pt x="50782" y="52593"/>
                </a:lnTo>
                <a:cubicBezTo>
                  <a:pt x="52323" y="53317"/>
                  <a:pt x="53864" y="54064"/>
                  <a:pt x="55382" y="54835"/>
                </a:cubicBezTo>
                <a:cubicBezTo>
                  <a:pt x="55382" y="54881"/>
                  <a:pt x="55382" y="54951"/>
                  <a:pt x="55382" y="54975"/>
                </a:cubicBezTo>
                <a:cubicBezTo>
                  <a:pt x="53748" y="54157"/>
                  <a:pt x="52090" y="53317"/>
                  <a:pt x="50456" y="52476"/>
                </a:cubicBezTo>
                <a:close/>
                <a:moveTo>
                  <a:pt x="31217" y="45355"/>
                </a:moveTo>
                <a:lnTo>
                  <a:pt x="31217" y="45355"/>
                </a:lnTo>
                <a:cubicBezTo>
                  <a:pt x="30119" y="46546"/>
                  <a:pt x="29092" y="47807"/>
                  <a:pt x="27948" y="48974"/>
                </a:cubicBezTo>
                <a:cubicBezTo>
                  <a:pt x="26477" y="50468"/>
                  <a:pt x="24936" y="51916"/>
                  <a:pt x="23325" y="53270"/>
                </a:cubicBezTo>
                <a:cubicBezTo>
                  <a:pt x="22344" y="54111"/>
                  <a:pt x="21340" y="54905"/>
                  <a:pt x="20290" y="55675"/>
                </a:cubicBezTo>
                <a:cubicBezTo>
                  <a:pt x="24002" y="52313"/>
                  <a:pt x="27668" y="48904"/>
                  <a:pt x="31217" y="45355"/>
                </a:cubicBezTo>
                <a:close/>
                <a:moveTo>
                  <a:pt x="32267" y="44771"/>
                </a:moveTo>
                <a:cubicBezTo>
                  <a:pt x="35559" y="46056"/>
                  <a:pt x="38852" y="47363"/>
                  <a:pt x="42074" y="48717"/>
                </a:cubicBezTo>
                <a:cubicBezTo>
                  <a:pt x="42891" y="49161"/>
                  <a:pt x="43708" y="49581"/>
                  <a:pt x="44548" y="50001"/>
                </a:cubicBezTo>
                <a:cubicBezTo>
                  <a:pt x="45482" y="50445"/>
                  <a:pt x="46393" y="50889"/>
                  <a:pt x="47350" y="51286"/>
                </a:cubicBezTo>
                <a:cubicBezTo>
                  <a:pt x="50059" y="52640"/>
                  <a:pt x="52767" y="54017"/>
                  <a:pt x="55475" y="55395"/>
                </a:cubicBezTo>
                <a:cubicBezTo>
                  <a:pt x="55499" y="55418"/>
                  <a:pt x="55522" y="55418"/>
                  <a:pt x="55545" y="55418"/>
                </a:cubicBezTo>
                <a:cubicBezTo>
                  <a:pt x="55312" y="56002"/>
                  <a:pt x="55452" y="55932"/>
                  <a:pt x="54962" y="55979"/>
                </a:cubicBezTo>
                <a:cubicBezTo>
                  <a:pt x="54752" y="55955"/>
                  <a:pt x="54541" y="55932"/>
                  <a:pt x="54331" y="55862"/>
                </a:cubicBezTo>
                <a:cubicBezTo>
                  <a:pt x="52767" y="55418"/>
                  <a:pt x="51203" y="54484"/>
                  <a:pt x="49732" y="53807"/>
                </a:cubicBezTo>
                <a:cubicBezTo>
                  <a:pt x="46767" y="52476"/>
                  <a:pt x="43801" y="51099"/>
                  <a:pt x="40859" y="49721"/>
                </a:cubicBezTo>
                <a:cubicBezTo>
                  <a:pt x="37824" y="48297"/>
                  <a:pt x="34836" y="46826"/>
                  <a:pt x="31824" y="45379"/>
                </a:cubicBezTo>
                <a:cubicBezTo>
                  <a:pt x="31964" y="45192"/>
                  <a:pt x="32104" y="44982"/>
                  <a:pt x="32267" y="44771"/>
                </a:cubicBezTo>
                <a:close/>
                <a:moveTo>
                  <a:pt x="32828" y="1974"/>
                </a:moveTo>
                <a:cubicBezTo>
                  <a:pt x="33411" y="2581"/>
                  <a:pt x="33948" y="3235"/>
                  <a:pt x="34415" y="3935"/>
                </a:cubicBezTo>
                <a:cubicBezTo>
                  <a:pt x="35396" y="6154"/>
                  <a:pt x="36400" y="8372"/>
                  <a:pt x="37404" y="10590"/>
                </a:cubicBezTo>
                <a:cubicBezTo>
                  <a:pt x="37497" y="10870"/>
                  <a:pt x="37591" y="11173"/>
                  <a:pt x="37661" y="11454"/>
                </a:cubicBezTo>
                <a:cubicBezTo>
                  <a:pt x="38174" y="13181"/>
                  <a:pt x="38595" y="14932"/>
                  <a:pt x="39085" y="16684"/>
                </a:cubicBezTo>
                <a:cubicBezTo>
                  <a:pt x="39318" y="17524"/>
                  <a:pt x="39552" y="18341"/>
                  <a:pt x="39832" y="19182"/>
                </a:cubicBezTo>
                <a:cubicBezTo>
                  <a:pt x="39949" y="19532"/>
                  <a:pt x="40066" y="19952"/>
                  <a:pt x="40229" y="20349"/>
                </a:cubicBezTo>
                <a:lnTo>
                  <a:pt x="40159" y="20349"/>
                </a:lnTo>
                <a:cubicBezTo>
                  <a:pt x="40066" y="20349"/>
                  <a:pt x="40066" y="20466"/>
                  <a:pt x="40159" y="20489"/>
                </a:cubicBezTo>
                <a:lnTo>
                  <a:pt x="40299" y="20489"/>
                </a:lnTo>
                <a:cubicBezTo>
                  <a:pt x="40520" y="21086"/>
                  <a:pt x="41097" y="21474"/>
                  <a:pt x="41752" y="21474"/>
                </a:cubicBezTo>
                <a:cubicBezTo>
                  <a:pt x="41789" y="21474"/>
                  <a:pt x="41826" y="21472"/>
                  <a:pt x="41863" y="21470"/>
                </a:cubicBezTo>
                <a:cubicBezTo>
                  <a:pt x="41922" y="21528"/>
                  <a:pt x="42004" y="21558"/>
                  <a:pt x="42085" y="21558"/>
                </a:cubicBezTo>
                <a:cubicBezTo>
                  <a:pt x="42167" y="21558"/>
                  <a:pt x="42249" y="21528"/>
                  <a:pt x="42307" y="21470"/>
                </a:cubicBezTo>
                <a:lnTo>
                  <a:pt x="42611" y="21470"/>
                </a:lnTo>
                <a:cubicBezTo>
                  <a:pt x="43848" y="21470"/>
                  <a:pt x="45085" y="21447"/>
                  <a:pt x="46346" y="21447"/>
                </a:cubicBezTo>
                <a:lnTo>
                  <a:pt x="53444" y="21400"/>
                </a:lnTo>
                <a:lnTo>
                  <a:pt x="60542" y="21330"/>
                </a:lnTo>
                <a:cubicBezTo>
                  <a:pt x="60659" y="21318"/>
                  <a:pt x="60781" y="21312"/>
                  <a:pt x="60907" y="21312"/>
                </a:cubicBezTo>
                <a:cubicBezTo>
                  <a:pt x="61032" y="21312"/>
                  <a:pt x="61161" y="21318"/>
                  <a:pt x="61289" y="21330"/>
                </a:cubicBezTo>
                <a:cubicBezTo>
                  <a:pt x="61546" y="21563"/>
                  <a:pt x="61312" y="21867"/>
                  <a:pt x="61172" y="22077"/>
                </a:cubicBezTo>
                <a:cubicBezTo>
                  <a:pt x="60869" y="22521"/>
                  <a:pt x="60472" y="22918"/>
                  <a:pt x="60028" y="23244"/>
                </a:cubicBezTo>
                <a:cubicBezTo>
                  <a:pt x="59094" y="24015"/>
                  <a:pt x="58160" y="24762"/>
                  <a:pt x="57226" y="25509"/>
                </a:cubicBezTo>
                <a:cubicBezTo>
                  <a:pt x="53047" y="28918"/>
                  <a:pt x="48868" y="32304"/>
                  <a:pt x="44712" y="35689"/>
                </a:cubicBezTo>
                <a:cubicBezTo>
                  <a:pt x="44665" y="35689"/>
                  <a:pt x="44665" y="35736"/>
                  <a:pt x="44665" y="35759"/>
                </a:cubicBezTo>
                <a:cubicBezTo>
                  <a:pt x="44572" y="35642"/>
                  <a:pt x="44502" y="35526"/>
                  <a:pt x="44432" y="35409"/>
                </a:cubicBezTo>
                <a:cubicBezTo>
                  <a:pt x="44391" y="35354"/>
                  <a:pt x="44334" y="35331"/>
                  <a:pt x="44277" y="35331"/>
                </a:cubicBezTo>
                <a:cubicBezTo>
                  <a:pt x="44140" y="35331"/>
                  <a:pt x="44006" y="35464"/>
                  <a:pt x="44105" y="35596"/>
                </a:cubicBezTo>
                <a:cubicBezTo>
                  <a:pt x="45879" y="38234"/>
                  <a:pt x="47654" y="40849"/>
                  <a:pt x="49405" y="43487"/>
                </a:cubicBezTo>
                <a:cubicBezTo>
                  <a:pt x="51226" y="46663"/>
                  <a:pt x="52884" y="49908"/>
                  <a:pt x="54401" y="53247"/>
                </a:cubicBezTo>
                <a:cubicBezTo>
                  <a:pt x="53444" y="53037"/>
                  <a:pt x="52510" y="52780"/>
                  <a:pt x="51576" y="52476"/>
                </a:cubicBezTo>
                <a:cubicBezTo>
                  <a:pt x="48237" y="50842"/>
                  <a:pt x="44829" y="49278"/>
                  <a:pt x="41396" y="47853"/>
                </a:cubicBezTo>
                <a:lnTo>
                  <a:pt x="40136" y="47223"/>
                </a:lnTo>
                <a:cubicBezTo>
                  <a:pt x="37451" y="45659"/>
                  <a:pt x="34859" y="43954"/>
                  <a:pt x="32244" y="42273"/>
                </a:cubicBezTo>
                <a:cubicBezTo>
                  <a:pt x="32221" y="42258"/>
                  <a:pt x="32195" y="42250"/>
                  <a:pt x="32169" y="42250"/>
                </a:cubicBezTo>
                <a:cubicBezTo>
                  <a:pt x="32117" y="42250"/>
                  <a:pt x="32065" y="42281"/>
                  <a:pt x="32034" y="42343"/>
                </a:cubicBezTo>
                <a:lnTo>
                  <a:pt x="31567" y="42950"/>
                </a:lnTo>
                <a:lnTo>
                  <a:pt x="31333" y="42834"/>
                </a:lnTo>
                <a:cubicBezTo>
                  <a:pt x="31319" y="42828"/>
                  <a:pt x="31305" y="42825"/>
                  <a:pt x="31292" y="42825"/>
                </a:cubicBezTo>
                <a:cubicBezTo>
                  <a:pt x="31197" y="42825"/>
                  <a:pt x="31138" y="42956"/>
                  <a:pt x="31240" y="42997"/>
                </a:cubicBezTo>
                <a:lnTo>
                  <a:pt x="31450" y="43114"/>
                </a:lnTo>
                <a:cubicBezTo>
                  <a:pt x="31077" y="43581"/>
                  <a:pt x="30703" y="44071"/>
                  <a:pt x="30306" y="44538"/>
                </a:cubicBezTo>
                <a:cubicBezTo>
                  <a:pt x="25800" y="49278"/>
                  <a:pt x="21037" y="53761"/>
                  <a:pt x="16017" y="57963"/>
                </a:cubicBezTo>
                <a:cubicBezTo>
                  <a:pt x="17885" y="51029"/>
                  <a:pt x="19753" y="44094"/>
                  <a:pt x="21621" y="37160"/>
                </a:cubicBezTo>
                <a:cubicBezTo>
                  <a:pt x="21644" y="37090"/>
                  <a:pt x="21621" y="37020"/>
                  <a:pt x="21551" y="36973"/>
                </a:cubicBezTo>
                <a:cubicBezTo>
                  <a:pt x="15480" y="32537"/>
                  <a:pt x="9550" y="27937"/>
                  <a:pt x="3759" y="23128"/>
                </a:cubicBezTo>
                <a:cubicBezTo>
                  <a:pt x="5127" y="23113"/>
                  <a:pt x="6492" y="23105"/>
                  <a:pt x="7857" y="23105"/>
                </a:cubicBezTo>
                <a:cubicBezTo>
                  <a:pt x="10802" y="23105"/>
                  <a:pt x="13742" y="23141"/>
                  <a:pt x="16694" y="23221"/>
                </a:cubicBezTo>
                <a:cubicBezTo>
                  <a:pt x="18235" y="23408"/>
                  <a:pt x="19753" y="23595"/>
                  <a:pt x="21270" y="23735"/>
                </a:cubicBezTo>
                <a:cubicBezTo>
                  <a:pt x="21457" y="23735"/>
                  <a:pt x="21527" y="23455"/>
                  <a:pt x="21387" y="23361"/>
                </a:cubicBezTo>
                <a:lnTo>
                  <a:pt x="21387" y="23361"/>
                </a:lnTo>
                <a:lnTo>
                  <a:pt x="21924" y="23385"/>
                </a:lnTo>
                <a:lnTo>
                  <a:pt x="21924" y="23408"/>
                </a:lnTo>
                <a:lnTo>
                  <a:pt x="21924" y="23501"/>
                </a:lnTo>
                <a:cubicBezTo>
                  <a:pt x="21924" y="23571"/>
                  <a:pt x="21948" y="23665"/>
                  <a:pt x="22018" y="23688"/>
                </a:cubicBezTo>
                <a:cubicBezTo>
                  <a:pt x="22117" y="23748"/>
                  <a:pt x="22207" y="23773"/>
                  <a:pt x="22284" y="23773"/>
                </a:cubicBezTo>
                <a:cubicBezTo>
                  <a:pt x="22478" y="23773"/>
                  <a:pt x="22588" y="23609"/>
                  <a:pt x="22555" y="23408"/>
                </a:cubicBezTo>
                <a:lnTo>
                  <a:pt x="22905" y="23408"/>
                </a:lnTo>
                <a:cubicBezTo>
                  <a:pt x="22975" y="23408"/>
                  <a:pt x="23022" y="23361"/>
                  <a:pt x="23045" y="23291"/>
                </a:cubicBezTo>
                <a:cubicBezTo>
                  <a:pt x="25450" y="17244"/>
                  <a:pt x="28111" y="11267"/>
                  <a:pt x="31030" y="5453"/>
                </a:cubicBezTo>
                <a:lnTo>
                  <a:pt x="31030" y="5453"/>
                </a:lnTo>
                <a:cubicBezTo>
                  <a:pt x="29092" y="10706"/>
                  <a:pt x="27154" y="15960"/>
                  <a:pt x="25240" y="21237"/>
                </a:cubicBezTo>
                <a:cubicBezTo>
                  <a:pt x="25211" y="21307"/>
                  <a:pt x="25269" y="21361"/>
                  <a:pt x="25334" y="21361"/>
                </a:cubicBezTo>
                <a:cubicBezTo>
                  <a:pt x="25377" y="21361"/>
                  <a:pt x="25422" y="21338"/>
                  <a:pt x="25450" y="21283"/>
                </a:cubicBezTo>
                <a:cubicBezTo>
                  <a:pt x="27714" y="15236"/>
                  <a:pt x="29956" y="9189"/>
                  <a:pt x="32221" y="3142"/>
                </a:cubicBezTo>
                <a:cubicBezTo>
                  <a:pt x="32407" y="2745"/>
                  <a:pt x="32618" y="2371"/>
                  <a:pt x="32828" y="1974"/>
                </a:cubicBezTo>
                <a:close/>
                <a:moveTo>
                  <a:pt x="27084" y="48297"/>
                </a:moveTo>
                <a:lnTo>
                  <a:pt x="27084" y="48297"/>
                </a:lnTo>
                <a:cubicBezTo>
                  <a:pt x="25987" y="49511"/>
                  <a:pt x="24866" y="50679"/>
                  <a:pt x="23699" y="51823"/>
                </a:cubicBezTo>
                <a:lnTo>
                  <a:pt x="20126" y="55161"/>
                </a:lnTo>
                <a:cubicBezTo>
                  <a:pt x="18725" y="56399"/>
                  <a:pt x="17278" y="57590"/>
                  <a:pt x="15807" y="58734"/>
                </a:cubicBezTo>
                <a:lnTo>
                  <a:pt x="15807" y="58734"/>
                </a:lnTo>
                <a:lnTo>
                  <a:pt x="15854" y="58594"/>
                </a:lnTo>
                <a:cubicBezTo>
                  <a:pt x="19753" y="55348"/>
                  <a:pt x="23512" y="51916"/>
                  <a:pt x="27084" y="48297"/>
                </a:cubicBezTo>
                <a:close/>
                <a:moveTo>
                  <a:pt x="5440" y="24949"/>
                </a:moveTo>
                <a:cubicBezTo>
                  <a:pt x="7612" y="26723"/>
                  <a:pt x="9807" y="28474"/>
                  <a:pt x="12025" y="30202"/>
                </a:cubicBezTo>
                <a:cubicBezTo>
                  <a:pt x="13472" y="31346"/>
                  <a:pt x="14920" y="32467"/>
                  <a:pt x="16391" y="33564"/>
                </a:cubicBezTo>
                <a:cubicBezTo>
                  <a:pt x="17068" y="34078"/>
                  <a:pt x="17745" y="34592"/>
                  <a:pt x="18445" y="35105"/>
                </a:cubicBezTo>
                <a:cubicBezTo>
                  <a:pt x="19192" y="35642"/>
                  <a:pt x="20126" y="36156"/>
                  <a:pt x="20780" y="36833"/>
                </a:cubicBezTo>
                <a:cubicBezTo>
                  <a:pt x="21270" y="37323"/>
                  <a:pt x="21200" y="37510"/>
                  <a:pt x="21014" y="38164"/>
                </a:cubicBezTo>
                <a:cubicBezTo>
                  <a:pt x="20897" y="38654"/>
                  <a:pt x="20757" y="39121"/>
                  <a:pt x="20640" y="39612"/>
                </a:cubicBezTo>
                <a:lnTo>
                  <a:pt x="19940" y="42133"/>
                </a:lnTo>
                <a:cubicBezTo>
                  <a:pt x="19426" y="44071"/>
                  <a:pt x="18912" y="45986"/>
                  <a:pt x="18399" y="47923"/>
                </a:cubicBezTo>
                <a:cubicBezTo>
                  <a:pt x="17441" y="51379"/>
                  <a:pt x="16507" y="54858"/>
                  <a:pt x="15573" y="58337"/>
                </a:cubicBezTo>
                <a:cubicBezTo>
                  <a:pt x="15363" y="58524"/>
                  <a:pt x="15130" y="58710"/>
                  <a:pt x="14920" y="58874"/>
                </a:cubicBezTo>
                <a:cubicBezTo>
                  <a:pt x="14079" y="57193"/>
                  <a:pt x="14943" y="55161"/>
                  <a:pt x="15433" y="53504"/>
                </a:cubicBezTo>
                <a:cubicBezTo>
                  <a:pt x="15573" y="53060"/>
                  <a:pt x="15690" y="52593"/>
                  <a:pt x="15830" y="52150"/>
                </a:cubicBezTo>
                <a:cubicBezTo>
                  <a:pt x="16181" y="51192"/>
                  <a:pt x="16531" y="50212"/>
                  <a:pt x="16858" y="49231"/>
                </a:cubicBezTo>
                <a:cubicBezTo>
                  <a:pt x="17675" y="46826"/>
                  <a:pt x="18422" y="44421"/>
                  <a:pt x="19099" y="41970"/>
                </a:cubicBezTo>
                <a:cubicBezTo>
                  <a:pt x="19543" y="40662"/>
                  <a:pt x="19986" y="39355"/>
                  <a:pt x="20360" y="38024"/>
                </a:cubicBezTo>
                <a:cubicBezTo>
                  <a:pt x="20477" y="38117"/>
                  <a:pt x="20593" y="38187"/>
                  <a:pt x="20710" y="38257"/>
                </a:cubicBezTo>
                <a:cubicBezTo>
                  <a:pt x="20728" y="38266"/>
                  <a:pt x="20744" y="38270"/>
                  <a:pt x="20759" y="38270"/>
                </a:cubicBezTo>
                <a:cubicBezTo>
                  <a:pt x="20825" y="38270"/>
                  <a:pt x="20860" y="38198"/>
                  <a:pt x="20803" y="38141"/>
                </a:cubicBezTo>
                <a:lnTo>
                  <a:pt x="20430" y="37767"/>
                </a:lnTo>
                <a:cubicBezTo>
                  <a:pt x="20430" y="37720"/>
                  <a:pt x="20453" y="37697"/>
                  <a:pt x="20453" y="37650"/>
                </a:cubicBezTo>
                <a:lnTo>
                  <a:pt x="20617" y="37744"/>
                </a:lnTo>
                <a:cubicBezTo>
                  <a:pt x="20637" y="37756"/>
                  <a:pt x="20656" y="37761"/>
                  <a:pt x="20673" y="37761"/>
                </a:cubicBezTo>
                <a:cubicBezTo>
                  <a:pt x="20759" y="37761"/>
                  <a:pt x="20807" y="37638"/>
                  <a:pt x="20710" y="37580"/>
                </a:cubicBezTo>
                <a:lnTo>
                  <a:pt x="20617" y="37510"/>
                </a:lnTo>
                <a:cubicBezTo>
                  <a:pt x="20617" y="37440"/>
                  <a:pt x="20593" y="37393"/>
                  <a:pt x="20547" y="37370"/>
                </a:cubicBezTo>
                <a:lnTo>
                  <a:pt x="20687" y="36903"/>
                </a:lnTo>
                <a:cubicBezTo>
                  <a:pt x="20730" y="36787"/>
                  <a:pt x="20629" y="36698"/>
                  <a:pt x="20530" y="36698"/>
                </a:cubicBezTo>
                <a:cubicBezTo>
                  <a:pt x="20469" y="36698"/>
                  <a:pt x="20410" y="36730"/>
                  <a:pt x="20383" y="36810"/>
                </a:cubicBezTo>
                <a:cubicBezTo>
                  <a:pt x="20348" y="36740"/>
                  <a:pt x="20284" y="36705"/>
                  <a:pt x="20217" y="36705"/>
                </a:cubicBezTo>
                <a:cubicBezTo>
                  <a:pt x="20150" y="36705"/>
                  <a:pt x="20080" y="36740"/>
                  <a:pt x="20033" y="36810"/>
                </a:cubicBezTo>
                <a:lnTo>
                  <a:pt x="19893" y="36997"/>
                </a:lnTo>
                <a:cubicBezTo>
                  <a:pt x="14733" y="33401"/>
                  <a:pt x="9900" y="29385"/>
                  <a:pt x="5440" y="24949"/>
                </a:cubicBezTo>
                <a:close/>
                <a:moveTo>
                  <a:pt x="14336" y="56282"/>
                </a:moveTo>
                <a:lnTo>
                  <a:pt x="14336" y="56282"/>
                </a:lnTo>
                <a:cubicBezTo>
                  <a:pt x="14149" y="57286"/>
                  <a:pt x="14149" y="58313"/>
                  <a:pt x="14710" y="59271"/>
                </a:cubicBezTo>
                <a:cubicBezTo>
                  <a:pt x="14736" y="59323"/>
                  <a:pt x="14791" y="59354"/>
                  <a:pt x="14852" y="59354"/>
                </a:cubicBezTo>
                <a:cubicBezTo>
                  <a:pt x="14899" y="59354"/>
                  <a:pt x="14949" y="59335"/>
                  <a:pt x="14990" y="59294"/>
                </a:cubicBezTo>
                <a:lnTo>
                  <a:pt x="15410" y="58944"/>
                </a:lnTo>
                <a:lnTo>
                  <a:pt x="15387" y="59084"/>
                </a:lnTo>
                <a:cubicBezTo>
                  <a:pt x="14710" y="59481"/>
                  <a:pt x="14056" y="59878"/>
                  <a:pt x="13402" y="60275"/>
                </a:cubicBezTo>
                <a:cubicBezTo>
                  <a:pt x="13379" y="60041"/>
                  <a:pt x="13379" y="59831"/>
                  <a:pt x="13402" y="59598"/>
                </a:cubicBezTo>
                <a:cubicBezTo>
                  <a:pt x="13706" y="58500"/>
                  <a:pt x="14009" y="57379"/>
                  <a:pt x="14336" y="56282"/>
                </a:cubicBezTo>
                <a:close/>
                <a:moveTo>
                  <a:pt x="15387" y="59528"/>
                </a:moveTo>
                <a:lnTo>
                  <a:pt x="15387" y="59528"/>
                </a:lnTo>
                <a:cubicBezTo>
                  <a:pt x="14780" y="60088"/>
                  <a:pt x="14173" y="60648"/>
                  <a:pt x="13542" y="61185"/>
                </a:cubicBezTo>
                <a:cubicBezTo>
                  <a:pt x="13496" y="61022"/>
                  <a:pt x="13472" y="60858"/>
                  <a:pt x="13449" y="60695"/>
                </a:cubicBezTo>
                <a:cubicBezTo>
                  <a:pt x="14103" y="60321"/>
                  <a:pt x="14733" y="59924"/>
                  <a:pt x="15387" y="59528"/>
                </a:cubicBezTo>
                <a:close/>
                <a:moveTo>
                  <a:pt x="33318" y="0"/>
                </a:moveTo>
                <a:cubicBezTo>
                  <a:pt x="33255" y="0"/>
                  <a:pt x="33194" y="31"/>
                  <a:pt x="33155" y="83"/>
                </a:cubicBezTo>
                <a:cubicBezTo>
                  <a:pt x="33131" y="153"/>
                  <a:pt x="33085" y="200"/>
                  <a:pt x="33061" y="246"/>
                </a:cubicBezTo>
                <a:cubicBezTo>
                  <a:pt x="33038" y="200"/>
                  <a:pt x="33015" y="176"/>
                  <a:pt x="32968" y="130"/>
                </a:cubicBezTo>
                <a:cubicBezTo>
                  <a:pt x="32933" y="71"/>
                  <a:pt x="32874" y="42"/>
                  <a:pt x="32816" y="42"/>
                </a:cubicBezTo>
                <a:cubicBezTo>
                  <a:pt x="32758" y="42"/>
                  <a:pt x="32699" y="71"/>
                  <a:pt x="32664" y="130"/>
                </a:cubicBezTo>
                <a:cubicBezTo>
                  <a:pt x="30540" y="3982"/>
                  <a:pt x="28485" y="7881"/>
                  <a:pt x="26477" y="11804"/>
                </a:cubicBezTo>
                <a:cubicBezTo>
                  <a:pt x="25496" y="13742"/>
                  <a:pt x="24516" y="15680"/>
                  <a:pt x="23559" y="17618"/>
                </a:cubicBezTo>
                <a:cubicBezTo>
                  <a:pt x="22811" y="19135"/>
                  <a:pt x="22018" y="20676"/>
                  <a:pt x="21340" y="22240"/>
                </a:cubicBezTo>
                <a:cubicBezTo>
                  <a:pt x="20033" y="21984"/>
                  <a:pt x="18702" y="21844"/>
                  <a:pt x="17418" y="21703"/>
                </a:cubicBezTo>
                <a:cubicBezTo>
                  <a:pt x="15620" y="21517"/>
                  <a:pt x="13822" y="21423"/>
                  <a:pt x="12025" y="21400"/>
                </a:cubicBezTo>
                <a:cubicBezTo>
                  <a:pt x="8943" y="21400"/>
                  <a:pt x="5861" y="21657"/>
                  <a:pt x="2825" y="22194"/>
                </a:cubicBezTo>
                <a:cubicBezTo>
                  <a:pt x="1938" y="22311"/>
                  <a:pt x="1074" y="22474"/>
                  <a:pt x="210" y="22684"/>
                </a:cubicBezTo>
                <a:cubicBezTo>
                  <a:pt x="47" y="22731"/>
                  <a:pt x="0" y="22918"/>
                  <a:pt x="117" y="23034"/>
                </a:cubicBezTo>
                <a:cubicBezTo>
                  <a:pt x="5487" y="28381"/>
                  <a:pt x="11628" y="32934"/>
                  <a:pt x="18305" y="36506"/>
                </a:cubicBezTo>
                <a:cubicBezTo>
                  <a:pt x="18562" y="36716"/>
                  <a:pt x="18796" y="36903"/>
                  <a:pt x="19052" y="37090"/>
                </a:cubicBezTo>
                <a:cubicBezTo>
                  <a:pt x="18352" y="38958"/>
                  <a:pt x="18002" y="40989"/>
                  <a:pt x="17488" y="42904"/>
                </a:cubicBezTo>
                <a:cubicBezTo>
                  <a:pt x="16974" y="44888"/>
                  <a:pt x="16461" y="46896"/>
                  <a:pt x="15947" y="48881"/>
                </a:cubicBezTo>
                <a:cubicBezTo>
                  <a:pt x="15363" y="51099"/>
                  <a:pt x="14756" y="53317"/>
                  <a:pt x="14126" y="55512"/>
                </a:cubicBezTo>
                <a:cubicBezTo>
                  <a:pt x="14079" y="55675"/>
                  <a:pt x="14009" y="55839"/>
                  <a:pt x="13939" y="56002"/>
                </a:cubicBezTo>
                <a:cubicBezTo>
                  <a:pt x="13472" y="57193"/>
                  <a:pt x="13029" y="58430"/>
                  <a:pt x="12958" y="59668"/>
                </a:cubicBezTo>
                <a:cubicBezTo>
                  <a:pt x="12865" y="60041"/>
                  <a:pt x="12748" y="60415"/>
                  <a:pt x="12655" y="60788"/>
                </a:cubicBezTo>
                <a:cubicBezTo>
                  <a:pt x="12619" y="60915"/>
                  <a:pt x="12724" y="61028"/>
                  <a:pt x="12849" y="61028"/>
                </a:cubicBezTo>
                <a:cubicBezTo>
                  <a:pt x="12885" y="61028"/>
                  <a:pt x="12922" y="61019"/>
                  <a:pt x="12958" y="60998"/>
                </a:cubicBezTo>
                <a:lnTo>
                  <a:pt x="13075" y="60928"/>
                </a:lnTo>
                <a:cubicBezTo>
                  <a:pt x="13122" y="61162"/>
                  <a:pt x="13169" y="61395"/>
                  <a:pt x="13262" y="61629"/>
                </a:cubicBezTo>
                <a:cubicBezTo>
                  <a:pt x="13292" y="61720"/>
                  <a:pt x="13382" y="61781"/>
                  <a:pt x="13473" y="61781"/>
                </a:cubicBezTo>
                <a:cubicBezTo>
                  <a:pt x="13522" y="61781"/>
                  <a:pt x="13571" y="61763"/>
                  <a:pt x="13612" y="61722"/>
                </a:cubicBezTo>
                <a:cubicBezTo>
                  <a:pt x="14966" y="60485"/>
                  <a:pt x="16344" y="59271"/>
                  <a:pt x="17722" y="58057"/>
                </a:cubicBezTo>
                <a:cubicBezTo>
                  <a:pt x="19706" y="56702"/>
                  <a:pt x="21644" y="55231"/>
                  <a:pt x="23488" y="53690"/>
                </a:cubicBezTo>
                <a:cubicBezTo>
                  <a:pt x="25146" y="52290"/>
                  <a:pt x="26734" y="50819"/>
                  <a:pt x="28251" y="49278"/>
                </a:cubicBezTo>
                <a:cubicBezTo>
                  <a:pt x="29466" y="48110"/>
                  <a:pt x="30586" y="46873"/>
                  <a:pt x="31660" y="45589"/>
                </a:cubicBezTo>
                <a:cubicBezTo>
                  <a:pt x="38034" y="48904"/>
                  <a:pt x="44548" y="51916"/>
                  <a:pt x="51063" y="54858"/>
                </a:cubicBezTo>
                <a:cubicBezTo>
                  <a:pt x="51540" y="55081"/>
                  <a:pt x="53870" y="56344"/>
                  <a:pt x="55240" y="56344"/>
                </a:cubicBezTo>
                <a:cubicBezTo>
                  <a:pt x="55882" y="56344"/>
                  <a:pt x="56313" y="56067"/>
                  <a:pt x="56246" y="55278"/>
                </a:cubicBezTo>
                <a:lnTo>
                  <a:pt x="56246" y="55278"/>
                </a:lnTo>
                <a:lnTo>
                  <a:pt x="56573" y="55465"/>
                </a:lnTo>
                <a:cubicBezTo>
                  <a:pt x="56607" y="55482"/>
                  <a:pt x="56641" y="55490"/>
                  <a:pt x="56674" y="55490"/>
                </a:cubicBezTo>
                <a:cubicBezTo>
                  <a:pt x="56819" y="55490"/>
                  <a:pt x="56929" y="55337"/>
                  <a:pt x="56853" y="55185"/>
                </a:cubicBezTo>
                <a:cubicBezTo>
                  <a:pt x="53794" y="48881"/>
                  <a:pt x="50456" y="42553"/>
                  <a:pt x="46580" y="36693"/>
                </a:cubicBezTo>
                <a:cubicBezTo>
                  <a:pt x="47023" y="36273"/>
                  <a:pt x="47490" y="35852"/>
                  <a:pt x="47934" y="35432"/>
                </a:cubicBezTo>
                <a:cubicBezTo>
                  <a:pt x="50712" y="33448"/>
                  <a:pt x="53374" y="31253"/>
                  <a:pt x="56082" y="29175"/>
                </a:cubicBezTo>
                <a:cubicBezTo>
                  <a:pt x="59164" y="26817"/>
                  <a:pt x="62246" y="24435"/>
                  <a:pt x="65328" y="22054"/>
                </a:cubicBezTo>
                <a:cubicBezTo>
                  <a:pt x="65422" y="22007"/>
                  <a:pt x="65445" y="21890"/>
                  <a:pt x="65422" y="21797"/>
                </a:cubicBezTo>
                <a:cubicBezTo>
                  <a:pt x="65305" y="21353"/>
                  <a:pt x="64955" y="21003"/>
                  <a:pt x="64511" y="20886"/>
                </a:cubicBezTo>
                <a:cubicBezTo>
                  <a:pt x="63577" y="20536"/>
                  <a:pt x="62456" y="20466"/>
                  <a:pt x="61476" y="20326"/>
                </a:cubicBezTo>
                <a:cubicBezTo>
                  <a:pt x="59398" y="19999"/>
                  <a:pt x="57297" y="19719"/>
                  <a:pt x="55172" y="19555"/>
                </a:cubicBezTo>
                <a:cubicBezTo>
                  <a:pt x="52567" y="19316"/>
                  <a:pt x="49954" y="19204"/>
                  <a:pt x="47342" y="19204"/>
                </a:cubicBezTo>
                <a:cubicBezTo>
                  <a:pt x="45623" y="19204"/>
                  <a:pt x="43905" y="19253"/>
                  <a:pt x="42190" y="19345"/>
                </a:cubicBezTo>
                <a:cubicBezTo>
                  <a:pt x="41140" y="12341"/>
                  <a:pt x="37801" y="5523"/>
                  <a:pt x="33458" y="60"/>
                </a:cubicBezTo>
                <a:cubicBezTo>
                  <a:pt x="33417" y="19"/>
                  <a:pt x="33367" y="0"/>
                  <a:pt x="3331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8" name="Google Shape;708;p32"/>
          <p:cNvGrpSpPr/>
          <p:nvPr/>
        </p:nvGrpSpPr>
        <p:grpSpPr>
          <a:xfrm flipH="1">
            <a:off x="1174604" y="542569"/>
            <a:ext cx="446283" cy="535571"/>
            <a:chOff x="2279900" y="1356008"/>
            <a:chExt cx="355973" cy="427192"/>
          </a:xfrm>
        </p:grpSpPr>
        <p:sp>
          <p:nvSpPr>
            <p:cNvPr id="709" name="Google Shape;709;p32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ADADAD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0" name="Google Shape;710;p32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711" name="Google Shape;711;p32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2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2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28575" dist="9525" dir="6480000" algn="bl" rotWithShape="0">
                  <a:srgbClr val="99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14" name="Google Shape;714;p32"/>
          <p:cNvSpPr/>
          <p:nvPr/>
        </p:nvSpPr>
        <p:spPr>
          <a:xfrm>
            <a:off x="3495725" y="2809551"/>
            <a:ext cx="2276866" cy="106198"/>
          </a:xfrm>
          <a:custGeom>
            <a:avLst/>
            <a:gdLst/>
            <a:ahLst/>
            <a:cxnLst/>
            <a:rect l="l" t="t" r="r" b="b"/>
            <a:pathLst>
              <a:path w="31057" h="2191" extrusionOk="0">
                <a:moveTo>
                  <a:pt x="30648" y="1"/>
                </a:moveTo>
                <a:cubicBezTo>
                  <a:pt x="30584" y="1"/>
                  <a:pt x="30518" y="27"/>
                  <a:pt x="30461" y="90"/>
                </a:cubicBezTo>
                <a:cubicBezTo>
                  <a:pt x="30173" y="399"/>
                  <a:pt x="29626" y="888"/>
                  <a:pt x="29155" y="888"/>
                </a:cubicBezTo>
                <a:cubicBezTo>
                  <a:pt x="28947" y="888"/>
                  <a:pt x="28755" y="793"/>
                  <a:pt x="28606" y="546"/>
                </a:cubicBezTo>
                <a:cubicBezTo>
                  <a:pt x="28556" y="458"/>
                  <a:pt x="28450" y="405"/>
                  <a:pt x="28346" y="405"/>
                </a:cubicBezTo>
                <a:cubicBezTo>
                  <a:pt x="28253" y="405"/>
                  <a:pt x="28163" y="448"/>
                  <a:pt x="28119" y="546"/>
                </a:cubicBezTo>
                <a:cubicBezTo>
                  <a:pt x="28026" y="594"/>
                  <a:pt x="27937" y="619"/>
                  <a:pt x="27856" y="619"/>
                </a:cubicBezTo>
                <a:cubicBezTo>
                  <a:pt x="27728" y="619"/>
                  <a:pt x="27616" y="558"/>
                  <a:pt x="27528" y="432"/>
                </a:cubicBezTo>
                <a:cubicBezTo>
                  <a:pt x="27476" y="380"/>
                  <a:pt x="27406" y="354"/>
                  <a:pt x="27336" y="354"/>
                </a:cubicBezTo>
                <a:cubicBezTo>
                  <a:pt x="27266" y="354"/>
                  <a:pt x="27196" y="380"/>
                  <a:pt x="27144" y="432"/>
                </a:cubicBezTo>
                <a:cubicBezTo>
                  <a:pt x="26733" y="770"/>
                  <a:pt x="26324" y="899"/>
                  <a:pt x="25906" y="899"/>
                </a:cubicBezTo>
                <a:cubicBezTo>
                  <a:pt x="25492" y="899"/>
                  <a:pt x="25069" y="773"/>
                  <a:pt x="24626" y="597"/>
                </a:cubicBezTo>
                <a:cubicBezTo>
                  <a:pt x="24526" y="547"/>
                  <a:pt x="24420" y="523"/>
                  <a:pt x="24315" y="523"/>
                </a:cubicBezTo>
                <a:cubicBezTo>
                  <a:pt x="24181" y="523"/>
                  <a:pt x="24048" y="563"/>
                  <a:pt x="23931" y="639"/>
                </a:cubicBezTo>
                <a:cubicBezTo>
                  <a:pt x="23786" y="722"/>
                  <a:pt x="23703" y="898"/>
                  <a:pt x="23558" y="970"/>
                </a:cubicBezTo>
                <a:cubicBezTo>
                  <a:pt x="23471" y="1017"/>
                  <a:pt x="23380" y="1038"/>
                  <a:pt x="23291" y="1038"/>
                </a:cubicBezTo>
                <a:cubicBezTo>
                  <a:pt x="23045" y="1038"/>
                  <a:pt x="22815" y="875"/>
                  <a:pt x="22709" y="639"/>
                </a:cubicBezTo>
                <a:cubicBezTo>
                  <a:pt x="22675" y="568"/>
                  <a:pt x="22617" y="539"/>
                  <a:pt x="22556" y="539"/>
                </a:cubicBezTo>
                <a:cubicBezTo>
                  <a:pt x="22448" y="539"/>
                  <a:pt x="22332" y="630"/>
                  <a:pt x="22325" y="742"/>
                </a:cubicBezTo>
                <a:cubicBezTo>
                  <a:pt x="22304" y="972"/>
                  <a:pt x="22167" y="1051"/>
                  <a:pt x="21984" y="1051"/>
                </a:cubicBezTo>
                <a:cubicBezTo>
                  <a:pt x="21620" y="1051"/>
                  <a:pt x="21074" y="739"/>
                  <a:pt x="20895" y="670"/>
                </a:cubicBezTo>
                <a:cubicBezTo>
                  <a:pt x="20682" y="572"/>
                  <a:pt x="20454" y="520"/>
                  <a:pt x="20224" y="520"/>
                </a:cubicBezTo>
                <a:cubicBezTo>
                  <a:pt x="20185" y="520"/>
                  <a:pt x="20146" y="522"/>
                  <a:pt x="20107" y="525"/>
                </a:cubicBezTo>
                <a:cubicBezTo>
                  <a:pt x="19931" y="535"/>
                  <a:pt x="19765" y="608"/>
                  <a:pt x="19630" y="722"/>
                </a:cubicBezTo>
                <a:cubicBezTo>
                  <a:pt x="19475" y="856"/>
                  <a:pt x="19382" y="1074"/>
                  <a:pt x="19185" y="1136"/>
                </a:cubicBezTo>
                <a:cubicBezTo>
                  <a:pt x="19134" y="1154"/>
                  <a:pt x="19083" y="1163"/>
                  <a:pt x="19032" y="1163"/>
                </a:cubicBezTo>
                <a:cubicBezTo>
                  <a:pt x="18790" y="1163"/>
                  <a:pt x="18557" y="975"/>
                  <a:pt x="18480" y="753"/>
                </a:cubicBezTo>
                <a:cubicBezTo>
                  <a:pt x="18457" y="666"/>
                  <a:pt x="18382" y="618"/>
                  <a:pt x="18304" y="618"/>
                </a:cubicBezTo>
                <a:cubicBezTo>
                  <a:pt x="18242" y="618"/>
                  <a:pt x="18179" y="648"/>
                  <a:pt x="18138" y="711"/>
                </a:cubicBezTo>
                <a:cubicBezTo>
                  <a:pt x="18022" y="939"/>
                  <a:pt x="17782" y="1046"/>
                  <a:pt x="17536" y="1046"/>
                </a:cubicBezTo>
                <a:cubicBezTo>
                  <a:pt x="17279" y="1046"/>
                  <a:pt x="17017" y="929"/>
                  <a:pt x="16884" y="711"/>
                </a:cubicBezTo>
                <a:cubicBezTo>
                  <a:pt x="16837" y="634"/>
                  <a:pt x="16760" y="595"/>
                  <a:pt x="16682" y="595"/>
                </a:cubicBezTo>
                <a:cubicBezTo>
                  <a:pt x="16604" y="595"/>
                  <a:pt x="16526" y="634"/>
                  <a:pt x="16480" y="711"/>
                </a:cubicBezTo>
                <a:cubicBezTo>
                  <a:pt x="16217" y="1094"/>
                  <a:pt x="15799" y="1290"/>
                  <a:pt x="15380" y="1290"/>
                </a:cubicBezTo>
                <a:cubicBezTo>
                  <a:pt x="15005" y="1290"/>
                  <a:pt x="14630" y="1133"/>
                  <a:pt x="14366" y="815"/>
                </a:cubicBezTo>
                <a:cubicBezTo>
                  <a:pt x="14324" y="732"/>
                  <a:pt x="14283" y="670"/>
                  <a:pt x="14210" y="618"/>
                </a:cubicBezTo>
                <a:cubicBezTo>
                  <a:pt x="14166" y="579"/>
                  <a:pt x="14115" y="563"/>
                  <a:pt x="14064" y="563"/>
                </a:cubicBezTo>
                <a:cubicBezTo>
                  <a:pt x="13911" y="563"/>
                  <a:pt x="13767" y="716"/>
                  <a:pt x="13868" y="888"/>
                </a:cubicBezTo>
                <a:cubicBezTo>
                  <a:pt x="13878" y="898"/>
                  <a:pt x="13889" y="919"/>
                  <a:pt x="13899" y="929"/>
                </a:cubicBezTo>
                <a:cubicBezTo>
                  <a:pt x="13791" y="1144"/>
                  <a:pt x="13669" y="1250"/>
                  <a:pt x="13531" y="1250"/>
                </a:cubicBezTo>
                <a:cubicBezTo>
                  <a:pt x="13470" y="1250"/>
                  <a:pt x="13406" y="1230"/>
                  <a:pt x="13339" y="1188"/>
                </a:cubicBezTo>
                <a:cubicBezTo>
                  <a:pt x="13225" y="1147"/>
                  <a:pt x="13111" y="1095"/>
                  <a:pt x="13008" y="1033"/>
                </a:cubicBezTo>
                <a:cubicBezTo>
                  <a:pt x="12873" y="981"/>
                  <a:pt x="12738" y="939"/>
                  <a:pt x="12604" y="898"/>
                </a:cubicBezTo>
                <a:cubicBezTo>
                  <a:pt x="12586" y="894"/>
                  <a:pt x="12569" y="892"/>
                  <a:pt x="12553" y="892"/>
                </a:cubicBezTo>
                <a:cubicBezTo>
                  <a:pt x="12492" y="892"/>
                  <a:pt x="12440" y="921"/>
                  <a:pt x="12407" y="970"/>
                </a:cubicBezTo>
                <a:cubicBezTo>
                  <a:pt x="12171" y="1341"/>
                  <a:pt x="11798" y="1553"/>
                  <a:pt x="11432" y="1553"/>
                </a:cubicBezTo>
                <a:cubicBezTo>
                  <a:pt x="11122" y="1553"/>
                  <a:pt x="10817" y="1401"/>
                  <a:pt x="10603" y="1064"/>
                </a:cubicBezTo>
                <a:cubicBezTo>
                  <a:pt x="10568" y="998"/>
                  <a:pt x="10501" y="964"/>
                  <a:pt x="10435" y="964"/>
                </a:cubicBezTo>
                <a:cubicBezTo>
                  <a:pt x="10387" y="964"/>
                  <a:pt x="10338" y="983"/>
                  <a:pt x="10303" y="1022"/>
                </a:cubicBezTo>
                <a:cubicBezTo>
                  <a:pt x="10084" y="1303"/>
                  <a:pt x="9743" y="1437"/>
                  <a:pt x="9400" y="1437"/>
                </a:cubicBezTo>
                <a:cubicBezTo>
                  <a:pt x="8997" y="1437"/>
                  <a:pt x="8593" y="1251"/>
                  <a:pt x="8386" y="898"/>
                </a:cubicBezTo>
                <a:cubicBezTo>
                  <a:pt x="8339" y="825"/>
                  <a:pt x="8266" y="789"/>
                  <a:pt x="8194" y="789"/>
                </a:cubicBezTo>
                <a:cubicBezTo>
                  <a:pt x="8121" y="789"/>
                  <a:pt x="8049" y="825"/>
                  <a:pt x="8002" y="898"/>
                </a:cubicBezTo>
                <a:cubicBezTo>
                  <a:pt x="7756" y="1261"/>
                  <a:pt x="7361" y="1446"/>
                  <a:pt x="6962" y="1446"/>
                </a:cubicBezTo>
                <a:cubicBezTo>
                  <a:pt x="6620" y="1446"/>
                  <a:pt x="6276" y="1310"/>
                  <a:pt x="6023" y="1033"/>
                </a:cubicBezTo>
                <a:cubicBezTo>
                  <a:pt x="5979" y="994"/>
                  <a:pt x="5923" y="975"/>
                  <a:pt x="5868" y="975"/>
                </a:cubicBezTo>
                <a:cubicBezTo>
                  <a:pt x="5790" y="975"/>
                  <a:pt x="5712" y="1012"/>
                  <a:pt x="5670" y="1085"/>
                </a:cubicBezTo>
                <a:cubicBezTo>
                  <a:pt x="5436" y="1397"/>
                  <a:pt x="5082" y="1556"/>
                  <a:pt x="4728" y="1556"/>
                </a:cubicBezTo>
                <a:cubicBezTo>
                  <a:pt x="4423" y="1556"/>
                  <a:pt x="4118" y="1438"/>
                  <a:pt x="3888" y="1199"/>
                </a:cubicBezTo>
                <a:cubicBezTo>
                  <a:pt x="3843" y="1154"/>
                  <a:pt x="3786" y="1132"/>
                  <a:pt x="3731" y="1132"/>
                </a:cubicBezTo>
                <a:cubicBezTo>
                  <a:pt x="3658" y="1132"/>
                  <a:pt x="3587" y="1169"/>
                  <a:pt x="3546" y="1240"/>
                </a:cubicBezTo>
                <a:cubicBezTo>
                  <a:pt x="3395" y="1590"/>
                  <a:pt x="3099" y="1772"/>
                  <a:pt x="2801" y="1772"/>
                </a:cubicBezTo>
                <a:cubicBezTo>
                  <a:pt x="2526" y="1772"/>
                  <a:pt x="2249" y="1616"/>
                  <a:pt x="2084" y="1292"/>
                </a:cubicBezTo>
                <a:cubicBezTo>
                  <a:pt x="2050" y="1227"/>
                  <a:pt x="1994" y="1200"/>
                  <a:pt x="1936" y="1200"/>
                </a:cubicBezTo>
                <a:cubicBezTo>
                  <a:pt x="1854" y="1200"/>
                  <a:pt x="1768" y="1254"/>
                  <a:pt x="1732" y="1333"/>
                </a:cubicBezTo>
                <a:cubicBezTo>
                  <a:pt x="1593" y="1690"/>
                  <a:pt x="1312" y="1858"/>
                  <a:pt x="1028" y="1858"/>
                </a:cubicBezTo>
                <a:cubicBezTo>
                  <a:pt x="718" y="1858"/>
                  <a:pt x="406" y="1659"/>
                  <a:pt x="270" y="1292"/>
                </a:cubicBezTo>
                <a:cubicBezTo>
                  <a:pt x="250" y="1230"/>
                  <a:pt x="199" y="1202"/>
                  <a:pt x="150" y="1202"/>
                </a:cubicBezTo>
                <a:cubicBezTo>
                  <a:pt x="75" y="1202"/>
                  <a:pt x="1" y="1265"/>
                  <a:pt x="32" y="1364"/>
                </a:cubicBezTo>
                <a:cubicBezTo>
                  <a:pt x="190" y="1898"/>
                  <a:pt x="631" y="2176"/>
                  <a:pt x="1076" y="2176"/>
                </a:cubicBezTo>
                <a:cubicBezTo>
                  <a:pt x="1392" y="2176"/>
                  <a:pt x="1709" y="2036"/>
                  <a:pt x="1929" y="1748"/>
                </a:cubicBezTo>
                <a:cubicBezTo>
                  <a:pt x="2156" y="2045"/>
                  <a:pt x="2493" y="2191"/>
                  <a:pt x="2830" y="2191"/>
                </a:cubicBezTo>
                <a:cubicBezTo>
                  <a:pt x="3198" y="2191"/>
                  <a:pt x="3567" y="2016"/>
                  <a:pt x="3794" y="1675"/>
                </a:cubicBezTo>
                <a:cubicBezTo>
                  <a:pt x="4078" y="1881"/>
                  <a:pt x="4407" y="1982"/>
                  <a:pt x="4734" y="1982"/>
                </a:cubicBezTo>
                <a:cubicBezTo>
                  <a:pt x="5148" y="1982"/>
                  <a:pt x="5559" y="1822"/>
                  <a:pt x="5877" y="1509"/>
                </a:cubicBezTo>
                <a:cubicBezTo>
                  <a:pt x="6189" y="1769"/>
                  <a:pt x="6572" y="1898"/>
                  <a:pt x="6955" y="1898"/>
                </a:cubicBezTo>
                <a:cubicBezTo>
                  <a:pt x="7411" y="1898"/>
                  <a:pt x="7866" y="1715"/>
                  <a:pt x="8199" y="1354"/>
                </a:cubicBezTo>
                <a:cubicBezTo>
                  <a:pt x="8506" y="1694"/>
                  <a:pt x="8930" y="1866"/>
                  <a:pt x="9356" y="1866"/>
                </a:cubicBezTo>
                <a:cubicBezTo>
                  <a:pt x="9734" y="1866"/>
                  <a:pt x="10115" y="1731"/>
                  <a:pt x="10417" y="1458"/>
                </a:cubicBezTo>
                <a:cubicBezTo>
                  <a:pt x="10703" y="1807"/>
                  <a:pt x="11110" y="1986"/>
                  <a:pt x="11509" y="1986"/>
                </a:cubicBezTo>
                <a:cubicBezTo>
                  <a:pt x="11961" y="1986"/>
                  <a:pt x="12403" y="1755"/>
                  <a:pt x="12645" y="1281"/>
                </a:cubicBezTo>
                <a:cubicBezTo>
                  <a:pt x="12996" y="1411"/>
                  <a:pt x="13381" y="1687"/>
                  <a:pt x="13758" y="1687"/>
                </a:cubicBezTo>
                <a:cubicBezTo>
                  <a:pt x="13893" y="1687"/>
                  <a:pt x="14027" y="1651"/>
                  <a:pt x="14158" y="1561"/>
                </a:cubicBezTo>
                <a:cubicBezTo>
                  <a:pt x="14220" y="1520"/>
                  <a:pt x="14272" y="1458"/>
                  <a:pt x="14314" y="1406"/>
                </a:cubicBezTo>
                <a:cubicBezTo>
                  <a:pt x="14627" y="1660"/>
                  <a:pt x="15001" y="1786"/>
                  <a:pt x="15377" y="1786"/>
                </a:cubicBezTo>
                <a:cubicBezTo>
                  <a:pt x="15846" y="1786"/>
                  <a:pt x="16319" y="1590"/>
                  <a:pt x="16687" y="1199"/>
                </a:cubicBezTo>
                <a:cubicBezTo>
                  <a:pt x="16895" y="1397"/>
                  <a:pt x="17155" y="1491"/>
                  <a:pt x="17420" y="1491"/>
                </a:cubicBezTo>
                <a:cubicBezTo>
                  <a:pt x="17709" y="1491"/>
                  <a:pt x="18004" y="1378"/>
                  <a:pt x="18242" y="1167"/>
                </a:cubicBezTo>
                <a:cubicBezTo>
                  <a:pt x="18366" y="1395"/>
                  <a:pt x="18594" y="1551"/>
                  <a:pt x="18853" y="1603"/>
                </a:cubicBezTo>
                <a:cubicBezTo>
                  <a:pt x="18922" y="1620"/>
                  <a:pt x="18993" y="1628"/>
                  <a:pt x="19065" y="1628"/>
                </a:cubicBezTo>
                <a:cubicBezTo>
                  <a:pt x="19166" y="1628"/>
                  <a:pt x="19269" y="1612"/>
                  <a:pt x="19371" y="1582"/>
                </a:cubicBezTo>
                <a:cubicBezTo>
                  <a:pt x="19599" y="1489"/>
                  <a:pt x="19662" y="1302"/>
                  <a:pt x="19848" y="1178"/>
                </a:cubicBezTo>
                <a:cubicBezTo>
                  <a:pt x="20003" y="1082"/>
                  <a:pt x="20151" y="1044"/>
                  <a:pt x="20294" y="1044"/>
                </a:cubicBezTo>
                <a:cubicBezTo>
                  <a:pt x="20819" y="1044"/>
                  <a:pt x="21281" y="1555"/>
                  <a:pt x="21835" y="1555"/>
                </a:cubicBezTo>
                <a:cubicBezTo>
                  <a:pt x="21863" y="1555"/>
                  <a:pt x="21892" y="1554"/>
                  <a:pt x="21921" y="1551"/>
                </a:cubicBezTo>
                <a:cubicBezTo>
                  <a:pt x="22180" y="1530"/>
                  <a:pt x="22408" y="1395"/>
                  <a:pt x="22563" y="1199"/>
                </a:cubicBezTo>
                <a:cubicBezTo>
                  <a:pt x="22719" y="1364"/>
                  <a:pt x="22926" y="1468"/>
                  <a:pt x="23144" y="1509"/>
                </a:cubicBezTo>
                <a:cubicBezTo>
                  <a:pt x="23188" y="1517"/>
                  <a:pt x="23231" y="1520"/>
                  <a:pt x="23272" y="1520"/>
                </a:cubicBezTo>
                <a:cubicBezTo>
                  <a:pt x="23719" y="1520"/>
                  <a:pt x="24009" y="1139"/>
                  <a:pt x="24428" y="1139"/>
                </a:cubicBezTo>
                <a:cubicBezTo>
                  <a:pt x="24478" y="1139"/>
                  <a:pt x="24530" y="1145"/>
                  <a:pt x="24584" y="1157"/>
                </a:cubicBezTo>
                <a:cubicBezTo>
                  <a:pt x="25058" y="1278"/>
                  <a:pt x="25416" y="1465"/>
                  <a:pt x="25896" y="1465"/>
                </a:cubicBezTo>
                <a:cubicBezTo>
                  <a:pt x="25951" y="1465"/>
                  <a:pt x="26008" y="1463"/>
                  <a:pt x="26066" y="1458"/>
                </a:cubicBezTo>
                <a:cubicBezTo>
                  <a:pt x="26522" y="1406"/>
                  <a:pt x="26947" y="1240"/>
                  <a:pt x="27321" y="981"/>
                </a:cubicBezTo>
                <a:cubicBezTo>
                  <a:pt x="27533" y="1132"/>
                  <a:pt x="27782" y="1247"/>
                  <a:pt x="28017" y="1247"/>
                </a:cubicBezTo>
                <a:cubicBezTo>
                  <a:pt x="28136" y="1247"/>
                  <a:pt x="28252" y="1217"/>
                  <a:pt x="28357" y="1147"/>
                </a:cubicBezTo>
                <a:cubicBezTo>
                  <a:pt x="28581" y="1371"/>
                  <a:pt x="28844" y="1462"/>
                  <a:pt x="29119" y="1462"/>
                </a:cubicBezTo>
                <a:cubicBezTo>
                  <a:pt x="29748" y="1462"/>
                  <a:pt x="30440" y="983"/>
                  <a:pt x="30865" y="514"/>
                </a:cubicBezTo>
                <a:cubicBezTo>
                  <a:pt x="31056" y="291"/>
                  <a:pt x="30862" y="1"/>
                  <a:pt x="306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Links">
                <a:extLst>
                  <a:ext uri="{FF2B5EF4-FFF2-40B4-BE49-F238E27FC236}">
                    <a16:creationId xmlns:a16="http://schemas.microsoft.com/office/drawing/2014/main" id="{E83F3552-3AB4-4CAA-81DD-D1736ED53C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62015841"/>
                  </p:ext>
                </p:extLst>
              </p:nvPr>
            </p:nvGraphicFramePr>
            <p:xfrm>
              <a:off x="6380658" y="2910896"/>
              <a:ext cx="2384081" cy="180155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384081" cy="1801552"/>
                    </a:xfrm>
                    <a:prstGeom prst="rect">
                      <a:avLst/>
                    </a:prstGeom>
                  </am3d:spPr>
                  <am3d:camera>
                    <am3d:pos x="0" y="0" z="6119183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5759" d="1000000"/>
                    <am3d:preTrans dx="-1415555" dy="-7334695" dz="-431567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extLst>
                    <a:ext uri="{9A65AA19-BECB-4387-8358-8AD5134E1D82}">
                      <a3danim:embedAnim xmlns:a3danim="http://schemas.microsoft.com/office/drawing/2018/animation/model3d" animId="5">
                        <a3danim:animPr length="48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5"/>
                    </a:ext>
                  </am3d:extLst>
                  <am3d:objViewport viewportSz="439431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Links">
                <a:extLst>
                  <a:ext uri="{FF2B5EF4-FFF2-40B4-BE49-F238E27FC236}">
                    <a16:creationId xmlns:a16="http://schemas.microsoft.com/office/drawing/2014/main" id="{E83F3552-3AB4-4CAA-81DD-D1736ED53C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80658" y="2910896"/>
                <a:ext cx="2384081" cy="1801552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5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4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embedded6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5"/>
          <p:cNvSpPr txBox="1">
            <a:spLocks noGrp="1"/>
          </p:cNvSpPr>
          <p:nvPr>
            <p:ph type="title"/>
          </p:nvPr>
        </p:nvSpPr>
        <p:spPr>
          <a:xfrm>
            <a:off x="1072744" y="387420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Fraction of a number </a:t>
            </a:r>
          </a:p>
        </p:txBody>
      </p:sp>
      <p:sp>
        <p:nvSpPr>
          <p:cNvPr id="65" name="Google Shape;739;p35">
            <a:extLst>
              <a:ext uri="{FF2B5EF4-FFF2-40B4-BE49-F238E27FC236}">
                <a16:creationId xmlns:a16="http://schemas.microsoft.com/office/drawing/2014/main" id="{F12619BA-B625-469C-B957-5FA24C10E575}"/>
              </a:ext>
            </a:extLst>
          </p:cNvPr>
          <p:cNvSpPr txBox="1">
            <a:spLocks/>
          </p:cNvSpPr>
          <p:nvPr/>
        </p:nvSpPr>
        <p:spPr>
          <a:xfrm>
            <a:off x="1729084" y="1448569"/>
            <a:ext cx="51025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>
                <a:solidFill>
                  <a:srgbClr val="E93F62"/>
                </a:solidFill>
              </a:rPr>
              <a:t>of</a:t>
            </a:r>
          </a:p>
        </p:txBody>
      </p:sp>
      <p:sp>
        <p:nvSpPr>
          <p:cNvPr id="31" name="Google Shape;739;p35">
            <a:extLst>
              <a:ext uri="{FF2B5EF4-FFF2-40B4-BE49-F238E27FC236}">
                <a16:creationId xmlns:a16="http://schemas.microsoft.com/office/drawing/2014/main" id="{87C2B4A8-AB4A-485D-A7F2-1E924E68527E}"/>
              </a:ext>
            </a:extLst>
          </p:cNvPr>
          <p:cNvSpPr txBox="1">
            <a:spLocks/>
          </p:cNvSpPr>
          <p:nvPr/>
        </p:nvSpPr>
        <p:spPr>
          <a:xfrm>
            <a:off x="1774700" y="2835896"/>
            <a:ext cx="51025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800" b="1" dirty="0">
                <a:solidFill>
                  <a:srgbClr val="E93F62"/>
                </a:solidFill>
              </a:rPr>
              <a:t>×</a:t>
            </a:r>
          </a:p>
        </p:txBody>
      </p:sp>
      <p:sp>
        <p:nvSpPr>
          <p:cNvPr id="32" name="Google Shape;739;p35">
            <a:extLst>
              <a:ext uri="{FF2B5EF4-FFF2-40B4-BE49-F238E27FC236}">
                <a16:creationId xmlns:a16="http://schemas.microsoft.com/office/drawing/2014/main" id="{D3064DBD-03E1-4FE3-9383-F3DA74AE5094}"/>
              </a:ext>
            </a:extLst>
          </p:cNvPr>
          <p:cNvSpPr txBox="1">
            <a:spLocks/>
          </p:cNvSpPr>
          <p:nvPr/>
        </p:nvSpPr>
        <p:spPr>
          <a:xfrm>
            <a:off x="2453135" y="2691311"/>
            <a:ext cx="1040692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3600" dirty="0"/>
              <a:t>12</a:t>
            </a:r>
          </a:p>
        </p:txBody>
      </p:sp>
      <p:sp>
        <p:nvSpPr>
          <p:cNvPr id="34" name="Google Shape;1888;p60">
            <a:extLst>
              <a:ext uri="{FF2B5EF4-FFF2-40B4-BE49-F238E27FC236}">
                <a16:creationId xmlns:a16="http://schemas.microsoft.com/office/drawing/2014/main" id="{5B10D3F9-C3F8-40D6-BCEA-4A1B6357AE77}"/>
              </a:ext>
            </a:extLst>
          </p:cNvPr>
          <p:cNvSpPr/>
          <p:nvPr/>
        </p:nvSpPr>
        <p:spPr>
          <a:xfrm rot="14155091">
            <a:off x="1829354" y="2086400"/>
            <a:ext cx="400950" cy="289250"/>
          </a:xfrm>
          <a:custGeom>
            <a:avLst/>
            <a:gdLst/>
            <a:ahLst/>
            <a:cxnLst/>
            <a:rect l="l" t="t" r="r" b="b"/>
            <a:pathLst>
              <a:path w="16038" h="11570" extrusionOk="0">
                <a:moveTo>
                  <a:pt x="7549" y="1"/>
                </a:moveTo>
                <a:lnTo>
                  <a:pt x="1868" y="39"/>
                </a:lnTo>
                <a:cubicBezTo>
                  <a:pt x="1440" y="39"/>
                  <a:pt x="0" y="545"/>
                  <a:pt x="311" y="1246"/>
                </a:cubicBezTo>
                <a:cubicBezTo>
                  <a:pt x="856" y="2296"/>
                  <a:pt x="1206" y="3425"/>
                  <a:pt x="1401" y="4592"/>
                </a:cubicBezTo>
                <a:cubicBezTo>
                  <a:pt x="1437" y="4844"/>
                  <a:pt x="1684" y="4952"/>
                  <a:pt x="2003" y="4952"/>
                </a:cubicBezTo>
                <a:cubicBezTo>
                  <a:pt x="2720" y="4952"/>
                  <a:pt x="3805" y="4409"/>
                  <a:pt x="3697" y="3736"/>
                </a:cubicBezTo>
                <a:cubicBezTo>
                  <a:pt x="3619" y="3269"/>
                  <a:pt x="3502" y="2802"/>
                  <a:pt x="3386" y="2374"/>
                </a:cubicBezTo>
                <a:lnTo>
                  <a:pt x="3386" y="2374"/>
                </a:lnTo>
                <a:cubicBezTo>
                  <a:pt x="7472" y="4476"/>
                  <a:pt x="11090" y="7433"/>
                  <a:pt x="13970" y="11013"/>
                </a:cubicBezTo>
                <a:cubicBezTo>
                  <a:pt x="14284" y="11389"/>
                  <a:pt x="14749" y="11570"/>
                  <a:pt x="15124" y="11570"/>
                </a:cubicBezTo>
                <a:cubicBezTo>
                  <a:pt x="15679" y="11570"/>
                  <a:pt x="16037" y="11173"/>
                  <a:pt x="15410" y="10429"/>
                </a:cubicBezTo>
                <a:cubicBezTo>
                  <a:pt x="12530" y="6849"/>
                  <a:pt x="8989" y="3853"/>
                  <a:pt x="5059" y="1518"/>
                </a:cubicBezTo>
                <a:lnTo>
                  <a:pt x="6810" y="1518"/>
                </a:lnTo>
                <a:cubicBezTo>
                  <a:pt x="7277" y="1518"/>
                  <a:pt x="8094" y="1246"/>
                  <a:pt x="8289" y="740"/>
                </a:cubicBezTo>
                <a:cubicBezTo>
                  <a:pt x="8483" y="234"/>
                  <a:pt x="8016" y="1"/>
                  <a:pt x="754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88;p60">
            <a:extLst>
              <a:ext uri="{FF2B5EF4-FFF2-40B4-BE49-F238E27FC236}">
                <a16:creationId xmlns:a16="http://schemas.microsoft.com/office/drawing/2014/main" id="{5317C70E-9BF6-48ED-868F-50D84C3DC68F}"/>
              </a:ext>
            </a:extLst>
          </p:cNvPr>
          <p:cNvSpPr/>
          <p:nvPr/>
        </p:nvSpPr>
        <p:spPr>
          <a:xfrm rot="14155091">
            <a:off x="2692977" y="2069600"/>
            <a:ext cx="400950" cy="289250"/>
          </a:xfrm>
          <a:custGeom>
            <a:avLst/>
            <a:gdLst/>
            <a:ahLst/>
            <a:cxnLst/>
            <a:rect l="l" t="t" r="r" b="b"/>
            <a:pathLst>
              <a:path w="16038" h="11570" extrusionOk="0">
                <a:moveTo>
                  <a:pt x="7549" y="1"/>
                </a:moveTo>
                <a:lnTo>
                  <a:pt x="1868" y="39"/>
                </a:lnTo>
                <a:cubicBezTo>
                  <a:pt x="1440" y="39"/>
                  <a:pt x="0" y="545"/>
                  <a:pt x="311" y="1246"/>
                </a:cubicBezTo>
                <a:cubicBezTo>
                  <a:pt x="856" y="2296"/>
                  <a:pt x="1206" y="3425"/>
                  <a:pt x="1401" y="4592"/>
                </a:cubicBezTo>
                <a:cubicBezTo>
                  <a:pt x="1437" y="4844"/>
                  <a:pt x="1684" y="4952"/>
                  <a:pt x="2003" y="4952"/>
                </a:cubicBezTo>
                <a:cubicBezTo>
                  <a:pt x="2720" y="4952"/>
                  <a:pt x="3805" y="4409"/>
                  <a:pt x="3697" y="3736"/>
                </a:cubicBezTo>
                <a:cubicBezTo>
                  <a:pt x="3619" y="3269"/>
                  <a:pt x="3502" y="2802"/>
                  <a:pt x="3386" y="2374"/>
                </a:cubicBezTo>
                <a:lnTo>
                  <a:pt x="3386" y="2374"/>
                </a:lnTo>
                <a:cubicBezTo>
                  <a:pt x="7472" y="4476"/>
                  <a:pt x="11090" y="7433"/>
                  <a:pt x="13970" y="11013"/>
                </a:cubicBezTo>
                <a:cubicBezTo>
                  <a:pt x="14284" y="11389"/>
                  <a:pt x="14749" y="11570"/>
                  <a:pt x="15124" y="11570"/>
                </a:cubicBezTo>
                <a:cubicBezTo>
                  <a:pt x="15679" y="11570"/>
                  <a:pt x="16037" y="11173"/>
                  <a:pt x="15410" y="10429"/>
                </a:cubicBezTo>
                <a:cubicBezTo>
                  <a:pt x="12530" y="6849"/>
                  <a:pt x="8989" y="3853"/>
                  <a:pt x="5059" y="1518"/>
                </a:cubicBezTo>
                <a:lnTo>
                  <a:pt x="6810" y="1518"/>
                </a:lnTo>
                <a:cubicBezTo>
                  <a:pt x="7277" y="1518"/>
                  <a:pt x="8094" y="1246"/>
                  <a:pt x="8289" y="740"/>
                </a:cubicBezTo>
                <a:cubicBezTo>
                  <a:pt x="8483" y="234"/>
                  <a:pt x="8016" y="1"/>
                  <a:pt x="754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739;p35">
            <a:extLst>
              <a:ext uri="{FF2B5EF4-FFF2-40B4-BE49-F238E27FC236}">
                <a16:creationId xmlns:a16="http://schemas.microsoft.com/office/drawing/2014/main" id="{EED1CF5C-8EA6-478D-86A6-06787059FA18}"/>
              </a:ext>
            </a:extLst>
          </p:cNvPr>
          <p:cNvSpPr txBox="1">
            <a:spLocks/>
          </p:cNvSpPr>
          <p:nvPr/>
        </p:nvSpPr>
        <p:spPr>
          <a:xfrm>
            <a:off x="2374332" y="1488101"/>
            <a:ext cx="300202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/>
              <a:t>the cars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EE31949-39D4-4630-B722-97DE2A612180}"/>
              </a:ext>
            </a:extLst>
          </p:cNvPr>
          <p:cNvGrpSpPr/>
          <p:nvPr/>
        </p:nvGrpSpPr>
        <p:grpSpPr>
          <a:xfrm>
            <a:off x="995781" y="1169976"/>
            <a:ext cx="598311" cy="1209963"/>
            <a:chOff x="925689" y="1165720"/>
            <a:chExt cx="598311" cy="1209963"/>
          </a:xfrm>
        </p:grpSpPr>
        <p:sp>
          <p:nvSpPr>
            <p:cNvPr id="55" name="Google Shape;739;p35">
              <a:extLst>
                <a:ext uri="{FF2B5EF4-FFF2-40B4-BE49-F238E27FC236}">
                  <a16:creationId xmlns:a16="http://schemas.microsoft.com/office/drawing/2014/main" id="{5C79699E-34B4-4CDD-B732-2B362CE67014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2</a:t>
              </a:r>
            </a:p>
          </p:txBody>
        </p:sp>
        <p:sp>
          <p:nvSpPr>
            <p:cNvPr id="56" name="Google Shape;739;p35">
              <a:extLst>
                <a:ext uri="{FF2B5EF4-FFF2-40B4-BE49-F238E27FC236}">
                  <a16:creationId xmlns:a16="http://schemas.microsoft.com/office/drawing/2014/main" id="{496DA537-F65D-4EE9-8391-025904AC5DEC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6CD598A-C6BF-4F04-87A9-A33368672EC9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Graphic 4" descr="Car with solid fill">
            <a:extLst>
              <a:ext uri="{FF2B5EF4-FFF2-40B4-BE49-F238E27FC236}">
                <a16:creationId xmlns:a16="http://schemas.microsoft.com/office/drawing/2014/main" id="{2383C25C-5D40-4AC3-8436-42BEC5EAF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4150" y="914560"/>
            <a:ext cx="914400" cy="914400"/>
          </a:xfrm>
          <a:prstGeom prst="rect">
            <a:avLst/>
          </a:prstGeom>
        </p:spPr>
      </p:pic>
      <p:pic>
        <p:nvPicPr>
          <p:cNvPr id="87" name="Graphic 86" descr="Car with solid fill">
            <a:extLst>
              <a:ext uri="{FF2B5EF4-FFF2-40B4-BE49-F238E27FC236}">
                <a16:creationId xmlns:a16="http://schemas.microsoft.com/office/drawing/2014/main" id="{4D4A5F39-19E7-4113-8F6E-CAADAB497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1636" y="914560"/>
            <a:ext cx="914400" cy="914400"/>
          </a:xfrm>
          <a:prstGeom prst="rect">
            <a:avLst/>
          </a:prstGeom>
        </p:spPr>
      </p:pic>
      <p:pic>
        <p:nvPicPr>
          <p:cNvPr id="88" name="Graphic 87" descr="Car with solid fill">
            <a:extLst>
              <a:ext uri="{FF2B5EF4-FFF2-40B4-BE49-F238E27FC236}">
                <a16:creationId xmlns:a16="http://schemas.microsoft.com/office/drawing/2014/main" id="{EA615833-8BEC-472F-A16A-1B6A7E478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3840" y="914560"/>
            <a:ext cx="914400" cy="914400"/>
          </a:xfrm>
          <a:prstGeom prst="rect">
            <a:avLst/>
          </a:prstGeom>
        </p:spPr>
      </p:pic>
      <p:pic>
        <p:nvPicPr>
          <p:cNvPr id="89" name="Graphic 88" descr="Car with solid fill">
            <a:extLst>
              <a:ext uri="{FF2B5EF4-FFF2-40B4-BE49-F238E27FC236}">
                <a16:creationId xmlns:a16="http://schemas.microsoft.com/office/drawing/2014/main" id="{8E43F154-0E02-459B-B7C9-03F2AC4E8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4150" y="1898900"/>
            <a:ext cx="914400" cy="914400"/>
          </a:xfrm>
          <a:prstGeom prst="rect">
            <a:avLst/>
          </a:prstGeom>
        </p:spPr>
      </p:pic>
      <p:pic>
        <p:nvPicPr>
          <p:cNvPr id="90" name="Graphic 89" descr="Car with solid fill">
            <a:extLst>
              <a:ext uri="{FF2B5EF4-FFF2-40B4-BE49-F238E27FC236}">
                <a16:creationId xmlns:a16="http://schemas.microsoft.com/office/drawing/2014/main" id="{FCD20195-DFE0-4A25-BC98-93CA39D7C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1636" y="1898900"/>
            <a:ext cx="914400" cy="914400"/>
          </a:xfrm>
          <a:prstGeom prst="rect">
            <a:avLst/>
          </a:prstGeom>
        </p:spPr>
      </p:pic>
      <p:pic>
        <p:nvPicPr>
          <p:cNvPr id="91" name="Graphic 90" descr="Car with solid fill">
            <a:extLst>
              <a:ext uri="{FF2B5EF4-FFF2-40B4-BE49-F238E27FC236}">
                <a16:creationId xmlns:a16="http://schemas.microsoft.com/office/drawing/2014/main" id="{10388980-A563-4909-9F9E-2DEAA4BFE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3840" y="1898900"/>
            <a:ext cx="914400" cy="914400"/>
          </a:xfrm>
          <a:prstGeom prst="rect">
            <a:avLst/>
          </a:prstGeom>
        </p:spPr>
      </p:pic>
      <p:pic>
        <p:nvPicPr>
          <p:cNvPr id="92" name="Graphic 91" descr="Car with solid fill">
            <a:extLst>
              <a:ext uri="{FF2B5EF4-FFF2-40B4-BE49-F238E27FC236}">
                <a16:creationId xmlns:a16="http://schemas.microsoft.com/office/drawing/2014/main" id="{83C7EAC9-11C5-4797-B4FC-FAC61ED7D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0934" y="2883240"/>
            <a:ext cx="914400" cy="914400"/>
          </a:xfrm>
          <a:prstGeom prst="rect">
            <a:avLst/>
          </a:prstGeom>
        </p:spPr>
      </p:pic>
      <p:pic>
        <p:nvPicPr>
          <p:cNvPr id="93" name="Graphic 92" descr="Car with solid fill">
            <a:extLst>
              <a:ext uri="{FF2B5EF4-FFF2-40B4-BE49-F238E27FC236}">
                <a16:creationId xmlns:a16="http://schemas.microsoft.com/office/drawing/2014/main" id="{10E74544-7793-495E-9D5D-AA3FFCE19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8420" y="2883240"/>
            <a:ext cx="914400" cy="914400"/>
          </a:xfrm>
          <a:prstGeom prst="rect">
            <a:avLst/>
          </a:prstGeom>
        </p:spPr>
      </p:pic>
      <p:pic>
        <p:nvPicPr>
          <p:cNvPr id="94" name="Graphic 93" descr="Car with solid fill">
            <a:extLst>
              <a:ext uri="{FF2B5EF4-FFF2-40B4-BE49-F238E27FC236}">
                <a16:creationId xmlns:a16="http://schemas.microsoft.com/office/drawing/2014/main" id="{BE612017-39D4-4E13-A12D-A5E21A431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40624" y="2883240"/>
            <a:ext cx="914400" cy="914400"/>
          </a:xfrm>
          <a:prstGeom prst="rect">
            <a:avLst/>
          </a:prstGeom>
        </p:spPr>
      </p:pic>
      <p:pic>
        <p:nvPicPr>
          <p:cNvPr id="95" name="Graphic 94" descr="Car with solid fill">
            <a:extLst>
              <a:ext uri="{FF2B5EF4-FFF2-40B4-BE49-F238E27FC236}">
                <a16:creationId xmlns:a16="http://schemas.microsoft.com/office/drawing/2014/main" id="{AD4ED106-5015-427A-B428-59196DF8D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9175" y="3735887"/>
            <a:ext cx="914400" cy="914400"/>
          </a:xfrm>
          <a:prstGeom prst="rect">
            <a:avLst/>
          </a:prstGeom>
        </p:spPr>
      </p:pic>
      <p:pic>
        <p:nvPicPr>
          <p:cNvPr id="96" name="Graphic 95" descr="Car with solid fill">
            <a:extLst>
              <a:ext uri="{FF2B5EF4-FFF2-40B4-BE49-F238E27FC236}">
                <a16:creationId xmlns:a16="http://schemas.microsoft.com/office/drawing/2014/main" id="{C6C72BEF-8E8D-4191-A9D5-A1875B457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6661" y="3735887"/>
            <a:ext cx="914400" cy="914400"/>
          </a:xfrm>
          <a:prstGeom prst="rect">
            <a:avLst/>
          </a:prstGeom>
        </p:spPr>
      </p:pic>
      <p:pic>
        <p:nvPicPr>
          <p:cNvPr id="97" name="Graphic 96" descr="Car with solid fill">
            <a:extLst>
              <a:ext uri="{FF2B5EF4-FFF2-40B4-BE49-F238E27FC236}">
                <a16:creationId xmlns:a16="http://schemas.microsoft.com/office/drawing/2014/main" id="{A475B8EF-4757-483C-BF7A-DD014A631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8865" y="3735887"/>
            <a:ext cx="914400" cy="9144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EE10727-F419-487C-8B88-95A7B4AB1F7C}"/>
              </a:ext>
            </a:extLst>
          </p:cNvPr>
          <p:cNvGrpSpPr/>
          <p:nvPr/>
        </p:nvGrpSpPr>
        <p:grpSpPr>
          <a:xfrm>
            <a:off x="966028" y="2478111"/>
            <a:ext cx="598311" cy="1209963"/>
            <a:chOff x="925689" y="1165720"/>
            <a:chExt cx="598311" cy="1209963"/>
          </a:xfrm>
        </p:grpSpPr>
        <p:sp>
          <p:nvSpPr>
            <p:cNvPr id="30" name="Google Shape;739;p35">
              <a:extLst>
                <a:ext uri="{FF2B5EF4-FFF2-40B4-BE49-F238E27FC236}">
                  <a16:creationId xmlns:a16="http://schemas.microsoft.com/office/drawing/2014/main" id="{B807BAAF-6504-4E75-981C-D43638707F7B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2</a:t>
              </a:r>
            </a:p>
          </p:txBody>
        </p:sp>
        <p:sp>
          <p:nvSpPr>
            <p:cNvPr id="33" name="Google Shape;739;p35">
              <a:extLst>
                <a:ext uri="{FF2B5EF4-FFF2-40B4-BE49-F238E27FC236}">
                  <a16:creationId xmlns:a16="http://schemas.microsoft.com/office/drawing/2014/main" id="{159A283D-C264-433D-A9ED-D7150A080A45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3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CAABA9B-B68F-40A9-A59A-89932C21C1E0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F06D40B-818E-4983-8359-8BC55001EBDD}"/>
              </a:ext>
            </a:extLst>
          </p:cNvPr>
          <p:cNvGrpSpPr/>
          <p:nvPr/>
        </p:nvGrpSpPr>
        <p:grpSpPr>
          <a:xfrm>
            <a:off x="6430326" y="352590"/>
            <a:ext cx="1995718" cy="581975"/>
            <a:chOff x="6430326" y="307434"/>
            <a:chExt cx="1995718" cy="581975"/>
          </a:xfrm>
        </p:grpSpPr>
        <p:grpSp>
          <p:nvGrpSpPr>
            <p:cNvPr id="38" name="Google Shape;1332;p51">
              <a:extLst>
                <a:ext uri="{FF2B5EF4-FFF2-40B4-BE49-F238E27FC236}">
                  <a16:creationId xmlns:a16="http://schemas.microsoft.com/office/drawing/2014/main" id="{AE33AB71-E256-4765-A71C-989E8A968B4D}"/>
                </a:ext>
              </a:extLst>
            </p:cNvPr>
            <p:cNvGrpSpPr/>
            <p:nvPr/>
          </p:nvGrpSpPr>
          <p:grpSpPr>
            <a:xfrm>
              <a:off x="6430326" y="317480"/>
              <a:ext cx="1995718" cy="571929"/>
              <a:chOff x="1849793" y="1468663"/>
              <a:chExt cx="814849" cy="273402"/>
            </a:xfrm>
          </p:grpSpPr>
          <p:grpSp>
            <p:nvGrpSpPr>
              <p:cNvPr id="39" name="Google Shape;1333;p51">
                <a:extLst>
                  <a:ext uri="{FF2B5EF4-FFF2-40B4-BE49-F238E27FC236}">
                    <a16:creationId xmlns:a16="http://schemas.microsoft.com/office/drawing/2014/main" id="{FB977D7E-D994-41B8-933C-CB1A862BC4FD}"/>
                  </a:ext>
                </a:extLst>
              </p:cNvPr>
              <p:cNvGrpSpPr/>
              <p:nvPr/>
            </p:nvGrpSpPr>
            <p:grpSpPr>
              <a:xfrm>
                <a:off x="1849793" y="1469160"/>
                <a:ext cx="814849" cy="272906"/>
                <a:chOff x="238042" y="2116833"/>
                <a:chExt cx="7061083" cy="1355717"/>
              </a:xfrm>
            </p:grpSpPr>
            <p:sp>
              <p:nvSpPr>
                <p:cNvPr id="41" name="Google Shape;1334;p51">
                  <a:extLst>
                    <a:ext uri="{FF2B5EF4-FFF2-40B4-BE49-F238E27FC236}">
                      <a16:creationId xmlns:a16="http://schemas.microsoft.com/office/drawing/2014/main" id="{53C34CCE-915E-43D9-B837-CED1DB64AB0C}"/>
                    </a:ext>
                  </a:extLst>
                </p:cNvPr>
                <p:cNvSpPr/>
                <p:nvPr/>
              </p:nvSpPr>
              <p:spPr>
                <a:xfrm>
                  <a:off x="238125" y="2116875"/>
                  <a:ext cx="7061000" cy="13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440" h="54227" extrusionOk="0">
                      <a:moveTo>
                        <a:pt x="0" y="0"/>
                      </a:moveTo>
                      <a:lnTo>
                        <a:pt x="0" y="54227"/>
                      </a:lnTo>
                      <a:lnTo>
                        <a:pt x="266685" y="54227"/>
                      </a:lnTo>
                      <a:lnTo>
                        <a:pt x="282439" y="27171"/>
                      </a:lnTo>
                      <a:lnTo>
                        <a:pt x="266685" y="0"/>
                      </a:lnTo>
                      <a:close/>
                    </a:path>
                  </a:pathLst>
                </a:custGeom>
                <a:solidFill>
                  <a:srgbClr val="D1EAF7">
                    <a:alpha val="75420"/>
                  </a:srgbClr>
                </a:solidFill>
                <a:ln>
                  <a:noFill/>
                </a:ln>
                <a:effectLst>
                  <a:outerShdw blurRad="57150" dist="19050" dir="5400000" algn="bl" rotWithShape="0">
                    <a:srgbClr val="666666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335;p51">
                  <a:extLst>
                    <a:ext uri="{FF2B5EF4-FFF2-40B4-BE49-F238E27FC236}">
                      <a16:creationId xmlns:a16="http://schemas.microsoft.com/office/drawing/2014/main" id="{035DDFE4-541D-4AFF-89F8-A559E36493A2}"/>
                    </a:ext>
                  </a:extLst>
                </p:cNvPr>
                <p:cNvSpPr/>
                <p:nvPr/>
              </p:nvSpPr>
              <p:spPr>
                <a:xfrm>
                  <a:off x="238042" y="2116833"/>
                  <a:ext cx="1110980" cy="13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23" h="54227" extrusionOk="0">
                      <a:moveTo>
                        <a:pt x="0" y="0"/>
                      </a:moveTo>
                      <a:lnTo>
                        <a:pt x="0" y="54227"/>
                      </a:lnTo>
                      <a:lnTo>
                        <a:pt x="45323" y="54227"/>
                      </a:lnTo>
                      <a:lnTo>
                        <a:pt x="45323" y="0"/>
                      </a:lnTo>
                      <a:close/>
                    </a:path>
                  </a:pathLst>
                </a:custGeom>
                <a:solidFill>
                  <a:srgbClr val="A1DA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" name="Google Shape;1336;p51">
                <a:extLst>
                  <a:ext uri="{FF2B5EF4-FFF2-40B4-BE49-F238E27FC236}">
                    <a16:creationId xmlns:a16="http://schemas.microsoft.com/office/drawing/2014/main" id="{7F3113D3-916D-4C63-8FEB-A3885755E53C}"/>
                  </a:ext>
                </a:extLst>
              </p:cNvPr>
              <p:cNvSpPr/>
              <p:nvPr/>
            </p:nvSpPr>
            <p:spPr>
              <a:xfrm rot="10800000">
                <a:off x="1975875" y="1468663"/>
                <a:ext cx="101524" cy="272762"/>
              </a:xfrm>
              <a:custGeom>
                <a:avLst/>
                <a:gdLst/>
                <a:ahLst/>
                <a:cxnLst/>
                <a:rect l="l" t="t" r="r" b="b"/>
                <a:pathLst>
                  <a:path w="45323" h="54227" extrusionOk="0">
                    <a:moveTo>
                      <a:pt x="0" y="0"/>
                    </a:moveTo>
                    <a:lnTo>
                      <a:pt x="0" y="54227"/>
                    </a:lnTo>
                    <a:lnTo>
                      <a:pt x="45323" y="54227"/>
                    </a:lnTo>
                    <a:lnTo>
                      <a:pt x="45323" y="0"/>
                    </a:lnTo>
                    <a:close/>
                  </a:path>
                </a:pathLst>
              </a:custGeom>
              <a:gradFill>
                <a:gsLst>
                  <a:gs pos="0">
                    <a:srgbClr val="AAC6D5">
                      <a:alpha val="75294"/>
                    </a:srgbClr>
                  </a:gs>
                  <a:gs pos="100000">
                    <a:srgbClr val="D1EAF7">
                      <a:alpha val="21176"/>
                    </a:srgbClr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ADDACE8-027F-4A66-B4CD-F8FF145BE20C}"/>
                </a:ext>
              </a:extLst>
            </p:cNvPr>
            <p:cNvSpPr txBox="1"/>
            <p:nvPr/>
          </p:nvSpPr>
          <p:spPr>
            <a:xfrm>
              <a:off x="6839984" y="307434"/>
              <a:ext cx="13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DDMN</a:t>
              </a:r>
            </a:p>
          </p:txBody>
        </p:sp>
      </p:grpSp>
      <p:sp>
        <p:nvSpPr>
          <p:cNvPr id="43" name="Google Shape;739;p35">
            <a:extLst>
              <a:ext uri="{FF2B5EF4-FFF2-40B4-BE49-F238E27FC236}">
                <a16:creationId xmlns:a16="http://schemas.microsoft.com/office/drawing/2014/main" id="{5A1DF165-0A31-49B4-B057-B7853A94B4DB}"/>
              </a:ext>
            </a:extLst>
          </p:cNvPr>
          <p:cNvSpPr txBox="1">
            <a:spLocks/>
          </p:cNvSpPr>
          <p:nvPr/>
        </p:nvSpPr>
        <p:spPr>
          <a:xfrm>
            <a:off x="920735" y="3615580"/>
            <a:ext cx="2573092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3600" dirty="0"/>
              <a:t>12 ÷3 =4</a:t>
            </a:r>
          </a:p>
        </p:txBody>
      </p:sp>
      <p:sp>
        <p:nvSpPr>
          <p:cNvPr id="45" name="Google Shape;739;p35">
            <a:extLst>
              <a:ext uri="{FF2B5EF4-FFF2-40B4-BE49-F238E27FC236}">
                <a16:creationId xmlns:a16="http://schemas.microsoft.com/office/drawing/2014/main" id="{B2701223-25CF-4964-B465-70391DFE56FC}"/>
              </a:ext>
            </a:extLst>
          </p:cNvPr>
          <p:cNvSpPr txBox="1">
            <a:spLocks/>
          </p:cNvSpPr>
          <p:nvPr/>
        </p:nvSpPr>
        <p:spPr>
          <a:xfrm>
            <a:off x="3033190" y="3661388"/>
            <a:ext cx="2573092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3600" dirty="0"/>
              <a:t>×2 =8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8BAA74-AA01-4EAA-B238-AC813CF6776A}"/>
              </a:ext>
            </a:extLst>
          </p:cNvPr>
          <p:cNvSpPr txBox="1"/>
          <p:nvPr/>
        </p:nvSpPr>
        <p:spPr>
          <a:xfrm>
            <a:off x="1582929" y="4288573"/>
            <a:ext cx="89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DD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5762AF-1512-4950-B9A2-AA09114E7E10}"/>
              </a:ext>
            </a:extLst>
          </p:cNvPr>
          <p:cNvSpPr txBox="1"/>
          <p:nvPr/>
        </p:nvSpPr>
        <p:spPr>
          <a:xfrm>
            <a:off x="3201027" y="4354610"/>
            <a:ext cx="89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MN</a:t>
            </a:r>
          </a:p>
        </p:txBody>
      </p:sp>
      <p:sp>
        <p:nvSpPr>
          <p:cNvPr id="47" name="Google Shape;1228;p45">
            <a:extLst>
              <a:ext uri="{FF2B5EF4-FFF2-40B4-BE49-F238E27FC236}">
                <a16:creationId xmlns:a16="http://schemas.microsoft.com/office/drawing/2014/main" id="{C7C0C0F5-101E-4DBC-8C25-07C95F9BFB35}"/>
              </a:ext>
            </a:extLst>
          </p:cNvPr>
          <p:cNvSpPr/>
          <p:nvPr/>
        </p:nvSpPr>
        <p:spPr>
          <a:xfrm>
            <a:off x="1377947" y="3650473"/>
            <a:ext cx="911690" cy="637809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accent3"/>
          </a:solidFill>
          <a:ln w="12700">
            <a:solidFill>
              <a:srgbClr val="E93F6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228;p45">
            <a:extLst>
              <a:ext uri="{FF2B5EF4-FFF2-40B4-BE49-F238E27FC236}">
                <a16:creationId xmlns:a16="http://schemas.microsoft.com/office/drawing/2014/main" id="{AF95A1B9-C5C8-4F8F-BCD9-BE1E3B146878}"/>
              </a:ext>
            </a:extLst>
          </p:cNvPr>
          <p:cNvSpPr/>
          <p:nvPr/>
        </p:nvSpPr>
        <p:spPr>
          <a:xfrm>
            <a:off x="2906675" y="3650473"/>
            <a:ext cx="911690" cy="637809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accent3"/>
          </a:solidFill>
          <a:ln w="12700">
            <a:solidFill>
              <a:srgbClr val="E93F6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7BDF7-86D7-4207-BD7B-E70CEBA86CBA}"/>
              </a:ext>
            </a:extLst>
          </p:cNvPr>
          <p:cNvSpPr txBox="1"/>
          <p:nvPr/>
        </p:nvSpPr>
        <p:spPr>
          <a:xfrm>
            <a:off x="6574331" y="-87926"/>
            <a:ext cx="12869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D</a:t>
            </a:r>
            <a:r>
              <a:rPr lang="en-US" sz="1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ivide by </a:t>
            </a:r>
            <a:r>
              <a:rPr lang="en-US" sz="1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d</a:t>
            </a:r>
            <a:r>
              <a:rPr lang="en-US" sz="1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enominator </a:t>
            </a:r>
            <a:endParaRPr lang="en-US" sz="105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40C750-9AA0-43AD-A1A9-8EEC1FAE0578}"/>
              </a:ext>
            </a:extLst>
          </p:cNvPr>
          <p:cNvSpPr txBox="1"/>
          <p:nvPr/>
        </p:nvSpPr>
        <p:spPr>
          <a:xfrm>
            <a:off x="7787272" y="-87926"/>
            <a:ext cx="12869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M</a:t>
            </a:r>
            <a:r>
              <a:rPr lang="en-US" sz="1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ultiply</a:t>
            </a:r>
            <a:r>
              <a:rPr lang="en-US" sz="1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by </a:t>
            </a:r>
            <a:r>
              <a:rPr lang="en-US" sz="1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n</a:t>
            </a:r>
            <a:r>
              <a:rPr lang="en-US" sz="1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umerator </a:t>
            </a:r>
            <a:endParaRPr lang="en-US" sz="105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58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 animBg="1"/>
      <p:bldP spid="35" grpId="0" animBg="1"/>
      <p:bldP spid="43" grpId="0"/>
      <p:bldP spid="45" grpId="0"/>
      <p:bldP spid="4" grpId="0"/>
      <p:bldP spid="46" grpId="0"/>
      <p:bldP spid="47" grpId="0" animBg="1"/>
      <p:bldP spid="48" grpId="0" animBg="1"/>
      <p:bldP spid="6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5"/>
          <p:cNvSpPr txBox="1">
            <a:spLocks noGrp="1"/>
          </p:cNvSpPr>
          <p:nvPr>
            <p:ph type="title"/>
          </p:nvPr>
        </p:nvSpPr>
        <p:spPr>
          <a:xfrm>
            <a:off x="1072744" y="387420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Fraction of a number </a:t>
            </a:r>
          </a:p>
        </p:txBody>
      </p:sp>
      <p:sp>
        <p:nvSpPr>
          <p:cNvPr id="65" name="Google Shape;739;p35">
            <a:extLst>
              <a:ext uri="{FF2B5EF4-FFF2-40B4-BE49-F238E27FC236}">
                <a16:creationId xmlns:a16="http://schemas.microsoft.com/office/drawing/2014/main" id="{F12619BA-B625-469C-B957-5FA24C10E575}"/>
              </a:ext>
            </a:extLst>
          </p:cNvPr>
          <p:cNvSpPr txBox="1">
            <a:spLocks/>
          </p:cNvSpPr>
          <p:nvPr/>
        </p:nvSpPr>
        <p:spPr>
          <a:xfrm>
            <a:off x="1729084" y="1448569"/>
            <a:ext cx="51025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>
                <a:solidFill>
                  <a:schemeClr val="accent6"/>
                </a:solidFill>
              </a:rPr>
              <a:t>of</a:t>
            </a:r>
          </a:p>
        </p:txBody>
      </p:sp>
      <p:sp>
        <p:nvSpPr>
          <p:cNvPr id="44" name="Google Shape;739;p35">
            <a:extLst>
              <a:ext uri="{FF2B5EF4-FFF2-40B4-BE49-F238E27FC236}">
                <a16:creationId xmlns:a16="http://schemas.microsoft.com/office/drawing/2014/main" id="{EED1CF5C-8EA6-478D-86A6-06787059FA18}"/>
              </a:ext>
            </a:extLst>
          </p:cNvPr>
          <p:cNvSpPr txBox="1">
            <a:spLocks/>
          </p:cNvSpPr>
          <p:nvPr/>
        </p:nvSpPr>
        <p:spPr>
          <a:xfrm>
            <a:off x="2328072" y="1432593"/>
            <a:ext cx="300202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/>
              <a:t>an hour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EE31949-39D4-4630-B722-97DE2A612180}"/>
              </a:ext>
            </a:extLst>
          </p:cNvPr>
          <p:cNvGrpSpPr/>
          <p:nvPr/>
        </p:nvGrpSpPr>
        <p:grpSpPr>
          <a:xfrm>
            <a:off x="937678" y="1178103"/>
            <a:ext cx="598311" cy="1209963"/>
            <a:chOff x="925689" y="1165720"/>
            <a:chExt cx="598311" cy="1209963"/>
          </a:xfrm>
        </p:grpSpPr>
        <p:sp>
          <p:nvSpPr>
            <p:cNvPr id="55" name="Google Shape;739;p35">
              <a:extLst>
                <a:ext uri="{FF2B5EF4-FFF2-40B4-BE49-F238E27FC236}">
                  <a16:creationId xmlns:a16="http://schemas.microsoft.com/office/drawing/2014/main" id="{5C79699E-34B4-4CDD-B732-2B362CE67014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ar-LB" sz="3200" dirty="0"/>
                <a:t>3</a:t>
              </a:r>
              <a:endParaRPr lang="en-US" sz="3200" dirty="0"/>
            </a:p>
          </p:txBody>
        </p:sp>
        <p:sp>
          <p:nvSpPr>
            <p:cNvPr id="56" name="Google Shape;739;p35">
              <a:extLst>
                <a:ext uri="{FF2B5EF4-FFF2-40B4-BE49-F238E27FC236}">
                  <a16:creationId xmlns:a16="http://schemas.microsoft.com/office/drawing/2014/main" id="{496DA537-F65D-4EE9-8391-025904AC5DEC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ar-LB" sz="3200" dirty="0"/>
                <a:t>4</a:t>
              </a:r>
              <a:endParaRPr lang="en-US" sz="3200" dirty="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6CD598A-C6BF-4F04-87A9-A33368672EC9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480E8E6-09EF-410A-A1EE-FC5052E08372}"/>
              </a:ext>
            </a:extLst>
          </p:cNvPr>
          <p:cNvGrpSpPr/>
          <p:nvPr/>
        </p:nvGrpSpPr>
        <p:grpSpPr>
          <a:xfrm>
            <a:off x="929408" y="1175280"/>
            <a:ext cx="598311" cy="1209963"/>
            <a:chOff x="925689" y="1165720"/>
            <a:chExt cx="598311" cy="1209963"/>
          </a:xfrm>
        </p:grpSpPr>
        <p:sp>
          <p:nvSpPr>
            <p:cNvPr id="99" name="Google Shape;739;p35">
              <a:extLst>
                <a:ext uri="{FF2B5EF4-FFF2-40B4-BE49-F238E27FC236}">
                  <a16:creationId xmlns:a16="http://schemas.microsoft.com/office/drawing/2014/main" id="{E1957488-7234-4179-96A6-5B31B27970F9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ar-LB" sz="3200" dirty="0"/>
                <a:t>3</a:t>
              </a:r>
              <a:endParaRPr lang="en-US" sz="3200" dirty="0"/>
            </a:p>
          </p:txBody>
        </p:sp>
        <p:sp>
          <p:nvSpPr>
            <p:cNvPr id="100" name="Google Shape;739;p35">
              <a:extLst>
                <a:ext uri="{FF2B5EF4-FFF2-40B4-BE49-F238E27FC236}">
                  <a16:creationId xmlns:a16="http://schemas.microsoft.com/office/drawing/2014/main" id="{7D329A88-0411-4BCB-881A-865A647D92C1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ar-LB" sz="3200" dirty="0"/>
                <a:t>4</a:t>
              </a:r>
              <a:endParaRPr lang="en-US" sz="3200" dirty="0"/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EB4A7BA-F819-48E4-AF65-56B6387C1D65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7185B2-F2CF-496B-8F3C-73154959291B}"/>
              </a:ext>
            </a:extLst>
          </p:cNvPr>
          <p:cNvGrpSpPr/>
          <p:nvPr/>
        </p:nvGrpSpPr>
        <p:grpSpPr>
          <a:xfrm>
            <a:off x="6430326" y="307434"/>
            <a:ext cx="1995718" cy="581975"/>
            <a:chOff x="6430326" y="307434"/>
            <a:chExt cx="1995718" cy="581975"/>
          </a:xfrm>
        </p:grpSpPr>
        <p:grpSp>
          <p:nvGrpSpPr>
            <p:cNvPr id="26" name="Google Shape;1332;p51">
              <a:extLst>
                <a:ext uri="{FF2B5EF4-FFF2-40B4-BE49-F238E27FC236}">
                  <a16:creationId xmlns:a16="http://schemas.microsoft.com/office/drawing/2014/main" id="{8080F9E1-BA91-4E9A-A6CA-DE5D9E4317E8}"/>
                </a:ext>
              </a:extLst>
            </p:cNvPr>
            <p:cNvGrpSpPr/>
            <p:nvPr/>
          </p:nvGrpSpPr>
          <p:grpSpPr>
            <a:xfrm>
              <a:off x="6430326" y="317480"/>
              <a:ext cx="1995718" cy="571929"/>
              <a:chOff x="1849793" y="1468663"/>
              <a:chExt cx="814849" cy="273402"/>
            </a:xfrm>
          </p:grpSpPr>
          <p:grpSp>
            <p:nvGrpSpPr>
              <p:cNvPr id="28" name="Google Shape;1333;p51">
                <a:extLst>
                  <a:ext uri="{FF2B5EF4-FFF2-40B4-BE49-F238E27FC236}">
                    <a16:creationId xmlns:a16="http://schemas.microsoft.com/office/drawing/2014/main" id="{82ACBBA7-B819-4856-91BC-8E6A43C85474}"/>
                  </a:ext>
                </a:extLst>
              </p:cNvPr>
              <p:cNvGrpSpPr/>
              <p:nvPr/>
            </p:nvGrpSpPr>
            <p:grpSpPr>
              <a:xfrm>
                <a:off x="1849793" y="1469160"/>
                <a:ext cx="814849" cy="272906"/>
                <a:chOff x="238042" y="2116833"/>
                <a:chExt cx="7061083" cy="1355717"/>
              </a:xfrm>
            </p:grpSpPr>
            <p:sp>
              <p:nvSpPr>
                <p:cNvPr id="30" name="Google Shape;1334;p51">
                  <a:extLst>
                    <a:ext uri="{FF2B5EF4-FFF2-40B4-BE49-F238E27FC236}">
                      <a16:creationId xmlns:a16="http://schemas.microsoft.com/office/drawing/2014/main" id="{C145DFF4-7387-4617-B4F3-AE1FAE0807D6}"/>
                    </a:ext>
                  </a:extLst>
                </p:cNvPr>
                <p:cNvSpPr/>
                <p:nvPr/>
              </p:nvSpPr>
              <p:spPr>
                <a:xfrm>
                  <a:off x="238125" y="2116875"/>
                  <a:ext cx="7061000" cy="13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440" h="54227" extrusionOk="0">
                      <a:moveTo>
                        <a:pt x="0" y="0"/>
                      </a:moveTo>
                      <a:lnTo>
                        <a:pt x="0" y="54227"/>
                      </a:lnTo>
                      <a:lnTo>
                        <a:pt x="266685" y="54227"/>
                      </a:lnTo>
                      <a:lnTo>
                        <a:pt x="282439" y="27171"/>
                      </a:lnTo>
                      <a:lnTo>
                        <a:pt x="266685" y="0"/>
                      </a:lnTo>
                      <a:close/>
                    </a:path>
                  </a:pathLst>
                </a:custGeom>
                <a:solidFill>
                  <a:srgbClr val="D1EAF7">
                    <a:alpha val="75420"/>
                  </a:srgbClr>
                </a:solidFill>
                <a:ln>
                  <a:noFill/>
                </a:ln>
                <a:effectLst>
                  <a:outerShdw blurRad="57150" dist="19050" dir="5400000" algn="bl" rotWithShape="0">
                    <a:srgbClr val="666666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335;p51">
                  <a:extLst>
                    <a:ext uri="{FF2B5EF4-FFF2-40B4-BE49-F238E27FC236}">
                      <a16:creationId xmlns:a16="http://schemas.microsoft.com/office/drawing/2014/main" id="{46467EE0-27F4-4EB7-AFAC-D04FD27CDCC5}"/>
                    </a:ext>
                  </a:extLst>
                </p:cNvPr>
                <p:cNvSpPr/>
                <p:nvPr/>
              </p:nvSpPr>
              <p:spPr>
                <a:xfrm>
                  <a:off x="238042" y="2116833"/>
                  <a:ext cx="1110980" cy="13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23" h="54227" extrusionOk="0">
                      <a:moveTo>
                        <a:pt x="0" y="0"/>
                      </a:moveTo>
                      <a:lnTo>
                        <a:pt x="0" y="54227"/>
                      </a:lnTo>
                      <a:lnTo>
                        <a:pt x="45323" y="54227"/>
                      </a:lnTo>
                      <a:lnTo>
                        <a:pt x="45323" y="0"/>
                      </a:lnTo>
                      <a:close/>
                    </a:path>
                  </a:pathLst>
                </a:custGeom>
                <a:solidFill>
                  <a:srgbClr val="A1DA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" name="Google Shape;1336;p51">
                <a:extLst>
                  <a:ext uri="{FF2B5EF4-FFF2-40B4-BE49-F238E27FC236}">
                    <a16:creationId xmlns:a16="http://schemas.microsoft.com/office/drawing/2014/main" id="{9AAB82CF-C5AC-41D7-A1BE-E7F1ABC04976}"/>
                  </a:ext>
                </a:extLst>
              </p:cNvPr>
              <p:cNvSpPr/>
              <p:nvPr/>
            </p:nvSpPr>
            <p:spPr>
              <a:xfrm rot="10800000">
                <a:off x="1975875" y="1468663"/>
                <a:ext cx="101524" cy="272762"/>
              </a:xfrm>
              <a:custGeom>
                <a:avLst/>
                <a:gdLst/>
                <a:ahLst/>
                <a:cxnLst/>
                <a:rect l="l" t="t" r="r" b="b"/>
                <a:pathLst>
                  <a:path w="45323" h="54227" extrusionOk="0">
                    <a:moveTo>
                      <a:pt x="0" y="0"/>
                    </a:moveTo>
                    <a:lnTo>
                      <a:pt x="0" y="54227"/>
                    </a:lnTo>
                    <a:lnTo>
                      <a:pt x="45323" y="54227"/>
                    </a:lnTo>
                    <a:lnTo>
                      <a:pt x="45323" y="0"/>
                    </a:lnTo>
                    <a:close/>
                  </a:path>
                </a:pathLst>
              </a:custGeom>
              <a:gradFill>
                <a:gsLst>
                  <a:gs pos="0">
                    <a:srgbClr val="AAC6D5">
                      <a:alpha val="75294"/>
                    </a:srgbClr>
                  </a:gs>
                  <a:gs pos="100000">
                    <a:srgbClr val="D1EAF7">
                      <a:alpha val="21176"/>
                    </a:srgbClr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C23C93A-4BB3-472E-A3A4-3FFDF296F264}"/>
                </a:ext>
              </a:extLst>
            </p:cNvPr>
            <p:cNvSpPr txBox="1"/>
            <p:nvPr/>
          </p:nvSpPr>
          <p:spPr>
            <a:xfrm>
              <a:off x="6839984" y="307434"/>
              <a:ext cx="13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DDMN</a:t>
              </a:r>
              <a:endParaRPr lang="en-US" sz="18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2" name="Picture 2" descr="Free Blank Analog Clock, Download Free Blank Analog Clock png images, Free  ClipArts on Clipart Library">
            <a:extLst>
              <a:ext uri="{FF2B5EF4-FFF2-40B4-BE49-F238E27FC236}">
                <a16:creationId xmlns:a16="http://schemas.microsoft.com/office/drawing/2014/main" id="{4F1B8BD7-28B7-4E48-BF58-D54F5D83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746" y="1178102"/>
            <a:ext cx="3002026" cy="303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0F66A6E-6F29-4831-A373-79F120DB2725}"/>
              </a:ext>
            </a:extLst>
          </p:cNvPr>
          <p:cNvCxnSpPr/>
          <p:nvPr/>
        </p:nvCxnSpPr>
        <p:spPr>
          <a:xfrm>
            <a:off x="6430326" y="1697220"/>
            <a:ext cx="0" cy="192024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A371B34-0918-4D01-A5BF-C912CAC937EE}"/>
              </a:ext>
            </a:extLst>
          </p:cNvPr>
          <p:cNvCxnSpPr>
            <a:cxnSpLocks/>
          </p:cNvCxnSpPr>
          <p:nvPr/>
        </p:nvCxnSpPr>
        <p:spPr>
          <a:xfrm rot="16200000">
            <a:off x="6391070" y="1731191"/>
            <a:ext cx="0" cy="192024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artial Circle 2">
            <a:extLst>
              <a:ext uri="{FF2B5EF4-FFF2-40B4-BE49-F238E27FC236}">
                <a16:creationId xmlns:a16="http://schemas.microsoft.com/office/drawing/2014/main" id="{6184C9C7-1B6E-4B6A-BFBB-B25379946983}"/>
              </a:ext>
            </a:extLst>
          </p:cNvPr>
          <p:cNvSpPr/>
          <p:nvPr/>
        </p:nvSpPr>
        <p:spPr>
          <a:xfrm rot="16200000">
            <a:off x="5519682" y="1787067"/>
            <a:ext cx="1816745" cy="1816745"/>
          </a:xfrm>
          <a:prstGeom prst="pie">
            <a:avLst/>
          </a:prstGeom>
          <a:solidFill>
            <a:srgbClr val="FFCC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964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5"/>
          <p:cNvSpPr txBox="1">
            <a:spLocks noGrp="1"/>
          </p:cNvSpPr>
          <p:nvPr>
            <p:ph type="title"/>
          </p:nvPr>
        </p:nvSpPr>
        <p:spPr>
          <a:xfrm>
            <a:off x="1072744" y="387420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Fraction of a number </a:t>
            </a:r>
          </a:p>
        </p:txBody>
      </p:sp>
      <p:sp>
        <p:nvSpPr>
          <p:cNvPr id="65" name="Google Shape;739;p35">
            <a:extLst>
              <a:ext uri="{FF2B5EF4-FFF2-40B4-BE49-F238E27FC236}">
                <a16:creationId xmlns:a16="http://schemas.microsoft.com/office/drawing/2014/main" id="{F12619BA-B625-469C-B957-5FA24C10E575}"/>
              </a:ext>
            </a:extLst>
          </p:cNvPr>
          <p:cNvSpPr txBox="1">
            <a:spLocks/>
          </p:cNvSpPr>
          <p:nvPr/>
        </p:nvSpPr>
        <p:spPr>
          <a:xfrm>
            <a:off x="1729084" y="1448569"/>
            <a:ext cx="51025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>
                <a:solidFill>
                  <a:srgbClr val="E93F62"/>
                </a:solidFill>
              </a:rPr>
              <a:t>of</a:t>
            </a:r>
          </a:p>
        </p:txBody>
      </p:sp>
      <p:sp>
        <p:nvSpPr>
          <p:cNvPr id="31" name="Google Shape;739;p35">
            <a:extLst>
              <a:ext uri="{FF2B5EF4-FFF2-40B4-BE49-F238E27FC236}">
                <a16:creationId xmlns:a16="http://schemas.microsoft.com/office/drawing/2014/main" id="{87C2B4A8-AB4A-485D-A7F2-1E924E68527E}"/>
              </a:ext>
            </a:extLst>
          </p:cNvPr>
          <p:cNvSpPr txBox="1">
            <a:spLocks/>
          </p:cNvSpPr>
          <p:nvPr/>
        </p:nvSpPr>
        <p:spPr>
          <a:xfrm>
            <a:off x="1774700" y="2835896"/>
            <a:ext cx="51025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800" b="1" dirty="0">
                <a:solidFill>
                  <a:srgbClr val="E93F62"/>
                </a:solidFill>
              </a:rPr>
              <a:t>×</a:t>
            </a:r>
          </a:p>
        </p:txBody>
      </p:sp>
      <p:sp>
        <p:nvSpPr>
          <p:cNvPr id="32" name="Google Shape;739;p35">
            <a:extLst>
              <a:ext uri="{FF2B5EF4-FFF2-40B4-BE49-F238E27FC236}">
                <a16:creationId xmlns:a16="http://schemas.microsoft.com/office/drawing/2014/main" id="{D3064DBD-03E1-4FE3-9383-F3DA74AE5094}"/>
              </a:ext>
            </a:extLst>
          </p:cNvPr>
          <p:cNvSpPr txBox="1">
            <a:spLocks/>
          </p:cNvSpPr>
          <p:nvPr/>
        </p:nvSpPr>
        <p:spPr>
          <a:xfrm>
            <a:off x="2453135" y="2691311"/>
            <a:ext cx="1040692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3600" dirty="0"/>
              <a:t>60</a:t>
            </a:r>
          </a:p>
        </p:txBody>
      </p:sp>
      <p:sp>
        <p:nvSpPr>
          <p:cNvPr id="34" name="Google Shape;1888;p60">
            <a:extLst>
              <a:ext uri="{FF2B5EF4-FFF2-40B4-BE49-F238E27FC236}">
                <a16:creationId xmlns:a16="http://schemas.microsoft.com/office/drawing/2014/main" id="{5B10D3F9-C3F8-40D6-BCEA-4A1B6357AE77}"/>
              </a:ext>
            </a:extLst>
          </p:cNvPr>
          <p:cNvSpPr/>
          <p:nvPr/>
        </p:nvSpPr>
        <p:spPr>
          <a:xfrm rot="14155091">
            <a:off x="1829354" y="2086400"/>
            <a:ext cx="400950" cy="289250"/>
          </a:xfrm>
          <a:custGeom>
            <a:avLst/>
            <a:gdLst/>
            <a:ahLst/>
            <a:cxnLst/>
            <a:rect l="l" t="t" r="r" b="b"/>
            <a:pathLst>
              <a:path w="16038" h="11570" extrusionOk="0">
                <a:moveTo>
                  <a:pt x="7549" y="1"/>
                </a:moveTo>
                <a:lnTo>
                  <a:pt x="1868" y="39"/>
                </a:lnTo>
                <a:cubicBezTo>
                  <a:pt x="1440" y="39"/>
                  <a:pt x="0" y="545"/>
                  <a:pt x="311" y="1246"/>
                </a:cubicBezTo>
                <a:cubicBezTo>
                  <a:pt x="856" y="2296"/>
                  <a:pt x="1206" y="3425"/>
                  <a:pt x="1401" y="4592"/>
                </a:cubicBezTo>
                <a:cubicBezTo>
                  <a:pt x="1437" y="4844"/>
                  <a:pt x="1684" y="4952"/>
                  <a:pt x="2003" y="4952"/>
                </a:cubicBezTo>
                <a:cubicBezTo>
                  <a:pt x="2720" y="4952"/>
                  <a:pt x="3805" y="4409"/>
                  <a:pt x="3697" y="3736"/>
                </a:cubicBezTo>
                <a:cubicBezTo>
                  <a:pt x="3619" y="3269"/>
                  <a:pt x="3502" y="2802"/>
                  <a:pt x="3386" y="2374"/>
                </a:cubicBezTo>
                <a:lnTo>
                  <a:pt x="3386" y="2374"/>
                </a:lnTo>
                <a:cubicBezTo>
                  <a:pt x="7472" y="4476"/>
                  <a:pt x="11090" y="7433"/>
                  <a:pt x="13970" y="11013"/>
                </a:cubicBezTo>
                <a:cubicBezTo>
                  <a:pt x="14284" y="11389"/>
                  <a:pt x="14749" y="11570"/>
                  <a:pt x="15124" y="11570"/>
                </a:cubicBezTo>
                <a:cubicBezTo>
                  <a:pt x="15679" y="11570"/>
                  <a:pt x="16037" y="11173"/>
                  <a:pt x="15410" y="10429"/>
                </a:cubicBezTo>
                <a:cubicBezTo>
                  <a:pt x="12530" y="6849"/>
                  <a:pt x="8989" y="3853"/>
                  <a:pt x="5059" y="1518"/>
                </a:cubicBezTo>
                <a:lnTo>
                  <a:pt x="6810" y="1518"/>
                </a:lnTo>
                <a:cubicBezTo>
                  <a:pt x="7277" y="1518"/>
                  <a:pt x="8094" y="1246"/>
                  <a:pt x="8289" y="740"/>
                </a:cubicBezTo>
                <a:cubicBezTo>
                  <a:pt x="8483" y="234"/>
                  <a:pt x="8016" y="1"/>
                  <a:pt x="754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88;p60">
            <a:extLst>
              <a:ext uri="{FF2B5EF4-FFF2-40B4-BE49-F238E27FC236}">
                <a16:creationId xmlns:a16="http://schemas.microsoft.com/office/drawing/2014/main" id="{5317C70E-9BF6-48ED-868F-50D84C3DC68F}"/>
              </a:ext>
            </a:extLst>
          </p:cNvPr>
          <p:cNvSpPr/>
          <p:nvPr/>
        </p:nvSpPr>
        <p:spPr>
          <a:xfrm rot="14155091">
            <a:off x="2692977" y="2069600"/>
            <a:ext cx="400950" cy="289250"/>
          </a:xfrm>
          <a:custGeom>
            <a:avLst/>
            <a:gdLst/>
            <a:ahLst/>
            <a:cxnLst/>
            <a:rect l="l" t="t" r="r" b="b"/>
            <a:pathLst>
              <a:path w="16038" h="11570" extrusionOk="0">
                <a:moveTo>
                  <a:pt x="7549" y="1"/>
                </a:moveTo>
                <a:lnTo>
                  <a:pt x="1868" y="39"/>
                </a:lnTo>
                <a:cubicBezTo>
                  <a:pt x="1440" y="39"/>
                  <a:pt x="0" y="545"/>
                  <a:pt x="311" y="1246"/>
                </a:cubicBezTo>
                <a:cubicBezTo>
                  <a:pt x="856" y="2296"/>
                  <a:pt x="1206" y="3425"/>
                  <a:pt x="1401" y="4592"/>
                </a:cubicBezTo>
                <a:cubicBezTo>
                  <a:pt x="1437" y="4844"/>
                  <a:pt x="1684" y="4952"/>
                  <a:pt x="2003" y="4952"/>
                </a:cubicBezTo>
                <a:cubicBezTo>
                  <a:pt x="2720" y="4952"/>
                  <a:pt x="3805" y="4409"/>
                  <a:pt x="3697" y="3736"/>
                </a:cubicBezTo>
                <a:cubicBezTo>
                  <a:pt x="3619" y="3269"/>
                  <a:pt x="3502" y="2802"/>
                  <a:pt x="3386" y="2374"/>
                </a:cubicBezTo>
                <a:lnTo>
                  <a:pt x="3386" y="2374"/>
                </a:lnTo>
                <a:cubicBezTo>
                  <a:pt x="7472" y="4476"/>
                  <a:pt x="11090" y="7433"/>
                  <a:pt x="13970" y="11013"/>
                </a:cubicBezTo>
                <a:cubicBezTo>
                  <a:pt x="14284" y="11389"/>
                  <a:pt x="14749" y="11570"/>
                  <a:pt x="15124" y="11570"/>
                </a:cubicBezTo>
                <a:cubicBezTo>
                  <a:pt x="15679" y="11570"/>
                  <a:pt x="16037" y="11173"/>
                  <a:pt x="15410" y="10429"/>
                </a:cubicBezTo>
                <a:cubicBezTo>
                  <a:pt x="12530" y="6849"/>
                  <a:pt x="8989" y="3853"/>
                  <a:pt x="5059" y="1518"/>
                </a:cubicBezTo>
                <a:lnTo>
                  <a:pt x="6810" y="1518"/>
                </a:lnTo>
                <a:cubicBezTo>
                  <a:pt x="7277" y="1518"/>
                  <a:pt x="8094" y="1246"/>
                  <a:pt x="8289" y="740"/>
                </a:cubicBezTo>
                <a:cubicBezTo>
                  <a:pt x="8483" y="234"/>
                  <a:pt x="8016" y="1"/>
                  <a:pt x="754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739;p35">
            <a:extLst>
              <a:ext uri="{FF2B5EF4-FFF2-40B4-BE49-F238E27FC236}">
                <a16:creationId xmlns:a16="http://schemas.microsoft.com/office/drawing/2014/main" id="{EED1CF5C-8EA6-478D-86A6-06787059FA18}"/>
              </a:ext>
            </a:extLst>
          </p:cNvPr>
          <p:cNvSpPr txBox="1">
            <a:spLocks/>
          </p:cNvSpPr>
          <p:nvPr/>
        </p:nvSpPr>
        <p:spPr>
          <a:xfrm>
            <a:off x="2374332" y="1488101"/>
            <a:ext cx="300202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/>
              <a:t>an hour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EE31949-39D4-4630-B722-97DE2A612180}"/>
              </a:ext>
            </a:extLst>
          </p:cNvPr>
          <p:cNvGrpSpPr/>
          <p:nvPr/>
        </p:nvGrpSpPr>
        <p:grpSpPr>
          <a:xfrm>
            <a:off x="937678" y="1178103"/>
            <a:ext cx="598311" cy="1209963"/>
            <a:chOff x="925689" y="1165720"/>
            <a:chExt cx="598311" cy="1209963"/>
          </a:xfrm>
        </p:grpSpPr>
        <p:sp>
          <p:nvSpPr>
            <p:cNvPr id="55" name="Google Shape;739;p35">
              <a:extLst>
                <a:ext uri="{FF2B5EF4-FFF2-40B4-BE49-F238E27FC236}">
                  <a16:creationId xmlns:a16="http://schemas.microsoft.com/office/drawing/2014/main" id="{5C79699E-34B4-4CDD-B732-2B362CE67014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ar-LB" sz="3200" dirty="0"/>
                <a:t>3</a:t>
              </a:r>
              <a:endParaRPr lang="en-US" sz="3200" dirty="0"/>
            </a:p>
          </p:txBody>
        </p:sp>
        <p:sp>
          <p:nvSpPr>
            <p:cNvPr id="56" name="Google Shape;739;p35">
              <a:extLst>
                <a:ext uri="{FF2B5EF4-FFF2-40B4-BE49-F238E27FC236}">
                  <a16:creationId xmlns:a16="http://schemas.microsoft.com/office/drawing/2014/main" id="{496DA537-F65D-4EE9-8391-025904AC5DEC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ar-LB" sz="3200" dirty="0"/>
                <a:t>4</a:t>
              </a:r>
              <a:endParaRPr lang="en-US" sz="3200" dirty="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6CD598A-C6BF-4F04-87A9-A33368672EC9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F06D40B-818E-4983-8359-8BC55001EBDD}"/>
              </a:ext>
            </a:extLst>
          </p:cNvPr>
          <p:cNvGrpSpPr/>
          <p:nvPr/>
        </p:nvGrpSpPr>
        <p:grpSpPr>
          <a:xfrm>
            <a:off x="6430326" y="307434"/>
            <a:ext cx="1995718" cy="581975"/>
            <a:chOff x="6430326" y="307434"/>
            <a:chExt cx="1995718" cy="581975"/>
          </a:xfrm>
        </p:grpSpPr>
        <p:grpSp>
          <p:nvGrpSpPr>
            <p:cNvPr id="38" name="Google Shape;1332;p51">
              <a:extLst>
                <a:ext uri="{FF2B5EF4-FFF2-40B4-BE49-F238E27FC236}">
                  <a16:creationId xmlns:a16="http://schemas.microsoft.com/office/drawing/2014/main" id="{AE33AB71-E256-4765-A71C-989E8A968B4D}"/>
                </a:ext>
              </a:extLst>
            </p:cNvPr>
            <p:cNvGrpSpPr/>
            <p:nvPr/>
          </p:nvGrpSpPr>
          <p:grpSpPr>
            <a:xfrm>
              <a:off x="6430326" y="317480"/>
              <a:ext cx="1995718" cy="571929"/>
              <a:chOff x="1849793" y="1468663"/>
              <a:chExt cx="814849" cy="273402"/>
            </a:xfrm>
          </p:grpSpPr>
          <p:grpSp>
            <p:nvGrpSpPr>
              <p:cNvPr id="39" name="Google Shape;1333;p51">
                <a:extLst>
                  <a:ext uri="{FF2B5EF4-FFF2-40B4-BE49-F238E27FC236}">
                    <a16:creationId xmlns:a16="http://schemas.microsoft.com/office/drawing/2014/main" id="{FB977D7E-D994-41B8-933C-CB1A862BC4FD}"/>
                  </a:ext>
                </a:extLst>
              </p:cNvPr>
              <p:cNvGrpSpPr/>
              <p:nvPr/>
            </p:nvGrpSpPr>
            <p:grpSpPr>
              <a:xfrm>
                <a:off x="1849793" y="1469160"/>
                <a:ext cx="814849" cy="272906"/>
                <a:chOff x="238042" y="2116833"/>
                <a:chExt cx="7061083" cy="1355717"/>
              </a:xfrm>
            </p:grpSpPr>
            <p:sp>
              <p:nvSpPr>
                <p:cNvPr id="41" name="Google Shape;1334;p51">
                  <a:extLst>
                    <a:ext uri="{FF2B5EF4-FFF2-40B4-BE49-F238E27FC236}">
                      <a16:creationId xmlns:a16="http://schemas.microsoft.com/office/drawing/2014/main" id="{53C34CCE-915E-43D9-B837-CED1DB64AB0C}"/>
                    </a:ext>
                  </a:extLst>
                </p:cNvPr>
                <p:cNvSpPr/>
                <p:nvPr/>
              </p:nvSpPr>
              <p:spPr>
                <a:xfrm>
                  <a:off x="238125" y="2116875"/>
                  <a:ext cx="7061000" cy="13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440" h="54227" extrusionOk="0">
                      <a:moveTo>
                        <a:pt x="0" y="0"/>
                      </a:moveTo>
                      <a:lnTo>
                        <a:pt x="0" y="54227"/>
                      </a:lnTo>
                      <a:lnTo>
                        <a:pt x="266685" y="54227"/>
                      </a:lnTo>
                      <a:lnTo>
                        <a:pt x="282439" y="27171"/>
                      </a:lnTo>
                      <a:lnTo>
                        <a:pt x="266685" y="0"/>
                      </a:lnTo>
                      <a:close/>
                    </a:path>
                  </a:pathLst>
                </a:custGeom>
                <a:solidFill>
                  <a:srgbClr val="D1EAF7">
                    <a:alpha val="75420"/>
                  </a:srgbClr>
                </a:solidFill>
                <a:ln>
                  <a:noFill/>
                </a:ln>
                <a:effectLst>
                  <a:outerShdw blurRad="57150" dist="19050" dir="5400000" algn="bl" rotWithShape="0">
                    <a:srgbClr val="666666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335;p51">
                  <a:extLst>
                    <a:ext uri="{FF2B5EF4-FFF2-40B4-BE49-F238E27FC236}">
                      <a16:creationId xmlns:a16="http://schemas.microsoft.com/office/drawing/2014/main" id="{035DDFE4-541D-4AFF-89F8-A559E36493A2}"/>
                    </a:ext>
                  </a:extLst>
                </p:cNvPr>
                <p:cNvSpPr/>
                <p:nvPr/>
              </p:nvSpPr>
              <p:spPr>
                <a:xfrm>
                  <a:off x="238042" y="2116833"/>
                  <a:ext cx="1110980" cy="13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23" h="54227" extrusionOk="0">
                      <a:moveTo>
                        <a:pt x="0" y="0"/>
                      </a:moveTo>
                      <a:lnTo>
                        <a:pt x="0" y="54227"/>
                      </a:lnTo>
                      <a:lnTo>
                        <a:pt x="45323" y="54227"/>
                      </a:lnTo>
                      <a:lnTo>
                        <a:pt x="45323" y="0"/>
                      </a:lnTo>
                      <a:close/>
                    </a:path>
                  </a:pathLst>
                </a:custGeom>
                <a:solidFill>
                  <a:srgbClr val="A1DA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" name="Google Shape;1336;p51">
                <a:extLst>
                  <a:ext uri="{FF2B5EF4-FFF2-40B4-BE49-F238E27FC236}">
                    <a16:creationId xmlns:a16="http://schemas.microsoft.com/office/drawing/2014/main" id="{7F3113D3-916D-4C63-8FEB-A3885755E53C}"/>
                  </a:ext>
                </a:extLst>
              </p:cNvPr>
              <p:cNvSpPr/>
              <p:nvPr/>
            </p:nvSpPr>
            <p:spPr>
              <a:xfrm rot="10800000">
                <a:off x="1975875" y="1468663"/>
                <a:ext cx="101524" cy="272762"/>
              </a:xfrm>
              <a:custGeom>
                <a:avLst/>
                <a:gdLst/>
                <a:ahLst/>
                <a:cxnLst/>
                <a:rect l="l" t="t" r="r" b="b"/>
                <a:pathLst>
                  <a:path w="45323" h="54227" extrusionOk="0">
                    <a:moveTo>
                      <a:pt x="0" y="0"/>
                    </a:moveTo>
                    <a:lnTo>
                      <a:pt x="0" y="54227"/>
                    </a:lnTo>
                    <a:lnTo>
                      <a:pt x="45323" y="54227"/>
                    </a:lnTo>
                    <a:lnTo>
                      <a:pt x="45323" y="0"/>
                    </a:lnTo>
                    <a:close/>
                  </a:path>
                </a:pathLst>
              </a:custGeom>
              <a:gradFill>
                <a:gsLst>
                  <a:gs pos="0">
                    <a:srgbClr val="AAC6D5">
                      <a:alpha val="75294"/>
                    </a:srgbClr>
                  </a:gs>
                  <a:gs pos="100000">
                    <a:srgbClr val="D1EAF7">
                      <a:alpha val="21176"/>
                    </a:srgbClr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ADDACE8-027F-4A66-B4CD-F8FF145BE20C}"/>
                </a:ext>
              </a:extLst>
            </p:cNvPr>
            <p:cNvSpPr txBox="1"/>
            <p:nvPr/>
          </p:nvSpPr>
          <p:spPr>
            <a:xfrm>
              <a:off x="6839984" y="307434"/>
              <a:ext cx="13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DDMN</a:t>
              </a:r>
              <a:endParaRPr lang="en-US" sz="18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3" name="Google Shape;739;p35">
            <a:extLst>
              <a:ext uri="{FF2B5EF4-FFF2-40B4-BE49-F238E27FC236}">
                <a16:creationId xmlns:a16="http://schemas.microsoft.com/office/drawing/2014/main" id="{5A1DF165-0A31-49B4-B057-B7853A94B4DB}"/>
              </a:ext>
            </a:extLst>
          </p:cNvPr>
          <p:cNvSpPr txBox="1">
            <a:spLocks/>
          </p:cNvSpPr>
          <p:nvPr/>
        </p:nvSpPr>
        <p:spPr>
          <a:xfrm>
            <a:off x="825199" y="3615580"/>
            <a:ext cx="2573092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3600" dirty="0"/>
              <a:t>60 ÷4 =15</a:t>
            </a:r>
          </a:p>
        </p:txBody>
      </p:sp>
      <p:sp>
        <p:nvSpPr>
          <p:cNvPr id="45" name="Google Shape;739;p35">
            <a:extLst>
              <a:ext uri="{FF2B5EF4-FFF2-40B4-BE49-F238E27FC236}">
                <a16:creationId xmlns:a16="http://schemas.microsoft.com/office/drawing/2014/main" id="{B2701223-25CF-4964-B465-70391DFE56FC}"/>
              </a:ext>
            </a:extLst>
          </p:cNvPr>
          <p:cNvSpPr txBox="1">
            <a:spLocks/>
          </p:cNvSpPr>
          <p:nvPr/>
        </p:nvSpPr>
        <p:spPr>
          <a:xfrm>
            <a:off x="3033190" y="3661388"/>
            <a:ext cx="2573092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3600" dirty="0"/>
              <a:t>×3 =45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8BAA74-AA01-4EAA-B238-AC813CF6776A}"/>
              </a:ext>
            </a:extLst>
          </p:cNvPr>
          <p:cNvSpPr txBox="1"/>
          <p:nvPr/>
        </p:nvSpPr>
        <p:spPr>
          <a:xfrm>
            <a:off x="1582929" y="4288573"/>
            <a:ext cx="89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DD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5762AF-1512-4950-B9A2-AA09114E7E10}"/>
              </a:ext>
            </a:extLst>
          </p:cNvPr>
          <p:cNvSpPr txBox="1"/>
          <p:nvPr/>
        </p:nvSpPr>
        <p:spPr>
          <a:xfrm>
            <a:off x="3201027" y="4354610"/>
            <a:ext cx="89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MN</a:t>
            </a:r>
          </a:p>
        </p:txBody>
      </p:sp>
      <p:sp>
        <p:nvSpPr>
          <p:cNvPr id="47" name="Google Shape;1228;p45">
            <a:extLst>
              <a:ext uri="{FF2B5EF4-FFF2-40B4-BE49-F238E27FC236}">
                <a16:creationId xmlns:a16="http://schemas.microsoft.com/office/drawing/2014/main" id="{C7C0C0F5-101E-4DBC-8C25-07C95F9BFB35}"/>
              </a:ext>
            </a:extLst>
          </p:cNvPr>
          <p:cNvSpPr/>
          <p:nvPr/>
        </p:nvSpPr>
        <p:spPr>
          <a:xfrm>
            <a:off x="1377947" y="3650473"/>
            <a:ext cx="911690" cy="637809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accent3"/>
          </a:solidFill>
          <a:ln w="12700">
            <a:solidFill>
              <a:srgbClr val="E93F6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228;p45">
            <a:extLst>
              <a:ext uri="{FF2B5EF4-FFF2-40B4-BE49-F238E27FC236}">
                <a16:creationId xmlns:a16="http://schemas.microsoft.com/office/drawing/2014/main" id="{AF95A1B9-C5C8-4F8F-BCD9-BE1E3B146878}"/>
              </a:ext>
            </a:extLst>
          </p:cNvPr>
          <p:cNvSpPr/>
          <p:nvPr/>
        </p:nvSpPr>
        <p:spPr>
          <a:xfrm>
            <a:off x="2906675" y="3650473"/>
            <a:ext cx="911690" cy="637809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accent3"/>
          </a:solidFill>
          <a:ln w="12700">
            <a:solidFill>
              <a:srgbClr val="E93F6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8D28CC3-B729-4EF7-B1A9-6A0F651EF714}"/>
              </a:ext>
            </a:extLst>
          </p:cNvPr>
          <p:cNvGrpSpPr/>
          <p:nvPr/>
        </p:nvGrpSpPr>
        <p:grpSpPr>
          <a:xfrm>
            <a:off x="956191" y="2473483"/>
            <a:ext cx="598311" cy="1209963"/>
            <a:chOff x="925689" y="1165720"/>
            <a:chExt cx="598311" cy="1209963"/>
          </a:xfrm>
        </p:grpSpPr>
        <p:sp>
          <p:nvSpPr>
            <p:cNvPr id="50" name="Google Shape;739;p35">
              <a:extLst>
                <a:ext uri="{FF2B5EF4-FFF2-40B4-BE49-F238E27FC236}">
                  <a16:creationId xmlns:a16="http://schemas.microsoft.com/office/drawing/2014/main" id="{DF89562C-9097-43FE-9205-ABEE2520DFFC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ar-LB" sz="3200" dirty="0"/>
                <a:t>3</a:t>
              </a:r>
              <a:endParaRPr lang="en-US" sz="3200" dirty="0"/>
            </a:p>
          </p:txBody>
        </p:sp>
        <p:sp>
          <p:nvSpPr>
            <p:cNvPr id="51" name="Google Shape;739;p35">
              <a:extLst>
                <a:ext uri="{FF2B5EF4-FFF2-40B4-BE49-F238E27FC236}">
                  <a16:creationId xmlns:a16="http://schemas.microsoft.com/office/drawing/2014/main" id="{94DE3AA5-CCD0-4B98-88C6-E587BE6048B2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ar-LB" sz="3200" dirty="0"/>
                <a:t>4</a:t>
              </a:r>
              <a:endParaRPr lang="en-US" sz="3200" dirty="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46F44E0-CFE7-4802-AE32-099A34A5A51D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66" name="Picture 2" descr="Free Blank Analog Clock, Download Free Blank Analog Clock png images, Free  ClipArts on Clipart Library">
            <a:extLst>
              <a:ext uri="{FF2B5EF4-FFF2-40B4-BE49-F238E27FC236}">
                <a16:creationId xmlns:a16="http://schemas.microsoft.com/office/drawing/2014/main" id="{64F7687C-BC9F-46BD-971A-B29254355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746" y="1178103"/>
            <a:ext cx="3061160" cy="303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BCAFA5-6D14-4FD7-8551-ACD879791F6C}"/>
              </a:ext>
            </a:extLst>
          </p:cNvPr>
          <p:cNvCxnSpPr/>
          <p:nvPr/>
        </p:nvCxnSpPr>
        <p:spPr>
          <a:xfrm>
            <a:off x="6430326" y="1697220"/>
            <a:ext cx="0" cy="192024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9C4F3BC-B412-4BBC-A1E9-53350552D367}"/>
              </a:ext>
            </a:extLst>
          </p:cNvPr>
          <p:cNvCxnSpPr>
            <a:cxnSpLocks/>
          </p:cNvCxnSpPr>
          <p:nvPr/>
        </p:nvCxnSpPr>
        <p:spPr>
          <a:xfrm rot="16200000">
            <a:off x="6391070" y="1731191"/>
            <a:ext cx="0" cy="192024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artial Circle 57">
            <a:extLst>
              <a:ext uri="{FF2B5EF4-FFF2-40B4-BE49-F238E27FC236}">
                <a16:creationId xmlns:a16="http://schemas.microsoft.com/office/drawing/2014/main" id="{DCDBF6BA-36D0-4540-AE3E-8E723EE15F9E}"/>
              </a:ext>
            </a:extLst>
          </p:cNvPr>
          <p:cNvSpPr/>
          <p:nvPr/>
        </p:nvSpPr>
        <p:spPr>
          <a:xfrm rot="16200000">
            <a:off x="5519682" y="1787067"/>
            <a:ext cx="1816745" cy="1816745"/>
          </a:xfrm>
          <a:prstGeom prst="pie">
            <a:avLst/>
          </a:prstGeom>
          <a:solidFill>
            <a:srgbClr val="FFCC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12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 animBg="1"/>
      <p:bldP spid="35" grpId="0" animBg="1"/>
      <p:bldP spid="43" grpId="0"/>
      <p:bldP spid="45" grpId="0"/>
      <p:bldP spid="4" grpId="0"/>
      <p:bldP spid="46" grpId="0"/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5"/>
          <p:cNvSpPr txBox="1">
            <a:spLocks noGrp="1"/>
          </p:cNvSpPr>
          <p:nvPr>
            <p:ph type="title"/>
          </p:nvPr>
        </p:nvSpPr>
        <p:spPr>
          <a:xfrm>
            <a:off x="1072744" y="387420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Fraction of a number </a:t>
            </a:r>
          </a:p>
        </p:txBody>
      </p:sp>
      <p:sp>
        <p:nvSpPr>
          <p:cNvPr id="65" name="Google Shape;739;p35">
            <a:extLst>
              <a:ext uri="{FF2B5EF4-FFF2-40B4-BE49-F238E27FC236}">
                <a16:creationId xmlns:a16="http://schemas.microsoft.com/office/drawing/2014/main" id="{F12619BA-B625-469C-B957-5FA24C10E575}"/>
              </a:ext>
            </a:extLst>
          </p:cNvPr>
          <p:cNvSpPr txBox="1">
            <a:spLocks/>
          </p:cNvSpPr>
          <p:nvPr/>
        </p:nvSpPr>
        <p:spPr>
          <a:xfrm>
            <a:off x="1729084" y="1448569"/>
            <a:ext cx="51025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>
                <a:solidFill>
                  <a:schemeClr val="accent6"/>
                </a:solidFill>
              </a:rPr>
              <a:t>of</a:t>
            </a:r>
          </a:p>
        </p:txBody>
      </p:sp>
      <p:sp>
        <p:nvSpPr>
          <p:cNvPr id="44" name="Google Shape;739;p35">
            <a:extLst>
              <a:ext uri="{FF2B5EF4-FFF2-40B4-BE49-F238E27FC236}">
                <a16:creationId xmlns:a16="http://schemas.microsoft.com/office/drawing/2014/main" id="{EED1CF5C-8EA6-478D-86A6-06787059FA18}"/>
              </a:ext>
            </a:extLst>
          </p:cNvPr>
          <p:cNvSpPr txBox="1">
            <a:spLocks/>
          </p:cNvSpPr>
          <p:nvPr/>
        </p:nvSpPr>
        <p:spPr>
          <a:xfrm>
            <a:off x="2328072" y="1432593"/>
            <a:ext cx="300202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/>
              <a:t>an hour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EE31949-39D4-4630-B722-97DE2A612180}"/>
              </a:ext>
            </a:extLst>
          </p:cNvPr>
          <p:cNvGrpSpPr/>
          <p:nvPr/>
        </p:nvGrpSpPr>
        <p:grpSpPr>
          <a:xfrm>
            <a:off x="937678" y="1178103"/>
            <a:ext cx="598311" cy="1209963"/>
            <a:chOff x="925689" y="1165720"/>
            <a:chExt cx="598311" cy="1209963"/>
          </a:xfrm>
        </p:grpSpPr>
        <p:sp>
          <p:nvSpPr>
            <p:cNvPr id="55" name="Google Shape;739;p35">
              <a:extLst>
                <a:ext uri="{FF2B5EF4-FFF2-40B4-BE49-F238E27FC236}">
                  <a16:creationId xmlns:a16="http://schemas.microsoft.com/office/drawing/2014/main" id="{5C79699E-34B4-4CDD-B732-2B362CE67014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2</a:t>
              </a:r>
            </a:p>
          </p:txBody>
        </p:sp>
        <p:sp>
          <p:nvSpPr>
            <p:cNvPr id="56" name="Google Shape;739;p35">
              <a:extLst>
                <a:ext uri="{FF2B5EF4-FFF2-40B4-BE49-F238E27FC236}">
                  <a16:creationId xmlns:a16="http://schemas.microsoft.com/office/drawing/2014/main" id="{496DA537-F65D-4EE9-8391-025904AC5DEC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6CD598A-C6BF-4F04-87A9-A33368672EC9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480E8E6-09EF-410A-A1EE-FC5052E08372}"/>
              </a:ext>
            </a:extLst>
          </p:cNvPr>
          <p:cNvGrpSpPr/>
          <p:nvPr/>
        </p:nvGrpSpPr>
        <p:grpSpPr>
          <a:xfrm>
            <a:off x="929408" y="1177355"/>
            <a:ext cx="598311" cy="1178518"/>
            <a:chOff x="925689" y="1167795"/>
            <a:chExt cx="598311" cy="1178518"/>
          </a:xfrm>
        </p:grpSpPr>
        <p:sp>
          <p:nvSpPr>
            <p:cNvPr id="99" name="Google Shape;739;p35">
              <a:extLst>
                <a:ext uri="{FF2B5EF4-FFF2-40B4-BE49-F238E27FC236}">
                  <a16:creationId xmlns:a16="http://schemas.microsoft.com/office/drawing/2014/main" id="{E1957488-7234-4179-96A6-5B31B27970F9}"/>
                </a:ext>
              </a:extLst>
            </p:cNvPr>
            <p:cNvSpPr txBox="1">
              <a:spLocks/>
            </p:cNvSpPr>
            <p:nvPr/>
          </p:nvSpPr>
          <p:spPr>
            <a:xfrm>
              <a:off x="1066846" y="1167795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2</a:t>
              </a:r>
            </a:p>
          </p:txBody>
        </p:sp>
        <p:sp>
          <p:nvSpPr>
            <p:cNvPr id="100" name="Google Shape;739;p35">
              <a:extLst>
                <a:ext uri="{FF2B5EF4-FFF2-40B4-BE49-F238E27FC236}">
                  <a16:creationId xmlns:a16="http://schemas.microsoft.com/office/drawing/2014/main" id="{7D329A88-0411-4BCB-881A-865A647D92C1}"/>
                </a:ext>
              </a:extLst>
            </p:cNvPr>
            <p:cNvSpPr txBox="1">
              <a:spLocks/>
            </p:cNvSpPr>
            <p:nvPr/>
          </p:nvSpPr>
          <p:spPr>
            <a:xfrm>
              <a:off x="1000187" y="1740583"/>
              <a:ext cx="451619" cy="605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3</a:t>
              </a: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EB4A7BA-F819-48E4-AF65-56B6387C1D65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7185B2-F2CF-496B-8F3C-73154959291B}"/>
              </a:ext>
            </a:extLst>
          </p:cNvPr>
          <p:cNvGrpSpPr/>
          <p:nvPr/>
        </p:nvGrpSpPr>
        <p:grpSpPr>
          <a:xfrm>
            <a:off x="6430326" y="307434"/>
            <a:ext cx="1995718" cy="581975"/>
            <a:chOff x="6430326" y="307434"/>
            <a:chExt cx="1995718" cy="581975"/>
          </a:xfrm>
        </p:grpSpPr>
        <p:grpSp>
          <p:nvGrpSpPr>
            <p:cNvPr id="26" name="Google Shape;1332;p51">
              <a:extLst>
                <a:ext uri="{FF2B5EF4-FFF2-40B4-BE49-F238E27FC236}">
                  <a16:creationId xmlns:a16="http://schemas.microsoft.com/office/drawing/2014/main" id="{8080F9E1-BA91-4E9A-A6CA-DE5D9E4317E8}"/>
                </a:ext>
              </a:extLst>
            </p:cNvPr>
            <p:cNvGrpSpPr/>
            <p:nvPr/>
          </p:nvGrpSpPr>
          <p:grpSpPr>
            <a:xfrm>
              <a:off x="6430326" y="317480"/>
              <a:ext cx="1995718" cy="571929"/>
              <a:chOff x="1849793" y="1468663"/>
              <a:chExt cx="814849" cy="273402"/>
            </a:xfrm>
          </p:grpSpPr>
          <p:grpSp>
            <p:nvGrpSpPr>
              <p:cNvPr id="28" name="Google Shape;1333;p51">
                <a:extLst>
                  <a:ext uri="{FF2B5EF4-FFF2-40B4-BE49-F238E27FC236}">
                    <a16:creationId xmlns:a16="http://schemas.microsoft.com/office/drawing/2014/main" id="{82ACBBA7-B819-4856-91BC-8E6A43C85474}"/>
                  </a:ext>
                </a:extLst>
              </p:cNvPr>
              <p:cNvGrpSpPr/>
              <p:nvPr/>
            </p:nvGrpSpPr>
            <p:grpSpPr>
              <a:xfrm>
                <a:off x="1849793" y="1469160"/>
                <a:ext cx="814849" cy="272906"/>
                <a:chOff x="238042" y="2116833"/>
                <a:chExt cx="7061083" cy="1355717"/>
              </a:xfrm>
            </p:grpSpPr>
            <p:sp>
              <p:nvSpPr>
                <p:cNvPr id="30" name="Google Shape;1334;p51">
                  <a:extLst>
                    <a:ext uri="{FF2B5EF4-FFF2-40B4-BE49-F238E27FC236}">
                      <a16:creationId xmlns:a16="http://schemas.microsoft.com/office/drawing/2014/main" id="{C145DFF4-7387-4617-B4F3-AE1FAE0807D6}"/>
                    </a:ext>
                  </a:extLst>
                </p:cNvPr>
                <p:cNvSpPr/>
                <p:nvPr/>
              </p:nvSpPr>
              <p:spPr>
                <a:xfrm>
                  <a:off x="238125" y="2116875"/>
                  <a:ext cx="7061000" cy="13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440" h="54227" extrusionOk="0">
                      <a:moveTo>
                        <a:pt x="0" y="0"/>
                      </a:moveTo>
                      <a:lnTo>
                        <a:pt x="0" y="54227"/>
                      </a:lnTo>
                      <a:lnTo>
                        <a:pt x="266685" y="54227"/>
                      </a:lnTo>
                      <a:lnTo>
                        <a:pt x="282439" y="27171"/>
                      </a:lnTo>
                      <a:lnTo>
                        <a:pt x="266685" y="0"/>
                      </a:lnTo>
                      <a:close/>
                    </a:path>
                  </a:pathLst>
                </a:custGeom>
                <a:solidFill>
                  <a:srgbClr val="D1EAF7">
                    <a:alpha val="75420"/>
                  </a:srgbClr>
                </a:solidFill>
                <a:ln>
                  <a:noFill/>
                </a:ln>
                <a:effectLst>
                  <a:outerShdw blurRad="57150" dist="19050" dir="5400000" algn="bl" rotWithShape="0">
                    <a:srgbClr val="666666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335;p51">
                  <a:extLst>
                    <a:ext uri="{FF2B5EF4-FFF2-40B4-BE49-F238E27FC236}">
                      <a16:creationId xmlns:a16="http://schemas.microsoft.com/office/drawing/2014/main" id="{46467EE0-27F4-4EB7-AFAC-D04FD27CDCC5}"/>
                    </a:ext>
                  </a:extLst>
                </p:cNvPr>
                <p:cNvSpPr/>
                <p:nvPr/>
              </p:nvSpPr>
              <p:spPr>
                <a:xfrm>
                  <a:off x="238042" y="2116833"/>
                  <a:ext cx="1110980" cy="13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23" h="54227" extrusionOk="0">
                      <a:moveTo>
                        <a:pt x="0" y="0"/>
                      </a:moveTo>
                      <a:lnTo>
                        <a:pt x="0" y="54227"/>
                      </a:lnTo>
                      <a:lnTo>
                        <a:pt x="45323" y="54227"/>
                      </a:lnTo>
                      <a:lnTo>
                        <a:pt x="45323" y="0"/>
                      </a:lnTo>
                      <a:close/>
                    </a:path>
                  </a:pathLst>
                </a:custGeom>
                <a:solidFill>
                  <a:srgbClr val="A1DA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" name="Google Shape;1336;p51">
                <a:extLst>
                  <a:ext uri="{FF2B5EF4-FFF2-40B4-BE49-F238E27FC236}">
                    <a16:creationId xmlns:a16="http://schemas.microsoft.com/office/drawing/2014/main" id="{9AAB82CF-C5AC-41D7-A1BE-E7F1ABC04976}"/>
                  </a:ext>
                </a:extLst>
              </p:cNvPr>
              <p:cNvSpPr/>
              <p:nvPr/>
            </p:nvSpPr>
            <p:spPr>
              <a:xfrm rot="10800000">
                <a:off x="1975875" y="1468663"/>
                <a:ext cx="101524" cy="272762"/>
              </a:xfrm>
              <a:custGeom>
                <a:avLst/>
                <a:gdLst/>
                <a:ahLst/>
                <a:cxnLst/>
                <a:rect l="l" t="t" r="r" b="b"/>
                <a:pathLst>
                  <a:path w="45323" h="54227" extrusionOk="0">
                    <a:moveTo>
                      <a:pt x="0" y="0"/>
                    </a:moveTo>
                    <a:lnTo>
                      <a:pt x="0" y="54227"/>
                    </a:lnTo>
                    <a:lnTo>
                      <a:pt x="45323" y="54227"/>
                    </a:lnTo>
                    <a:lnTo>
                      <a:pt x="45323" y="0"/>
                    </a:lnTo>
                    <a:close/>
                  </a:path>
                </a:pathLst>
              </a:custGeom>
              <a:gradFill>
                <a:gsLst>
                  <a:gs pos="0">
                    <a:srgbClr val="AAC6D5">
                      <a:alpha val="75294"/>
                    </a:srgbClr>
                  </a:gs>
                  <a:gs pos="100000">
                    <a:srgbClr val="D1EAF7">
                      <a:alpha val="21176"/>
                    </a:srgbClr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C23C93A-4BB3-472E-A3A4-3FFDF296F264}"/>
                </a:ext>
              </a:extLst>
            </p:cNvPr>
            <p:cNvSpPr txBox="1"/>
            <p:nvPr/>
          </p:nvSpPr>
          <p:spPr>
            <a:xfrm>
              <a:off x="6839984" y="307434"/>
              <a:ext cx="13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DDMN</a:t>
              </a:r>
              <a:endParaRPr lang="en-US" sz="18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2" name="Picture 2" descr="Free Blank Analog Clock, Download Free Blank Analog Clock png images, Free  ClipArts on Clipart Library">
            <a:extLst>
              <a:ext uri="{FF2B5EF4-FFF2-40B4-BE49-F238E27FC236}">
                <a16:creationId xmlns:a16="http://schemas.microsoft.com/office/drawing/2014/main" id="{4F1B8BD7-28B7-4E48-BF58-D54F5D83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746" y="1178102"/>
            <a:ext cx="3002026" cy="303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0F66A6E-6F29-4831-A373-79F120DB2725}"/>
              </a:ext>
            </a:extLst>
          </p:cNvPr>
          <p:cNvCxnSpPr>
            <a:cxnSpLocks/>
          </p:cNvCxnSpPr>
          <p:nvPr/>
        </p:nvCxnSpPr>
        <p:spPr>
          <a:xfrm>
            <a:off x="6430326" y="1697220"/>
            <a:ext cx="0" cy="9144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A371B34-0918-4D01-A5BF-C912CAC937EE}"/>
              </a:ext>
            </a:extLst>
          </p:cNvPr>
          <p:cNvCxnSpPr>
            <a:cxnSpLocks/>
          </p:cNvCxnSpPr>
          <p:nvPr/>
        </p:nvCxnSpPr>
        <p:spPr>
          <a:xfrm flipV="1">
            <a:off x="5625252" y="2697629"/>
            <a:ext cx="731520" cy="4823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artial Circle 2">
            <a:extLst>
              <a:ext uri="{FF2B5EF4-FFF2-40B4-BE49-F238E27FC236}">
                <a16:creationId xmlns:a16="http://schemas.microsoft.com/office/drawing/2014/main" id="{6184C9C7-1B6E-4B6A-BFBB-B25379946983}"/>
              </a:ext>
            </a:extLst>
          </p:cNvPr>
          <p:cNvSpPr/>
          <p:nvPr/>
        </p:nvSpPr>
        <p:spPr>
          <a:xfrm rot="16200000">
            <a:off x="5492386" y="1812455"/>
            <a:ext cx="1816745" cy="1816745"/>
          </a:xfrm>
          <a:prstGeom prst="pie">
            <a:avLst>
              <a:gd name="adj1" fmla="val 0"/>
              <a:gd name="adj2" fmla="val 14376427"/>
            </a:avLst>
          </a:prstGeom>
          <a:solidFill>
            <a:srgbClr val="FFCC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22C8EFD-0821-4786-9601-9DED9A368312}"/>
              </a:ext>
            </a:extLst>
          </p:cNvPr>
          <p:cNvCxnSpPr>
            <a:cxnSpLocks/>
          </p:cNvCxnSpPr>
          <p:nvPr/>
        </p:nvCxnSpPr>
        <p:spPr>
          <a:xfrm flipH="1" flipV="1">
            <a:off x="6490682" y="2697629"/>
            <a:ext cx="744718" cy="4823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782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5"/>
          <p:cNvSpPr txBox="1">
            <a:spLocks noGrp="1"/>
          </p:cNvSpPr>
          <p:nvPr>
            <p:ph type="title"/>
          </p:nvPr>
        </p:nvSpPr>
        <p:spPr>
          <a:xfrm>
            <a:off x="1072744" y="387420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Fraction of a number </a:t>
            </a:r>
          </a:p>
        </p:txBody>
      </p:sp>
      <p:sp>
        <p:nvSpPr>
          <p:cNvPr id="65" name="Google Shape;739;p35">
            <a:extLst>
              <a:ext uri="{FF2B5EF4-FFF2-40B4-BE49-F238E27FC236}">
                <a16:creationId xmlns:a16="http://schemas.microsoft.com/office/drawing/2014/main" id="{F12619BA-B625-469C-B957-5FA24C10E575}"/>
              </a:ext>
            </a:extLst>
          </p:cNvPr>
          <p:cNvSpPr txBox="1">
            <a:spLocks/>
          </p:cNvSpPr>
          <p:nvPr/>
        </p:nvSpPr>
        <p:spPr>
          <a:xfrm>
            <a:off x="1729084" y="1448569"/>
            <a:ext cx="51025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>
                <a:solidFill>
                  <a:srgbClr val="E93F62"/>
                </a:solidFill>
              </a:rPr>
              <a:t>of</a:t>
            </a:r>
          </a:p>
        </p:txBody>
      </p:sp>
      <p:sp>
        <p:nvSpPr>
          <p:cNvPr id="31" name="Google Shape;739;p35">
            <a:extLst>
              <a:ext uri="{FF2B5EF4-FFF2-40B4-BE49-F238E27FC236}">
                <a16:creationId xmlns:a16="http://schemas.microsoft.com/office/drawing/2014/main" id="{87C2B4A8-AB4A-485D-A7F2-1E924E68527E}"/>
              </a:ext>
            </a:extLst>
          </p:cNvPr>
          <p:cNvSpPr txBox="1">
            <a:spLocks/>
          </p:cNvSpPr>
          <p:nvPr/>
        </p:nvSpPr>
        <p:spPr>
          <a:xfrm>
            <a:off x="1774700" y="2835896"/>
            <a:ext cx="51025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800" b="1" dirty="0">
                <a:solidFill>
                  <a:srgbClr val="E93F62"/>
                </a:solidFill>
              </a:rPr>
              <a:t>×</a:t>
            </a:r>
          </a:p>
        </p:txBody>
      </p:sp>
      <p:sp>
        <p:nvSpPr>
          <p:cNvPr id="32" name="Google Shape;739;p35">
            <a:extLst>
              <a:ext uri="{FF2B5EF4-FFF2-40B4-BE49-F238E27FC236}">
                <a16:creationId xmlns:a16="http://schemas.microsoft.com/office/drawing/2014/main" id="{D3064DBD-03E1-4FE3-9383-F3DA74AE5094}"/>
              </a:ext>
            </a:extLst>
          </p:cNvPr>
          <p:cNvSpPr txBox="1">
            <a:spLocks/>
          </p:cNvSpPr>
          <p:nvPr/>
        </p:nvSpPr>
        <p:spPr>
          <a:xfrm>
            <a:off x="2453135" y="2691311"/>
            <a:ext cx="1040692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3600" dirty="0"/>
              <a:t>60</a:t>
            </a:r>
          </a:p>
        </p:txBody>
      </p:sp>
      <p:sp>
        <p:nvSpPr>
          <p:cNvPr id="34" name="Google Shape;1888;p60">
            <a:extLst>
              <a:ext uri="{FF2B5EF4-FFF2-40B4-BE49-F238E27FC236}">
                <a16:creationId xmlns:a16="http://schemas.microsoft.com/office/drawing/2014/main" id="{5B10D3F9-C3F8-40D6-BCEA-4A1B6357AE77}"/>
              </a:ext>
            </a:extLst>
          </p:cNvPr>
          <p:cNvSpPr/>
          <p:nvPr/>
        </p:nvSpPr>
        <p:spPr>
          <a:xfrm rot="14155091">
            <a:off x="1829354" y="2086400"/>
            <a:ext cx="400950" cy="289250"/>
          </a:xfrm>
          <a:custGeom>
            <a:avLst/>
            <a:gdLst/>
            <a:ahLst/>
            <a:cxnLst/>
            <a:rect l="l" t="t" r="r" b="b"/>
            <a:pathLst>
              <a:path w="16038" h="11570" extrusionOk="0">
                <a:moveTo>
                  <a:pt x="7549" y="1"/>
                </a:moveTo>
                <a:lnTo>
                  <a:pt x="1868" y="39"/>
                </a:lnTo>
                <a:cubicBezTo>
                  <a:pt x="1440" y="39"/>
                  <a:pt x="0" y="545"/>
                  <a:pt x="311" y="1246"/>
                </a:cubicBezTo>
                <a:cubicBezTo>
                  <a:pt x="856" y="2296"/>
                  <a:pt x="1206" y="3425"/>
                  <a:pt x="1401" y="4592"/>
                </a:cubicBezTo>
                <a:cubicBezTo>
                  <a:pt x="1437" y="4844"/>
                  <a:pt x="1684" y="4952"/>
                  <a:pt x="2003" y="4952"/>
                </a:cubicBezTo>
                <a:cubicBezTo>
                  <a:pt x="2720" y="4952"/>
                  <a:pt x="3805" y="4409"/>
                  <a:pt x="3697" y="3736"/>
                </a:cubicBezTo>
                <a:cubicBezTo>
                  <a:pt x="3619" y="3269"/>
                  <a:pt x="3502" y="2802"/>
                  <a:pt x="3386" y="2374"/>
                </a:cubicBezTo>
                <a:lnTo>
                  <a:pt x="3386" y="2374"/>
                </a:lnTo>
                <a:cubicBezTo>
                  <a:pt x="7472" y="4476"/>
                  <a:pt x="11090" y="7433"/>
                  <a:pt x="13970" y="11013"/>
                </a:cubicBezTo>
                <a:cubicBezTo>
                  <a:pt x="14284" y="11389"/>
                  <a:pt x="14749" y="11570"/>
                  <a:pt x="15124" y="11570"/>
                </a:cubicBezTo>
                <a:cubicBezTo>
                  <a:pt x="15679" y="11570"/>
                  <a:pt x="16037" y="11173"/>
                  <a:pt x="15410" y="10429"/>
                </a:cubicBezTo>
                <a:cubicBezTo>
                  <a:pt x="12530" y="6849"/>
                  <a:pt x="8989" y="3853"/>
                  <a:pt x="5059" y="1518"/>
                </a:cubicBezTo>
                <a:lnTo>
                  <a:pt x="6810" y="1518"/>
                </a:lnTo>
                <a:cubicBezTo>
                  <a:pt x="7277" y="1518"/>
                  <a:pt x="8094" y="1246"/>
                  <a:pt x="8289" y="740"/>
                </a:cubicBezTo>
                <a:cubicBezTo>
                  <a:pt x="8483" y="234"/>
                  <a:pt x="8016" y="1"/>
                  <a:pt x="754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88;p60">
            <a:extLst>
              <a:ext uri="{FF2B5EF4-FFF2-40B4-BE49-F238E27FC236}">
                <a16:creationId xmlns:a16="http://schemas.microsoft.com/office/drawing/2014/main" id="{5317C70E-9BF6-48ED-868F-50D84C3DC68F}"/>
              </a:ext>
            </a:extLst>
          </p:cNvPr>
          <p:cNvSpPr/>
          <p:nvPr/>
        </p:nvSpPr>
        <p:spPr>
          <a:xfrm rot="14155091">
            <a:off x="2692977" y="2069600"/>
            <a:ext cx="400950" cy="289250"/>
          </a:xfrm>
          <a:custGeom>
            <a:avLst/>
            <a:gdLst/>
            <a:ahLst/>
            <a:cxnLst/>
            <a:rect l="l" t="t" r="r" b="b"/>
            <a:pathLst>
              <a:path w="16038" h="11570" extrusionOk="0">
                <a:moveTo>
                  <a:pt x="7549" y="1"/>
                </a:moveTo>
                <a:lnTo>
                  <a:pt x="1868" y="39"/>
                </a:lnTo>
                <a:cubicBezTo>
                  <a:pt x="1440" y="39"/>
                  <a:pt x="0" y="545"/>
                  <a:pt x="311" y="1246"/>
                </a:cubicBezTo>
                <a:cubicBezTo>
                  <a:pt x="856" y="2296"/>
                  <a:pt x="1206" y="3425"/>
                  <a:pt x="1401" y="4592"/>
                </a:cubicBezTo>
                <a:cubicBezTo>
                  <a:pt x="1437" y="4844"/>
                  <a:pt x="1684" y="4952"/>
                  <a:pt x="2003" y="4952"/>
                </a:cubicBezTo>
                <a:cubicBezTo>
                  <a:pt x="2720" y="4952"/>
                  <a:pt x="3805" y="4409"/>
                  <a:pt x="3697" y="3736"/>
                </a:cubicBezTo>
                <a:cubicBezTo>
                  <a:pt x="3619" y="3269"/>
                  <a:pt x="3502" y="2802"/>
                  <a:pt x="3386" y="2374"/>
                </a:cubicBezTo>
                <a:lnTo>
                  <a:pt x="3386" y="2374"/>
                </a:lnTo>
                <a:cubicBezTo>
                  <a:pt x="7472" y="4476"/>
                  <a:pt x="11090" y="7433"/>
                  <a:pt x="13970" y="11013"/>
                </a:cubicBezTo>
                <a:cubicBezTo>
                  <a:pt x="14284" y="11389"/>
                  <a:pt x="14749" y="11570"/>
                  <a:pt x="15124" y="11570"/>
                </a:cubicBezTo>
                <a:cubicBezTo>
                  <a:pt x="15679" y="11570"/>
                  <a:pt x="16037" y="11173"/>
                  <a:pt x="15410" y="10429"/>
                </a:cubicBezTo>
                <a:cubicBezTo>
                  <a:pt x="12530" y="6849"/>
                  <a:pt x="8989" y="3853"/>
                  <a:pt x="5059" y="1518"/>
                </a:cubicBezTo>
                <a:lnTo>
                  <a:pt x="6810" y="1518"/>
                </a:lnTo>
                <a:cubicBezTo>
                  <a:pt x="7277" y="1518"/>
                  <a:pt x="8094" y="1246"/>
                  <a:pt x="8289" y="740"/>
                </a:cubicBezTo>
                <a:cubicBezTo>
                  <a:pt x="8483" y="234"/>
                  <a:pt x="8016" y="1"/>
                  <a:pt x="754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739;p35">
            <a:extLst>
              <a:ext uri="{FF2B5EF4-FFF2-40B4-BE49-F238E27FC236}">
                <a16:creationId xmlns:a16="http://schemas.microsoft.com/office/drawing/2014/main" id="{EED1CF5C-8EA6-478D-86A6-06787059FA18}"/>
              </a:ext>
            </a:extLst>
          </p:cNvPr>
          <p:cNvSpPr txBox="1">
            <a:spLocks/>
          </p:cNvSpPr>
          <p:nvPr/>
        </p:nvSpPr>
        <p:spPr>
          <a:xfrm>
            <a:off x="2374332" y="1488101"/>
            <a:ext cx="300202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/>
              <a:t>an hour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EE31949-39D4-4630-B722-97DE2A612180}"/>
              </a:ext>
            </a:extLst>
          </p:cNvPr>
          <p:cNvGrpSpPr/>
          <p:nvPr/>
        </p:nvGrpSpPr>
        <p:grpSpPr>
          <a:xfrm>
            <a:off x="937678" y="1178103"/>
            <a:ext cx="598311" cy="1209963"/>
            <a:chOff x="925689" y="1165720"/>
            <a:chExt cx="598311" cy="1209963"/>
          </a:xfrm>
        </p:grpSpPr>
        <p:sp>
          <p:nvSpPr>
            <p:cNvPr id="55" name="Google Shape;739;p35">
              <a:extLst>
                <a:ext uri="{FF2B5EF4-FFF2-40B4-BE49-F238E27FC236}">
                  <a16:creationId xmlns:a16="http://schemas.microsoft.com/office/drawing/2014/main" id="{5C79699E-34B4-4CDD-B732-2B362CE67014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2</a:t>
              </a:r>
            </a:p>
          </p:txBody>
        </p:sp>
        <p:sp>
          <p:nvSpPr>
            <p:cNvPr id="56" name="Google Shape;739;p35">
              <a:extLst>
                <a:ext uri="{FF2B5EF4-FFF2-40B4-BE49-F238E27FC236}">
                  <a16:creationId xmlns:a16="http://schemas.microsoft.com/office/drawing/2014/main" id="{496DA537-F65D-4EE9-8391-025904AC5DEC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6CD598A-C6BF-4F04-87A9-A33368672EC9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F06D40B-818E-4983-8359-8BC55001EBDD}"/>
              </a:ext>
            </a:extLst>
          </p:cNvPr>
          <p:cNvGrpSpPr/>
          <p:nvPr/>
        </p:nvGrpSpPr>
        <p:grpSpPr>
          <a:xfrm>
            <a:off x="6430326" y="307434"/>
            <a:ext cx="1995718" cy="581975"/>
            <a:chOff x="6430326" y="307434"/>
            <a:chExt cx="1995718" cy="581975"/>
          </a:xfrm>
        </p:grpSpPr>
        <p:grpSp>
          <p:nvGrpSpPr>
            <p:cNvPr id="38" name="Google Shape;1332;p51">
              <a:extLst>
                <a:ext uri="{FF2B5EF4-FFF2-40B4-BE49-F238E27FC236}">
                  <a16:creationId xmlns:a16="http://schemas.microsoft.com/office/drawing/2014/main" id="{AE33AB71-E256-4765-A71C-989E8A968B4D}"/>
                </a:ext>
              </a:extLst>
            </p:cNvPr>
            <p:cNvGrpSpPr/>
            <p:nvPr/>
          </p:nvGrpSpPr>
          <p:grpSpPr>
            <a:xfrm>
              <a:off x="6430326" y="317480"/>
              <a:ext cx="1995718" cy="571929"/>
              <a:chOff x="1849793" y="1468663"/>
              <a:chExt cx="814849" cy="273402"/>
            </a:xfrm>
          </p:grpSpPr>
          <p:grpSp>
            <p:nvGrpSpPr>
              <p:cNvPr id="39" name="Google Shape;1333;p51">
                <a:extLst>
                  <a:ext uri="{FF2B5EF4-FFF2-40B4-BE49-F238E27FC236}">
                    <a16:creationId xmlns:a16="http://schemas.microsoft.com/office/drawing/2014/main" id="{FB977D7E-D994-41B8-933C-CB1A862BC4FD}"/>
                  </a:ext>
                </a:extLst>
              </p:cNvPr>
              <p:cNvGrpSpPr/>
              <p:nvPr/>
            </p:nvGrpSpPr>
            <p:grpSpPr>
              <a:xfrm>
                <a:off x="1849793" y="1469160"/>
                <a:ext cx="814849" cy="272906"/>
                <a:chOff x="238042" y="2116833"/>
                <a:chExt cx="7061083" cy="1355717"/>
              </a:xfrm>
            </p:grpSpPr>
            <p:sp>
              <p:nvSpPr>
                <p:cNvPr id="41" name="Google Shape;1334;p51">
                  <a:extLst>
                    <a:ext uri="{FF2B5EF4-FFF2-40B4-BE49-F238E27FC236}">
                      <a16:creationId xmlns:a16="http://schemas.microsoft.com/office/drawing/2014/main" id="{53C34CCE-915E-43D9-B837-CED1DB64AB0C}"/>
                    </a:ext>
                  </a:extLst>
                </p:cNvPr>
                <p:cNvSpPr/>
                <p:nvPr/>
              </p:nvSpPr>
              <p:spPr>
                <a:xfrm>
                  <a:off x="238125" y="2116875"/>
                  <a:ext cx="7061000" cy="13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440" h="54227" extrusionOk="0">
                      <a:moveTo>
                        <a:pt x="0" y="0"/>
                      </a:moveTo>
                      <a:lnTo>
                        <a:pt x="0" y="54227"/>
                      </a:lnTo>
                      <a:lnTo>
                        <a:pt x="266685" y="54227"/>
                      </a:lnTo>
                      <a:lnTo>
                        <a:pt x="282439" y="27171"/>
                      </a:lnTo>
                      <a:lnTo>
                        <a:pt x="266685" y="0"/>
                      </a:lnTo>
                      <a:close/>
                    </a:path>
                  </a:pathLst>
                </a:custGeom>
                <a:solidFill>
                  <a:srgbClr val="D1EAF7">
                    <a:alpha val="75420"/>
                  </a:srgbClr>
                </a:solidFill>
                <a:ln>
                  <a:noFill/>
                </a:ln>
                <a:effectLst>
                  <a:outerShdw blurRad="57150" dist="19050" dir="5400000" algn="bl" rotWithShape="0">
                    <a:srgbClr val="666666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335;p51">
                  <a:extLst>
                    <a:ext uri="{FF2B5EF4-FFF2-40B4-BE49-F238E27FC236}">
                      <a16:creationId xmlns:a16="http://schemas.microsoft.com/office/drawing/2014/main" id="{035DDFE4-541D-4AFF-89F8-A559E36493A2}"/>
                    </a:ext>
                  </a:extLst>
                </p:cNvPr>
                <p:cNvSpPr/>
                <p:nvPr/>
              </p:nvSpPr>
              <p:spPr>
                <a:xfrm>
                  <a:off x="238042" y="2116833"/>
                  <a:ext cx="1110980" cy="13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23" h="54227" extrusionOk="0">
                      <a:moveTo>
                        <a:pt x="0" y="0"/>
                      </a:moveTo>
                      <a:lnTo>
                        <a:pt x="0" y="54227"/>
                      </a:lnTo>
                      <a:lnTo>
                        <a:pt x="45323" y="54227"/>
                      </a:lnTo>
                      <a:lnTo>
                        <a:pt x="45323" y="0"/>
                      </a:lnTo>
                      <a:close/>
                    </a:path>
                  </a:pathLst>
                </a:custGeom>
                <a:solidFill>
                  <a:srgbClr val="A1DA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" name="Google Shape;1336;p51">
                <a:extLst>
                  <a:ext uri="{FF2B5EF4-FFF2-40B4-BE49-F238E27FC236}">
                    <a16:creationId xmlns:a16="http://schemas.microsoft.com/office/drawing/2014/main" id="{7F3113D3-916D-4C63-8FEB-A3885755E53C}"/>
                  </a:ext>
                </a:extLst>
              </p:cNvPr>
              <p:cNvSpPr/>
              <p:nvPr/>
            </p:nvSpPr>
            <p:spPr>
              <a:xfrm rot="10800000">
                <a:off x="1975875" y="1468663"/>
                <a:ext cx="101524" cy="272762"/>
              </a:xfrm>
              <a:custGeom>
                <a:avLst/>
                <a:gdLst/>
                <a:ahLst/>
                <a:cxnLst/>
                <a:rect l="l" t="t" r="r" b="b"/>
                <a:pathLst>
                  <a:path w="45323" h="54227" extrusionOk="0">
                    <a:moveTo>
                      <a:pt x="0" y="0"/>
                    </a:moveTo>
                    <a:lnTo>
                      <a:pt x="0" y="54227"/>
                    </a:lnTo>
                    <a:lnTo>
                      <a:pt x="45323" y="54227"/>
                    </a:lnTo>
                    <a:lnTo>
                      <a:pt x="45323" y="0"/>
                    </a:lnTo>
                    <a:close/>
                  </a:path>
                </a:pathLst>
              </a:custGeom>
              <a:gradFill>
                <a:gsLst>
                  <a:gs pos="0">
                    <a:srgbClr val="AAC6D5">
                      <a:alpha val="75294"/>
                    </a:srgbClr>
                  </a:gs>
                  <a:gs pos="100000">
                    <a:srgbClr val="D1EAF7">
                      <a:alpha val="21176"/>
                    </a:srgbClr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ADDACE8-027F-4A66-B4CD-F8FF145BE20C}"/>
                </a:ext>
              </a:extLst>
            </p:cNvPr>
            <p:cNvSpPr txBox="1"/>
            <p:nvPr/>
          </p:nvSpPr>
          <p:spPr>
            <a:xfrm>
              <a:off x="6839984" y="307434"/>
              <a:ext cx="13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DDMN</a:t>
              </a:r>
              <a:endParaRPr lang="en-US" sz="18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3" name="Google Shape;739;p35">
            <a:extLst>
              <a:ext uri="{FF2B5EF4-FFF2-40B4-BE49-F238E27FC236}">
                <a16:creationId xmlns:a16="http://schemas.microsoft.com/office/drawing/2014/main" id="{5A1DF165-0A31-49B4-B057-B7853A94B4DB}"/>
              </a:ext>
            </a:extLst>
          </p:cNvPr>
          <p:cNvSpPr txBox="1">
            <a:spLocks/>
          </p:cNvSpPr>
          <p:nvPr/>
        </p:nvSpPr>
        <p:spPr>
          <a:xfrm>
            <a:off x="825199" y="3615580"/>
            <a:ext cx="2573092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3600" dirty="0"/>
              <a:t>60 ÷3 =20</a:t>
            </a:r>
          </a:p>
        </p:txBody>
      </p:sp>
      <p:sp>
        <p:nvSpPr>
          <p:cNvPr id="45" name="Google Shape;739;p35">
            <a:extLst>
              <a:ext uri="{FF2B5EF4-FFF2-40B4-BE49-F238E27FC236}">
                <a16:creationId xmlns:a16="http://schemas.microsoft.com/office/drawing/2014/main" id="{B2701223-25CF-4964-B465-70391DFE56FC}"/>
              </a:ext>
            </a:extLst>
          </p:cNvPr>
          <p:cNvSpPr txBox="1">
            <a:spLocks/>
          </p:cNvSpPr>
          <p:nvPr/>
        </p:nvSpPr>
        <p:spPr>
          <a:xfrm>
            <a:off x="3033190" y="3661388"/>
            <a:ext cx="2573092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3600" dirty="0"/>
              <a:t>×2 =40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8BAA74-AA01-4EAA-B238-AC813CF6776A}"/>
              </a:ext>
            </a:extLst>
          </p:cNvPr>
          <p:cNvSpPr txBox="1"/>
          <p:nvPr/>
        </p:nvSpPr>
        <p:spPr>
          <a:xfrm>
            <a:off x="1582929" y="4288573"/>
            <a:ext cx="89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DD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5762AF-1512-4950-B9A2-AA09114E7E10}"/>
              </a:ext>
            </a:extLst>
          </p:cNvPr>
          <p:cNvSpPr txBox="1"/>
          <p:nvPr/>
        </p:nvSpPr>
        <p:spPr>
          <a:xfrm>
            <a:off x="3201027" y="4354610"/>
            <a:ext cx="89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MN</a:t>
            </a:r>
          </a:p>
        </p:txBody>
      </p:sp>
      <p:sp>
        <p:nvSpPr>
          <p:cNvPr id="47" name="Google Shape;1228;p45">
            <a:extLst>
              <a:ext uri="{FF2B5EF4-FFF2-40B4-BE49-F238E27FC236}">
                <a16:creationId xmlns:a16="http://schemas.microsoft.com/office/drawing/2014/main" id="{C7C0C0F5-101E-4DBC-8C25-07C95F9BFB35}"/>
              </a:ext>
            </a:extLst>
          </p:cNvPr>
          <p:cNvSpPr/>
          <p:nvPr/>
        </p:nvSpPr>
        <p:spPr>
          <a:xfrm>
            <a:off x="1377947" y="3650473"/>
            <a:ext cx="911690" cy="637809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accent3"/>
          </a:solidFill>
          <a:ln w="12700">
            <a:solidFill>
              <a:srgbClr val="E93F6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228;p45">
            <a:extLst>
              <a:ext uri="{FF2B5EF4-FFF2-40B4-BE49-F238E27FC236}">
                <a16:creationId xmlns:a16="http://schemas.microsoft.com/office/drawing/2014/main" id="{AF95A1B9-C5C8-4F8F-BCD9-BE1E3B146878}"/>
              </a:ext>
            </a:extLst>
          </p:cNvPr>
          <p:cNvSpPr/>
          <p:nvPr/>
        </p:nvSpPr>
        <p:spPr>
          <a:xfrm>
            <a:off x="2906675" y="3650473"/>
            <a:ext cx="911690" cy="637809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accent3"/>
          </a:solidFill>
          <a:ln w="12700">
            <a:solidFill>
              <a:srgbClr val="E93F6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8D28CC3-B729-4EF7-B1A9-6A0F651EF714}"/>
              </a:ext>
            </a:extLst>
          </p:cNvPr>
          <p:cNvGrpSpPr/>
          <p:nvPr/>
        </p:nvGrpSpPr>
        <p:grpSpPr>
          <a:xfrm>
            <a:off x="956191" y="2473483"/>
            <a:ext cx="598311" cy="1209963"/>
            <a:chOff x="925689" y="1165720"/>
            <a:chExt cx="598311" cy="1209963"/>
          </a:xfrm>
        </p:grpSpPr>
        <p:sp>
          <p:nvSpPr>
            <p:cNvPr id="50" name="Google Shape;739;p35">
              <a:extLst>
                <a:ext uri="{FF2B5EF4-FFF2-40B4-BE49-F238E27FC236}">
                  <a16:creationId xmlns:a16="http://schemas.microsoft.com/office/drawing/2014/main" id="{DF89562C-9097-43FE-9205-ABEE2520DFFC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2</a:t>
              </a:r>
            </a:p>
          </p:txBody>
        </p:sp>
        <p:sp>
          <p:nvSpPr>
            <p:cNvPr id="51" name="Google Shape;739;p35">
              <a:extLst>
                <a:ext uri="{FF2B5EF4-FFF2-40B4-BE49-F238E27FC236}">
                  <a16:creationId xmlns:a16="http://schemas.microsoft.com/office/drawing/2014/main" id="{94DE3AA5-CCD0-4B98-88C6-E587BE6048B2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3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46F44E0-CFE7-4802-AE32-099A34A5A51D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2" descr="Free Blank Analog Clock, Download Free Blank Analog Clock png images, Free  ClipArts on Clipart Library">
            <a:extLst>
              <a:ext uri="{FF2B5EF4-FFF2-40B4-BE49-F238E27FC236}">
                <a16:creationId xmlns:a16="http://schemas.microsoft.com/office/drawing/2014/main" id="{B954E4F9-FAE8-4197-9317-65299F630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746" y="1178102"/>
            <a:ext cx="3002026" cy="303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456984B-9C69-4CA5-9545-2FA307239952}"/>
              </a:ext>
            </a:extLst>
          </p:cNvPr>
          <p:cNvCxnSpPr>
            <a:cxnSpLocks/>
          </p:cNvCxnSpPr>
          <p:nvPr/>
        </p:nvCxnSpPr>
        <p:spPr>
          <a:xfrm>
            <a:off x="6430326" y="1697220"/>
            <a:ext cx="0" cy="9144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3B62015-D5EF-4E55-A5FC-BC8F3EDA28F5}"/>
              </a:ext>
            </a:extLst>
          </p:cNvPr>
          <p:cNvCxnSpPr>
            <a:cxnSpLocks/>
          </p:cNvCxnSpPr>
          <p:nvPr/>
        </p:nvCxnSpPr>
        <p:spPr>
          <a:xfrm flipV="1">
            <a:off x="5625252" y="2697629"/>
            <a:ext cx="731520" cy="4823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artial Circle 59">
            <a:extLst>
              <a:ext uri="{FF2B5EF4-FFF2-40B4-BE49-F238E27FC236}">
                <a16:creationId xmlns:a16="http://schemas.microsoft.com/office/drawing/2014/main" id="{615EEEB8-F2A3-47D4-9189-F5F8FFCB8690}"/>
              </a:ext>
            </a:extLst>
          </p:cNvPr>
          <p:cNvSpPr/>
          <p:nvPr/>
        </p:nvSpPr>
        <p:spPr>
          <a:xfrm rot="16200000">
            <a:off x="5492386" y="1812455"/>
            <a:ext cx="1816745" cy="1816745"/>
          </a:xfrm>
          <a:prstGeom prst="pie">
            <a:avLst>
              <a:gd name="adj1" fmla="val 0"/>
              <a:gd name="adj2" fmla="val 14376427"/>
            </a:avLst>
          </a:prstGeom>
          <a:solidFill>
            <a:srgbClr val="FFCC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57B53D7-DF1E-4B2D-890F-87F36FA29E01}"/>
              </a:ext>
            </a:extLst>
          </p:cNvPr>
          <p:cNvCxnSpPr>
            <a:cxnSpLocks/>
          </p:cNvCxnSpPr>
          <p:nvPr/>
        </p:nvCxnSpPr>
        <p:spPr>
          <a:xfrm flipH="1" flipV="1">
            <a:off x="6490682" y="2697629"/>
            <a:ext cx="744718" cy="4823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816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 animBg="1"/>
      <p:bldP spid="35" grpId="0" animBg="1"/>
      <p:bldP spid="43" grpId="0"/>
      <p:bldP spid="45" grpId="0"/>
      <p:bldP spid="4" grpId="0"/>
      <p:bldP spid="46" grpId="0"/>
      <p:bldP spid="47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6048E-6596-4E5B-B29A-752CCD412C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950">
            <a:off x="2690845" y="1289356"/>
            <a:ext cx="3762309" cy="1758900"/>
          </a:xfrm>
        </p:spPr>
        <p:txBody>
          <a:bodyPr/>
          <a:lstStyle/>
          <a:p>
            <a:r>
              <a:rPr lang="en-US" dirty="0"/>
              <a:t>Remarkable fractions</a:t>
            </a:r>
          </a:p>
        </p:txBody>
      </p:sp>
    </p:spTree>
    <p:extLst>
      <p:ext uri="{BB962C8B-B14F-4D97-AF65-F5344CB8AC3E}">
        <p14:creationId xmlns:p14="http://schemas.microsoft.com/office/powerpoint/2010/main" val="3055941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ylinder 1">
            <a:extLst>
              <a:ext uri="{FF2B5EF4-FFF2-40B4-BE49-F238E27FC236}">
                <a16:creationId xmlns:a16="http://schemas.microsoft.com/office/drawing/2014/main" id="{623F930D-7DED-49C0-BFB9-D6BD093766BE}"/>
              </a:ext>
            </a:extLst>
          </p:cNvPr>
          <p:cNvSpPr/>
          <p:nvPr/>
        </p:nvSpPr>
        <p:spPr>
          <a:xfrm>
            <a:off x="539041" y="204647"/>
            <a:ext cx="1524000" cy="2194560"/>
          </a:xfrm>
          <a:prstGeom prst="can">
            <a:avLst>
              <a:gd name="adj" fmla="val 2203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 cup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ylinder 8">
                <a:extLst>
                  <a:ext uri="{FF2B5EF4-FFF2-40B4-BE49-F238E27FC236}">
                    <a16:creationId xmlns:a16="http://schemas.microsoft.com/office/drawing/2014/main" id="{2AC1E9FB-937B-4A1D-9845-605688F318CA}"/>
                  </a:ext>
                </a:extLst>
              </p:cNvPr>
              <p:cNvSpPr/>
              <p:nvPr/>
            </p:nvSpPr>
            <p:spPr>
              <a:xfrm>
                <a:off x="2365021" y="1232678"/>
                <a:ext cx="1524000" cy="1188720"/>
              </a:xfrm>
              <a:prstGeom prst="can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/>
                  <a:t> cup </a:t>
                </a: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9" name="Cylinder 8">
                <a:extLst>
                  <a:ext uri="{FF2B5EF4-FFF2-40B4-BE49-F238E27FC236}">
                    <a16:creationId xmlns:a16="http://schemas.microsoft.com/office/drawing/2014/main" id="{2AC1E9FB-937B-4A1D-9845-605688F318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021" y="1232678"/>
                <a:ext cx="1524000" cy="1188720"/>
              </a:xfrm>
              <a:prstGeom prst="can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ylinder 7">
                <a:extLst>
                  <a:ext uri="{FF2B5EF4-FFF2-40B4-BE49-F238E27FC236}">
                    <a16:creationId xmlns:a16="http://schemas.microsoft.com/office/drawing/2014/main" id="{4B4E7866-9DF6-4140-A609-59A0A0C0268E}"/>
                  </a:ext>
                </a:extLst>
              </p:cNvPr>
              <p:cNvSpPr/>
              <p:nvPr/>
            </p:nvSpPr>
            <p:spPr>
              <a:xfrm>
                <a:off x="2365021" y="322652"/>
                <a:ext cx="1524000" cy="1188720"/>
              </a:xfrm>
              <a:prstGeom prst="can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/>
                  <a:t> cup </a:t>
                </a:r>
              </a:p>
            </p:txBody>
          </p:sp>
        </mc:Choice>
        <mc:Fallback xmlns="">
          <p:sp>
            <p:nvSpPr>
              <p:cNvPr id="8" name="Cylinder 7">
                <a:extLst>
                  <a:ext uri="{FF2B5EF4-FFF2-40B4-BE49-F238E27FC236}">
                    <a16:creationId xmlns:a16="http://schemas.microsoft.com/office/drawing/2014/main" id="{4B4E7866-9DF6-4140-A609-59A0A0C026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021" y="322652"/>
                <a:ext cx="1524000" cy="1188720"/>
              </a:xfrm>
              <a:prstGeom prst="can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ylinder 9">
                <a:extLst>
                  <a:ext uri="{FF2B5EF4-FFF2-40B4-BE49-F238E27FC236}">
                    <a16:creationId xmlns:a16="http://schemas.microsoft.com/office/drawing/2014/main" id="{E915AE16-FD5B-477A-9F9C-BFF058CB470A}"/>
                  </a:ext>
                </a:extLst>
              </p:cNvPr>
              <p:cNvSpPr/>
              <p:nvPr/>
            </p:nvSpPr>
            <p:spPr>
              <a:xfrm>
                <a:off x="7202313" y="1931670"/>
                <a:ext cx="1524000" cy="640080"/>
              </a:xfrm>
              <a:prstGeom prst="can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10" name="Cylinder 9">
                <a:extLst>
                  <a:ext uri="{FF2B5EF4-FFF2-40B4-BE49-F238E27FC236}">
                    <a16:creationId xmlns:a16="http://schemas.microsoft.com/office/drawing/2014/main" id="{E915AE16-FD5B-477A-9F9C-BFF058CB47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313" y="1931670"/>
                <a:ext cx="1524000" cy="640080"/>
              </a:xfrm>
              <a:prstGeom prst="can">
                <a:avLst/>
              </a:prstGeom>
              <a:blipFill>
                <a:blip r:embed="rId6"/>
                <a:stretch>
                  <a:fillRect b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ylinder 10">
                <a:extLst>
                  <a:ext uri="{FF2B5EF4-FFF2-40B4-BE49-F238E27FC236}">
                    <a16:creationId xmlns:a16="http://schemas.microsoft.com/office/drawing/2014/main" id="{411F34D6-AF53-4E0D-890E-828777B8B5FE}"/>
                  </a:ext>
                </a:extLst>
              </p:cNvPr>
              <p:cNvSpPr/>
              <p:nvPr/>
            </p:nvSpPr>
            <p:spPr>
              <a:xfrm>
                <a:off x="7202315" y="1441380"/>
                <a:ext cx="1524000" cy="640080"/>
              </a:xfrm>
              <a:prstGeom prst="can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11" name="Cylinder 10">
                <a:extLst>
                  <a:ext uri="{FF2B5EF4-FFF2-40B4-BE49-F238E27FC236}">
                    <a16:creationId xmlns:a16="http://schemas.microsoft.com/office/drawing/2014/main" id="{411F34D6-AF53-4E0D-890E-828777B8B5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315" y="1441380"/>
                <a:ext cx="1524000" cy="640080"/>
              </a:xfrm>
              <a:prstGeom prst="can">
                <a:avLst/>
              </a:prstGeom>
              <a:blipFill>
                <a:blip r:embed="rId7"/>
                <a:stretch>
                  <a:fillRect b="-2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ylinder 11">
                <a:extLst>
                  <a:ext uri="{FF2B5EF4-FFF2-40B4-BE49-F238E27FC236}">
                    <a16:creationId xmlns:a16="http://schemas.microsoft.com/office/drawing/2014/main" id="{779A313B-1487-4B40-A9F1-0E4D16A3ACF9}"/>
                  </a:ext>
                </a:extLst>
              </p:cNvPr>
              <p:cNvSpPr/>
              <p:nvPr/>
            </p:nvSpPr>
            <p:spPr>
              <a:xfrm>
                <a:off x="7202313" y="954864"/>
                <a:ext cx="1524000" cy="640080"/>
              </a:xfrm>
              <a:prstGeom prst="can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12" name="Cylinder 11">
                <a:extLst>
                  <a:ext uri="{FF2B5EF4-FFF2-40B4-BE49-F238E27FC236}">
                    <a16:creationId xmlns:a16="http://schemas.microsoft.com/office/drawing/2014/main" id="{779A313B-1487-4B40-A9F1-0E4D16A3AC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313" y="954864"/>
                <a:ext cx="1524000" cy="640080"/>
              </a:xfrm>
              <a:prstGeom prst="can">
                <a:avLst/>
              </a:prstGeom>
              <a:blipFill>
                <a:blip r:embed="rId8"/>
                <a:stretch>
                  <a:fillRect b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ylinder 12">
                <a:extLst>
                  <a:ext uri="{FF2B5EF4-FFF2-40B4-BE49-F238E27FC236}">
                    <a16:creationId xmlns:a16="http://schemas.microsoft.com/office/drawing/2014/main" id="{F613A508-15C5-4286-AC98-48AC36BDF5F0}"/>
                  </a:ext>
                </a:extLst>
              </p:cNvPr>
              <p:cNvSpPr/>
              <p:nvPr/>
            </p:nvSpPr>
            <p:spPr>
              <a:xfrm>
                <a:off x="7202313" y="462105"/>
                <a:ext cx="1524000" cy="640080"/>
              </a:xfrm>
              <a:prstGeom prst="can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13" name="Cylinder 12">
                <a:extLst>
                  <a:ext uri="{FF2B5EF4-FFF2-40B4-BE49-F238E27FC236}">
                    <a16:creationId xmlns:a16="http://schemas.microsoft.com/office/drawing/2014/main" id="{F613A508-15C5-4286-AC98-48AC36BDF5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313" y="462105"/>
                <a:ext cx="1524000" cy="640080"/>
              </a:xfrm>
              <a:prstGeom prst="can">
                <a:avLst/>
              </a:prstGeom>
              <a:blipFill>
                <a:blip r:embed="rId9"/>
                <a:stretch>
                  <a:fillRect b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E2359DC9-DEBD-4F1C-A747-8AEC02BF2E50}"/>
                  </a:ext>
                </a:extLst>
              </p:cNvPr>
              <p:cNvSpPr/>
              <p:nvPr/>
            </p:nvSpPr>
            <p:spPr>
              <a:xfrm>
                <a:off x="4492981" y="4078929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E2359DC9-DEBD-4F1C-A747-8AEC02BF2E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981" y="4078929"/>
                <a:ext cx="1524000" cy="827839"/>
              </a:xfrm>
              <a:prstGeom prst="can">
                <a:avLst/>
              </a:prstGeom>
              <a:blipFill>
                <a:blip r:embed="rId10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ylinder 15">
                <a:extLst>
                  <a:ext uri="{FF2B5EF4-FFF2-40B4-BE49-F238E27FC236}">
                    <a16:creationId xmlns:a16="http://schemas.microsoft.com/office/drawing/2014/main" id="{1570824D-B8C6-4F53-BC94-E597D9228E1A}"/>
                  </a:ext>
                </a:extLst>
              </p:cNvPr>
              <p:cNvSpPr/>
              <p:nvPr/>
            </p:nvSpPr>
            <p:spPr>
              <a:xfrm>
                <a:off x="4492981" y="3462862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16" name="Cylinder 15">
                <a:extLst>
                  <a:ext uri="{FF2B5EF4-FFF2-40B4-BE49-F238E27FC236}">
                    <a16:creationId xmlns:a16="http://schemas.microsoft.com/office/drawing/2014/main" id="{1570824D-B8C6-4F53-BC94-E597D9228E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981" y="3462862"/>
                <a:ext cx="1524000" cy="827839"/>
              </a:xfrm>
              <a:prstGeom prst="can">
                <a:avLst/>
              </a:prstGeom>
              <a:blipFill>
                <a:blip r:embed="rId11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ylinder 16">
                <a:extLst>
                  <a:ext uri="{FF2B5EF4-FFF2-40B4-BE49-F238E27FC236}">
                    <a16:creationId xmlns:a16="http://schemas.microsoft.com/office/drawing/2014/main" id="{ED9D0BBB-7160-483D-B5D8-20C18A069FFF}"/>
                  </a:ext>
                </a:extLst>
              </p:cNvPr>
              <p:cNvSpPr/>
              <p:nvPr/>
            </p:nvSpPr>
            <p:spPr>
              <a:xfrm>
                <a:off x="4492981" y="2824426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17" name="Cylinder 16">
                <a:extLst>
                  <a:ext uri="{FF2B5EF4-FFF2-40B4-BE49-F238E27FC236}">
                    <a16:creationId xmlns:a16="http://schemas.microsoft.com/office/drawing/2014/main" id="{ED9D0BBB-7160-483D-B5D8-20C18A069F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981" y="2824426"/>
                <a:ext cx="1524000" cy="827839"/>
              </a:xfrm>
              <a:prstGeom prst="can">
                <a:avLst/>
              </a:prstGeom>
              <a:blipFill>
                <a:blip r:embed="rId12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ylinder 22">
            <a:extLst>
              <a:ext uri="{FF2B5EF4-FFF2-40B4-BE49-F238E27FC236}">
                <a16:creationId xmlns:a16="http://schemas.microsoft.com/office/drawing/2014/main" id="{F46E8BA0-FDDC-4429-83A8-236B0C2B0E33}"/>
              </a:ext>
            </a:extLst>
          </p:cNvPr>
          <p:cNvSpPr/>
          <p:nvPr/>
        </p:nvSpPr>
        <p:spPr>
          <a:xfrm>
            <a:off x="2706511" y="2713198"/>
            <a:ext cx="1524000" cy="2194560"/>
          </a:xfrm>
          <a:prstGeom prst="can">
            <a:avLst>
              <a:gd name="adj" fmla="val 1833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 cup </a:t>
            </a:r>
          </a:p>
        </p:txBody>
      </p:sp>
      <p:sp>
        <p:nvSpPr>
          <p:cNvPr id="24" name="Cylinder 23">
            <a:extLst>
              <a:ext uri="{FF2B5EF4-FFF2-40B4-BE49-F238E27FC236}">
                <a16:creationId xmlns:a16="http://schemas.microsoft.com/office/drawing/2014/main" id="{44A2370A-7988-40F1-8D61-78574BC27010}"/>
              </a:ext>
            </a:extLst>
          </p:cNvPr>
          <p:cNvSpPr/>
          <p:nvPr/>
        </p:nvSpPr>
        <p:spPr>
          <a:xfrm>
            <a:off x="5254981" y="377190"/>
            <a:ext cx="1524000" cy="2194560"/>
          </a:xfrm>
          <a:prstGeom prst="can">
            <a:avLst>
              <a:gd name="adj" fmla="val 1907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 cup </a:t>
            </a:r>
          </a:p>
        </p:txBody>
      </p:sp>
    </p:spTree>
    <p:extLst>
      <p:ext uri="{BB962C8B-B14F-4D97-AF65-F5344CB8AC3E}">
        <p14:creationId xmlns:p14="http://schemas.microsoft.com/office/powerpoint/2010/main" val="91055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" presetClass="entr" presetSubtype="1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9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0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2" presetID="2" presetClass="entr" presetSubtype="1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4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2" presetClass="entr" presetSubtype="1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9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0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8" grpId="0" animBg="1"/>
          <p:bldP spid="10" grpId="0" animBg="1"/>
          <p:bldP spid="11" grpId="0" animBg="1"/>
          <p:bldP spid="12" grpId="0" animBg="1"/>
          <p:bldP spid="13" grpId="0" animBg="1"/>
          <p:bldP spid="15" grpId="0" animBg="1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8" grpId="0" animBg="1"/>
          <p:bldP spid="10" grpId="0" animBg="1"/>
          <p:bldP spid="11" grpId="0" animBg="1"/>
          <p:bldP spid="12" grpId="0" animBg="1"/>
          <p:bldP spid="13" grpId="0" animBg="1"/>
          <p:bldP spid="15" grpId="0" animBg="1"/>
          <p:bldP spid="16" grpId="0" animBg="1"/>
          <p:bldP spid="17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Calculate the following</a:t>
            </a:r>
            <a:endParaRPr dirty="0"/>
          </a:p>
        </p:txBody>
      </p:sp>
      <p:sp>
        <p:nvSpPr>
          <p:cNvPr id="772" name="Google Shape;772;p36"/>
          <p:cNvSpPr/>
          <p:nvPr/>
        </p:nvSpPr>
        <p:spPr>
          <a:xfrm rot="548498">
            <a:off x="392295" y="798912"/>
            <a:ext cx="584283" cy="691203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7BCD79-A255-482D-AEEA-B1A7C1B803DF}"/>
                  </a:ext>
                </a:extLst>
              </p:cNvPr>
              <p:cNvSpPr txBox="1"/>
              <p:nvPr/>
            </p:nvSpPr>
            <p:spPr>
              <a:xfrm>
                <a:off x="442697" y="899962"/>
                <a:ext cx="5791200" cy="3986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×</a:t>
                </a:r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50 =............................		</a:t>
                </a:r>
              </a:p>
              <a:p>
                <a:pPr marL="457200" marR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×</a:t>
                </a:r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24 =............................ </a:t>
                </a:r>
              </a:p>
              <a:p>
                <a:pPr marL="457200" marR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×32</a:t>
                </a:r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=............................		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7BCD79-A255-482D-AEEA-B1A7C1B80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97" y="899962"/>
                <a:ext cx="5791200" cy="39869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5D9908-0198-45BE-83F6-66D663AE0F94}"/>
                  </a:ext>
                </a:extLst>
              </p:cNvPr>
              <p:cNvSpPr txBox="1"/>
              <p:nvPr/>
            </p:nvSpPr>
            <p:spPr>
              <a:xfrm>
                <a:off x="2242303" y="1306453"/>
                <a:ext cx="27770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50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5=10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2=20</a:t>
                </a:r>
                <a:endParaRPr lang="en-US" sz="18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5D9908-0198-45BE-83F6-66D663AE0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303" y="1306453"/>
                <a:ext cx="2777067" cy="523220"/>
              </a:xfrm>
              <a:prstGeom prst="rect">
                <a:avLst/>
              </a:prstGeom>
              <a:blipFill>
                <a:blip r:embed="rId4"/>
                <a:stretch>
                  <a:fillRect l="-4615" t="-11628" r="-879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7E969D-AA76-4100-8291-984092C86A18}"/>
                  </a:ext>
                </a:extLst>
              </p:cNvPr>
              <p:cNvSpPr txBox="1"/>
              <p:nvPr/>
            </p:nvSpPr>
            <p:spPr>
              <a:xfrm>
                <a:off x="2095547" y="2485011"/>
                <a:ext cx="27770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24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4=6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3=18</a:t>
                </a:r>
                <a:endParaRPr lang="en-US" sz="18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7E969D-AA76-4100-8291-984092C86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47" y="2485011"/>
                <a:ext cx="2777067" cy="523220"/>
              </a:xfrm>
              <a:prstGeom prst="rect">
                <a:avLst/>
              </a:prstGeom>
              <a:blipFill>
                <a:blip r:embed="rId5"/>
                <a:stretch>
                  <a:fillRect l="-4615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DC7D27-8F7C-44B3-B380-CA1A765AB990}"/>
                  </a:ext>
                </a:extLst>
              </p:cNvPr>
              <p:cNvSpPr txBox="1"/>
              <p:nvPr/>
            </p:nvSpPr>
            <p:spPr>
              <a:xfrm>
                <a:off x="2095547" y="3742896"/>
                <a:ext cx="27770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32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8=4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5=20</a:t>
                </a:r>
                <a:endParaRPr lang="en-US" sz="18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DC7D27-8F7C-44B3-B380-CA1A765AB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47" y="3742896"/>
                <a:ext cx="2777067" cy="523220"/>
              </a:xfrm>
              <a:prstGeom prst="rect">
                <a:avLst/>
              </a:prstGeom>
              <a:blipFill>
                <a:blip r:embed="rId6"/>
                <a:stretch>
                  <a:fillRect l="-4615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6D266DC6-861A-4B06-BFD9-0729569C347C}"/>
              </a:ext>
            </a:extLst>
          </p:cNvPr>
          <p:cNvGrpSpPr/>
          <p:nvPr/>
        </p:nvGrpSpPr>
        <p:grpSpPr>
          <a:xfrm>
            <a:off x="6430326" y="307434"/>
            <a:ext cx="1995718" cy="581975"/>
            <a:chOff x="6430326" y="307434"/>
            <a:chExt cx="1995718" cy="581975"/>
          </a:xfrm>
        </p:grpSpPr>
        <p:grpSp>
          <p:nvGrpSpPr>
            <p:cNvPr id="9" name="Google Shape;1332;p51">
              <a:extLst>
                <a:ext uri="{FF2B5EF4-FFF2-40B4-BE49-F238E27FC236}">
                  <a16:creationId xmlns:a16="http://schemas.microsoft.com/office/drawing/2014/main" id="{6B7A30BD-CCAE-4120-A8E7-6D6920B46DE5}"/>
                </a:ext>
              </a:extLst>
            </p:cNvPr>
            <p:cNvGrpSpPr/>
            <p:nvPr/>
          </p:nvGrpSpPr>
          <p:grpSpPr>
            <a:xfrm>
              <a:off x="6430326" y="317480"/>
              <a:ext cx="1995718" cy="571929"/>
              <a:chOff x="1849793" y="1468663"/>
              <a:chExt cx="814849" cy="273402"/>
            </a:xfrm>
          </p:grpSpPr>
          <p:grpSp>
            <p:nvGrpSpPr>
              <p:cNvPr id="11" name="Google Shape;1333;p51">
                <a:extLst>
                  <a:ext uri="{FF2B5EF4-FFF2-40B4-BE49-F238E27FC236}">
                    <a16:creationId xmlns:a16="http://schemas.microsoft.com/office/drawing/2014/main" id="{BB92777B-DCD0-4A43-9DC3-E82469D98F0B}"/>
                  </a:ext>
                </a:extLst>
              </p:cNvPr>
              <p:cNvGrpSpPr/>
              <p:nvPr/>
            </p:nvGrpSpPr>
            <p:grpSpPr>
              <a:xfrm>
                <a:off x="1849793" y="1469160"/>
                <a:ext cx="814849" cy="272906"/>
                <a:chOff x="238042" y="2116833"/>
                <a:chExt cx="7061083" cy="1355717"/>
              </a:xfrm>
            </p:grpSpPr>
            <p:sp>
              <p:nvSpPr>
                <p:cNvPr id="13" name="Google Shape;1334;p51">
                  <a:extLst>
                    <a:ext uri="{FF2B5EF4-FFF2-40B4-BE49-F238E27FC236}">
                      <a16:creationId xmlns:a16="http://schemas.microsoft.com/office/drawing/2014/main" id="{E745CD4A-1E02-4B44-8B2D-F7CA8D9754D5}"/>
                    </a:ext>
                  </a:extLst>
                </p:cNvPr>
                <p:cNvSpPr/>
                <p:nvPr/>
              </p:nvSpPr>
              <p:spPr>
                <a:xfrm>
                  <a:off x="238125" y="2116875"/>
                  <a:ext cx="7061000" cy="13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440" h="54227" extrusionOk="0">
                      <a:moveTo>
                        <a:pt x="0" y="0"/>
                      </a:moveTo>
                      <a:lnTo>
                        <a:pt x="0" y="54227"/>
                      </a:lnTo>
                      <a:lnTo>
                        <a:pt x="266685" y="54227"/>
                      </a:lnTo>
                      <a:lnTo>
                        <a:pt x="282439" y="27171"/>
                      </a:lnTo>
                      <a:lnTo>
                        <a:pt x="266685" y="0"/>
                      </a:lnTo>
                      <a:close/>
                    </a:path>
                  </a:pathLst>
                </a:custGeom>
                <a:solidFill>
                  <a:srgbClr val="D1EAF7">
                    <a:alpha val="75420"/>
                  </a:srgbClr>
                </a:solidFill>
                <a:ln>
                  <a:noFill/>
                </a:ln>
                <a:effectLst>
                  <a:outerShdw blurRad="57150" dist="19050" dir="5400000" algn="bl" rotWithShape="0">
                    <a:srgbClr val="666666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1335;p51">
                  <a:extLst>
                    <a:ext uri="{FF2B5EF4-FFF2-40B4-BE49-F238E27FC236}">
                      <a16:creationId xmlns:a16="http://schemas.microsoft.com/office/drawing/2014/main" id="{E9C644B6-1548-4FA0-B990-53AA6DDD3782}"/>
                    </a:ext>
                  </a:extLst>
                </p:cNvPr>
                <p:cNvSpPr/>
                <p:nvPr/>
              </p:nvSpPr>
              <p:spPr>
                <a:xfrm>
                  <a:off x="238042" y="2116833"/>
                  <a:ext cx="1110980" cy="13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23" h="54227" extrusionOk="0">
                      <a:moveTo>
                        <a:pt x="0" y="0"/>
                      </a:moveTo>
                      <a:lnTo>
                        <a:pt x="0" y="54227"/>
                      </a:lnTo>
                      <a:lnTo>
                        <a:pt x="45323" y="54227"/>
                      </a:lnTo>
                      <a:lnTo>
                        <a:pt x="45323" y="0"/>
                      </a:lnTo>
                      <a:close/>
                    </a:path>
                  </a:pathLst>
                </a:custGeom>
                <a:solidFill>
                  <a:srgbClr val="A1DA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" name="Google Shape;1336;p51">
                <a:extLst>
                  <a:ext uri="{FF2B5EF4-FFF2-40B4-BE49-F238E27FC236}">
                    <a16:creationId xmlns:a16="http://schemas.microsoft.com/office/drawing/2014/main" id="{90799930-9574-486D-A5C3-F8CD978D7035}"/>
                  </a:ext>
                </a:extLst>
              </p:cNvPr>
              <p:cNvSpPr/>
              <p:nvPr/>
            </p:nvSpPr>
            <p:spPr>
              <a:xfrm rot="10800000">
                <a:off x="1975875" y="1468663"/>
                <a:ext cx="101524" cy="272762"/>
              </a:xfrm>
              <a:custGeom>
                <a:avLst/>
                <a:gdLst/>
                <a:ahLst/>
                <a:cxnLst/>
                <a:rect l="l" t="t" r="r" b="b"/>
                <a:pathLst>
                  <a:path w="45323" h="54227" extrusionOk="0">
                    <a:moveTo>
                      <a:pt x="0" y="0"/>
                    </a:moveTo>
                    <a:lnTo>
                      <a:pt x="0" y="54227"/>
                    </a:lnTo>
                    <a:lnTo>
                      <a:pt x="45323" y="54227"/>
                    </a:lnTo>
                    <a:lnTo>
                      <a:pt x="45323" y="0"/>
                    </a:lnTo>
                    <a:close/>
                  </a:path>
                </a:pathLst>
              </a:custGeom>
              <a:gradFill>
                <a:gsLst>
                  <a:gs pos="0">
                    <a:srgbClr val="AAC6D5">
                      <a:alpha val="75294"/>
                    </a:srgbClr>
                  </a:gs>
                  <a:gs pos="100000">
                    <a:srgbClr val="D1EAF7">
                      <a:alpha val="21176"/>
                    </a:srgbClr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B42813-552F-450E-A4C1-997991C00427}"/>
                </a:ext>
              </a:extLst>
            </p:cNvPr>
            <p:cNvSpPr txBox="1"/>
            <p:nvPr/>
          </p:nvSpPr>
          <p:spPr>
            <a:xfrm>
              <a:off x="6839984" y="307434"/>
              <a:ext cx="13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DDMN</a:t>
              </a:r>
              <a:endParaRPr lang="en-US" sz="18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76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Calculate the following</a:t>
            </a:r>
            <a:endParaRPr dirty="0"/>
          </a:p>
        </p:txBody>
      </p:sp>
      <p:sp>
        <p:nvSpPr>
          <p:cNvPr id="772" name="Google Shape;772;p36"/>
          <p:cNvSpPr/>
          <p:nvPr/>
        </p:nvSpPr>
        <p:spPr>
          <a:xfrm rot="548498">
            <a:off x="392295" y="798912"/>
            <a:ext cx="584283" cy="691203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69152E-95AC-4951-A244-0258A36F3C75}"/>
              </a:ext>
            </a:extLst>
          </p:cNvPr>
          <p:cNvSpPr txBox="1"/>
          <p:nvPr/>
        </p:nvSpPr>
        <p:spPr>
          <a:xfrm>
            <a:off x="566874" y="420413"/>
            <a:ext cx="5863452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</a:p>
          <a:p>
            <a:pPr marL="45720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third of an hour 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3CB5B6-F839-4051-881C-1C900F030F75}"/>
              </a:ext>
            </a:extLst>
          </p:cNvPr>
          <p:cNvGrpSpPr/>
          <p:nvPr/>
        </p:nvGrpSpPr>
        <p:grpSpPr>
          <a:xfrm>
            <a:off x="6430326" y="307434"/>
            <a:ext cx="1995718" cy="581975"/>
            <a:chOff x="6430326" y="307434"/>
            <a:chExt cx="1995718" cy="581975"/>
          </a:xfrm>
        </p:grpSpPr>
        <p:grpSp>
          <p:nvGrpSpPr>
            <p:cNvPr id="10" name="Google Shape;1332;p51">
              <a:extLst>
                <a:ext uri="{FF2B5EF4-FFF2-40B4-BE49-F238E27FC236}">
                  <a16:creationId xmlns:a16="http://schemas.microsoft.com/office/drawing/2014/main" id="{DA5425D5-3507-4A47-A5CB-B93E294E9A49}"/>
                </a:ext>
              </a:extLst>
            </p:cNvPr>
            <p:cNvGrpSpPr/>
            <p:nvPr/>
          </p:nvGrpSpPr>
          <p:grpSpPr>
            <a:xfrm>
              <a:off x="6430326" y="317480"/>
              <a:ext cx="1995718" cy="571929"/>
              <a:chOff x="1849793" y="1468663"/>
              <a:chExt cx="814849" cy="273402"/>
            </a:xfrm>
          </p:grpSpPr>
          <p:grpSp>
            <p:nvGrpSpPr>
              <p:cNvPr id="12" name="Google Shape;1333;p51">
                <a:extLst>
                  <a:ext uri="{FF2B5EF4-FFF2-40B4-BE49-F238E27FC236}">
                    <a16:creationId xmlns:a16="http://schemas.microsoft.com/office/drawing/2014/main" id="{4C426524-6235-490A-97A2-30A64AA83A3D}"/>
                  </a:ext>
                </a:extLst>
              </p:cNvPr>
              <p:cNvGrpSpPr/>
              <p:nvPr/>
            </p:nvGrpSpPr>
            <p:grpSpPr>
              <a:xfrm>
                <a:off x="1849793" y="1469160"/>
                <a:ext cx="814849" cy="272906"/>
                <a:chOff x="238042" y="2116833"/>
                <a:chExt cx="7061083" cy="1355717"/>
              </a:xfrm>
            </p:grpSpPr>
            <p:sp>
              <p:nvSpPr>
                <p:cNvPr id="14" name="Google Shape;1334;p51">
                  <a:extLst>
                    <a:ext uri="{FF2B5EF4-FFF2-40B4-BE49-F238E27FC236}">
                      <a16:creationId xmlns:a16="http://schemas.microsoft.com/office/drawing/2014/main" id="{D0E9DB51-1B03-4189-B05A-68F93FEA2E6A}"/>
                    </a:ext>
                  </a:extLst>
                </p:cNvPr>
                <p:cNvSpPr/>
                <p:nvPr/>
              </p:nvSpPr>
              <p:spPr>
                <a:xfrm>
                  <a:off x="238125" y="2116875"/>
                  <a:ext cx="7061000" cy="13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440" h="54227" extrusionOk="0">
                      <a:moveTo>
                        <a:pt x="0" y="0"/>
                      </a:moveTo>
                      <a:lnTo>
                        <a:pt x="0" y="54227"/>
                      </a:lnTo>
                      <a:lnTo>
                        <a:pt x="266685" y="54227"/>
                      </a:lnTo>
                      <a:lnTo>
                        <a:pt x="282439" y="27171"/>
                      </a:lnTo>
                      <a:lnTo>
                        <a:pt x="266685" y="0"/>
                      </a:lnTo>
                      <a:close/>
                    </a:path>
                  </a:pathLst>
                </a:custGeom>
                <a:solidFill>
                  <a:srgbClr val="D1EAF7">
                    <a:alpha val="75420"/>
                  </a:srgbClr>
                </a:solidFill>
                <a:ln>
                  <a:noFill/>
                </a:ln>
                <a:effectLst>
                  <a:outerShdw blurRad="57150" dist="19050" dir="5400000" algn="bl" rotWithShape="0">
                    <a:srgbClr val="666666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335;p51">
                  <a:extLst>
                    <a:ext uri="{FF2B5EF4-FFF2-40B4-BE49-F238E27FC236}">
                      <a16:creationId xmlns:a16="http://schemas.microsoft.com/office/drawing/2014/main" id="{B77A4FDA-A4AE-4DE7-9FE0-CC1212B8E0A9}"/>
                    </a:ext>
                  </a:extLst>
                </p:cNvPr>
                <p:cNvSpPr/>
                <p:nvPr/>
              </p:nvSpPr>
              <p:spPr>
                <a:xfrm>
                  <a:off x="238042" y="2116833"/>
                  <a:ext cx="1110980" cy="13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23" h="54227" extrusionOk="0">
                      <a:moveTo>
                        <a:pt x="0" y="0"/>
                      </a:moveTo>
                      <a:lnTo>
                        <a:pt x="0" y="54227"/>
                      </a:lnTo>
                      <a:lnTo>
                        <a:pt x="45323" y="54227"/>
                      </a:lnTo>
                      <a:lnTo>
                        <a:pt x="45323" y="0"/>
                      </a:lnTo>
                      <a:close/>
                    </a:path>
                  </a:pathLst>
                </a:custGeom>
                <a:solidFill>
                  <a:srgbClr val="A1DA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" name="Google Shape;1336;p51">
                <a:extLst>
                  <a:ext uri="{FF2B5EF4-FFF2-40B4-BE49-F238E27FC236}">
                    <a16:creationId xmlns:a16="http://schemas.microsoft.com/office/drawing/2014/main" id="{A92A28D3-53BE-494F-B916-DD3CFCB21FAB}"/>
                  </a:ext>
                </a:extLst>
              </p:cNvPr>
              <p:cNvSpPr/>
              <p:nvPr/>
            </p:nvSpPr>
            <p:spPr>
              <a:xfrm rot="10800000">
                <a:off x="1975875" y="1468663"/>
                <a:ext cx="101524" cy="272762"/>
              </a:xfrm>
              <a:custGeom>
                <a:avLst/>
                <a:gdLst/>
                <a:ahLst/>
                <a:cxnLst/>
                <a:rect l="l" t="t" r="r" b="b"/>
                <a:pathLst>
                  <a:path w="45323" h="54227" extrusionOk="0">
                    <a:moveTo>
                      <a:pt x="0" y="0"/>
                    </a:moveTo>
                    <a:lnTo>
                      <a:pt x="0" y="54227"/>
                    </a:lnTo>
                    <a:lnTo>
                      <a:pt x="45323" y="54227"/>
                    </a:lnTo>
                    <a:lnTo>
                      <a:pt x="45323" y="0"/>
                    </a:lnTo>
                    <a:close/>
                  </a:path>
                </a:pathLst>
              </a:custGeom>
              <a:gradFill>
                <a:gsLst>
                  <a:gs pos="0">
                    <a:srgbClr val="AAC6D5">
                      <a:alpha val="75294"/>
                    </a:srgbClr>
                  </a:gs>
                  <a:gs pos="100000">
                    <a:srgbClr val="D1EAF7">
                      <a:alpha val="21176"/>
                    </a:srgbClr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2C7227-D405-4CB3-865A-CBE6BF5CA7FF}"/>
                </a:ext>
              </a:extLst>
            </p:cNvPr>
            <p:cNvSpPr txBox="1"/>
            <p:nvPr/>
          </p:nvSpPr>
          <p:spPr>
            <a:xfrm>
              <a:off x="6839984" y="307434"/>
              <a:ext cx="13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DDMN</a:t>
              </a:r>
              <a:endParaRPr lang="en-US" sz="18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715746-4C94-474B-A43A-EBB53848AC08}"/>
                  </a:ext>
                </a:extLst>
              </p:cNvPr>
              <p:cNvSpPr txBox="1"/>
              <p:nvPr/>
            </p:nvSpPr>
            <p:spPr>
              <a:xfrm>
                <a:off x="652117" y="1244901"/>
                <a:ext cx="5863452" cy="1162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>
                  <a:lnSpc>
                    <a:spcPct val="200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× </a:t>
                </a:r>
                <a:r>
                  <a:rPr lang="en-US" sz="28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60</a:t>
                </a:r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=............................	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715746-4C94-474B-A43A-EBB53848A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117" y="1244901"/>
                <a:ext cx="5863452" cy="1162626"/>
              </a:xfrm>
              <a:prstGeom prst="rect">
                <a:avLst/>
              </a:prstGeom>
              <a:blipFill>
                <a:blip r:embed="rId3"/>
                <a:stretch>
                  <a:fillRect b="-6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3B4C27-8943-4A57-99E4-40AB9FA44FCF}"/>
                  </a:ext>
                </a:extLst>
              </p:cNvPr>
              <p:cNvSpPr txBox="1"/>
              <p:nvPr/>
            </p:nvSpPr>
            <p:spPr>
              <a:xfrm>
                <a:off x="2435211" y="1721978"/>
                <a:ext cx="57768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</m:t>
                    </m:r>
                    <m:r>
                      <a:rPr lang="en-US" sz="280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US" sz="2800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=20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2=40 minutes </a:t>
                </a:r>
                <a:endParaRPr lang="en-US" sz="18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3B4C27-8943-4A57-99E4-40AB9FA44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211" y="1721978"/>
                <a:ext cx="5776862" cy="523220"/>
              </a:xfrm>
              <a:prstGeom prst="rect">
                <a:avLst/>
              </a:prstGeom>
              <a:blipFill>
                <a:blip r:embed="rId4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99E254F-E7AE-4362-9A41-9BDEB2D171CD}"/>
              </a:ext>
            </a:extLst>
          </p:cNvPr>
          <p:cNvSpPr txBox="1"/>
          <p:nvPr/>
        </p:nvSpPr>
        <p:spPr>
          <a:xfrm>
            <a:off x="558045" y="2296910"/>
            <a:ext cx="5096185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</a:p>
          <a:p>
            <a:pPr marL="45720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 fifths of an hour 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F392870-ECCA-4E24-A682-BD173804D6CD}"/>
                  </a:ext>
                </a:extLst>
              </p:cNvPr>
              <p:cNvSpPr txBox="1"/>
              <p:nvPr/>
            </p:nvSpPr>
            <p:spPr>
              <a:xfrm>
                <a:off x="684436" y="3322607"/>
                <a:ext cx="5863452" cy="1162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>
                  <a:lnSpc>
                    <a:spcPct val="200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× </a:t>
                </a:r>
                <a:r>
                  <a:rPr lang="en-US" sz="28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60</a:t>
                </a:r>
                <a:r>
                  <a:rPr lang="en-US" sz="2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=............................	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F392870-ECCA-4E24-A682-BD173804D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36" y="3322607"/>
                <a:ext cx="5863452" cy="1162626"/>
              </a:xfrm>
              <a:prstGeom prst="rect">
                <a:avLst/>
              </a:prstGeom>
              <a:blipFill>
                <a:blip r:embed="rId5"/>
                <a:stretch>
                  <a:fillRect b="-6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6DE333-6260-4781-A4FD-34AD67407043}"/>
                  </a:ext>
                </a:extLst>
              </p:cNvPr>
              <p:cNvSpPr txBox="1"/>
              <p:nvPr/>
            </p:nvSpPr>
            <p:spPr>
              <a:xfrm>
                <a:off x="2435211" y="3752083"/>
                <a:ext cx="27770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60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5=12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2=24</a:t>
                </a:r>
                <a:endParaRPr lang="en-US" sz="18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6DE333-6260-4781-A4FD-34AD67407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211" y="3752083"/>
                <a:ext cx="2777067" cy="523220"/>
              </a:xfrm>
              <a:prstGeom prst="rect">
                <a:avLst/>
              </a:prstGeom>
              <a:blipFill>
                <a:blip r:embed="rId6"/>
                <a:stretch>
                  <a:fillRect l="-4386" t="-11628" r="-877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842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18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Write a multiplication sentence to solve the following:</a:t>
            </a:r>
          </a:p>
        </p:txBody>
      </p:sp>
      <p:sp>
        <p:nvSpPr>
          <p:cNvPr id="772" name="Google Shape;772;p36"/>
          <p:cNvSpPr/>
          <p:nvPr/>
        </p:nvSpPr>
        <p:spPr>
          <a:xfrm rot="548498">
            <a:off x="392295" y="798912"/>
            <a:ext cx="584283" cy="691203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69152E-95AC-4951-A244-0258A36F3C75}"/>
              </a:ext>
            </a:extLst>
          </p:cNvPr>
          <p:cNvSpPr txBox="1"/>
          <p:nvPr/>
        </p:nvSpPr>
        <p:spPr>
          <a:xfrm>
            <a:off x="684436" y="1296349"/>
            <a:ext cx="7721600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Ahmad received a 12-minute video. He watched five sixths of that video. How many minutes did he watch? </a:t>
            </a: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Itim" panose="00000500000000000000" pitchFamily="2" charset="-34"/>
                <a:cs typeface="Itim" panose="00000500000000000000" pitchFamily="2" charset="-34"/>
              </a:rPr>
              <a:t>………………………………………………………………………………….......................................................</a:t>
            </a:r>
          </a:p>
          <a:p>
            <a:r>
              <a:rPr lang="en-US" sz="1800" dirty="0">
                <a:latin typeface="Itim" panose="00000500000000000000" pitchFamily="2" charset="-34"/>
                <a:cs typeface="Itim" panose="00000500000000000000" pitchFamily="2" charset="-34"/>
              </a:rPr>
              <a:t> </a:t>
            </a:r>
          </a:p>
          <a:p>
            <a:endParaRPr lang="en-US" sz="18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028" name="Picture 4" descr="Transparente loading GIF on GIFER - by Bu">
            <a:extLst>
              <a:ext uri="{FF2B5EF4-FFF2-40B4-BE49-F238E27FC236}">
                <a16:creationId xmlns:a16="http://schemas.microsoft.com/office/drawing/2014/main" id="{B2682100-DD2F-450B-89A9-4D8D1968EA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166" y="3094492"/>
            <a:ext cx="1404056" cy="14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8E37A80-CD37-417D-8617-2D192C2ECEC4}"/>
                  </a:ext>
                </a:extLst>
              </p:cNvPr>
              <p:cNvSpPr txBox="1"/>
              <p:nvPr/>
            </p:nvSpPr>
            <p:spPr>
              <a:xfrm>
                <a:off x="2619022" y="2232021"/>
                <a:ext cx="27770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12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6=2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5=10</a:t>
                </a:r>
                <a:endParaRPr lang="en-US" sz="18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8E37A80-CD37-417D-8617-2D192C2EC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022" y="2232021"/>
                <a:ext cx="2777067" cy="523220"/>
              </a:xfrm>
              <a:prstGeom prst="rect">
                <a:avLst/>
              </a:prstGeom>
              <a:blipFill>
                <a:blip r:embed="rId4"/>
                <a:stretch>
                  <a:fillRect l="-4615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E51B25-62DA-4296-9A2A-F13F81666396}"/>
                  </a:ext>
                </a:extLst>
              </p:cNvPr>
              <p:cNvSpPr txBox="1"/>
              <p:nvPr/>
            </p:nvSpPr>
            <p:spPr>
              <a:xfrm>
                <a:off x="1236133" y="2160983"/>
                <a:ext cx="1518356" cy="710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×12=</a:t>
                </a:r>
                <a:endParaRPr lang="en-US" sz="28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E51B25-62DA-4296-9A2A-F13F816663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133" y="2160983"/>
                <a:ext cx="1518356" cy="710451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F317D74-E365-40A6-B8C9-C8FB7AE830CB}"/>
              </a:ext>
            </a:extLst>
          </p:cNvPr>
          <p:cNvSpPr txBox="1"/>
          <p:nvPr/>
        </p:nvSpPr>
        <p:spPr>
          <a:xfrm>
            <a:off x="906639" y="3049561"/>
            <a:ext cx="6373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He watched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10 minutes of the video. </a:t>
            </a: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6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5"/>
          <p:cNvSpPr/>
          <p:nvPr/>
        </p:nvSpPr>
        <p:spPr>
          <a:xfrm>
            <a:off x="5326505" y="1299344"/>
            <a:ext cx="1493297" cy="1497942"/>
          </a:xfrm>
          <a:custGeom>
            <a:avLst/>
            <a:gdLst/>
            <a:ahLst/>
            <a:cxnLst/>
            <a:rect l="l" t="t" r="r" b="b"/>
            <a:pathLst>
              <a:path w="206399" h="207041" extrusionOk="0">
                <a:moveTo>
                  <a:pt x="153" y="183716"/>
                </a:moveTo>
                <a:lnTo>
                  <a:pt x="153" y="183716"/>
                </a:lnTo>
                <a:cubicBezTo>
                  <a:pt x="63" y="183826"/>
                  <a:pt x="12" y="183898"/>
                  <a:pt x="2" y="183898"/>
                </a:cubicBezTo>
                <a:cubicBezTo>
                  <a:pt x="1" y="183898"/>
                  <a:pt x="0" y="183897"/>
                  <a:pt x="0" y="183895"/>
                </a:cubicBezTo>
                <a:lnTo>
                  <a:pt x="0" y="183895"/>
                </a:lnTo>
                <a:cubicBezTo>
                  <a:pt x="0" y="184228"/>
                  <a:pt x="11" y="184381"/>
                  <a:pt x="31" y="184381"/>
                </a:cubicBezTo>
                <a:cubicBezTo>
                  <a:pt x="57" y="184381"/>
                  <a:pt x="98" y="184143"/>
                  <a:pt x="153" y="183716"/>
                </a:cubicBezTo>
                <a:close/>
                <a:moveTo>
                  <a:pt x="22505" y="0"/>
                </a:moveTo>
                <a:lnTo>
                  <a:pt x="9130" y="109565"/>
                </a:lnTo>
                <a:cubicBezTo>
                  <a:pt x="9130" y="109565"/>
                  <a:pt x="7652" y="121461"/>
                  <a:pt x="5915" y="135735"/>
                </a:cubicBezTo>
                <a:cubicBezTo>
                  <a:pt x="5015" y="142872"/>
                  <a:pt x="4115" y="150588"/>
                  <a:pt x="3215" y="157725"/>
                </a:cubicBezTo>
                <a:cubicBezTo>
                  <a:pt x="2315" y="165634"/>
                  <a:pt x="1543" y="169363"/>
                  <a:pt x="964" y="176179"/>
                </a:cubicBezTo>
                <a:cubicBezTo>
                  <a:pt x="603" y="179471"/>
                  <a:pt x="317" y="182437"/>
                  <a:pt x="153" y="183716"/>
                </a:cubicBezTo>
                <a:lnTo>
                  <a:pt x="153" y="183716"/>
                </a:lnTo>
                <a:cubicBezTo>
                  <a:pt x="442" y="183362"/>
                  <a:pt x="1131" y="182616"/>
                  <a:pt x="2154" y="182616"/>
                </a:cubicBezTo>
                <a:cubicBezTo>
                  <a:pt x="2956" y="182616"/>
                  <a:pt x="3963" y="183074"/>
                  <a:pt x="5144" y="184538"/>
                </a:cubicBezTo>
                <a:cubicBezTo>
                  <a:pt x="8313" y="185916"/>
                  <a:pt x="11679" y="186604"/>
                  <a:pt x="15077" y="186604"/>
                </a:cubicBezTo>
                <a:cubicBezTo>
                  <a:pt x="16437" y="186604"/>
                  <a:pt x="17802" y="186494"/>
                  <a:pt x="19161" y="186274"/>
                </a:cubicBezTo>
                <a:cubicBezTo>
                  <a:pt x="21112" y="186359"/>
                  <a:pt x="23118" y="190219"/>
                  <a:pt x="25291" y="190219"/>
                </a:cubicBezTo>
                <a:cubicBezTo>
                  <a:pt x="26413" y="190219"/>
                  <a:pt x="27580" y="189190"/>
                  <a:pt x="28806" y="186081"/>
                </a:cubicBezTo>
                <a:cubicBezTo>
                  <a:pt x="30346" y="189368"/>
                  <a:pt x="31968" y="190296"/>
                  <a:pt x="33647" y="190296"/>
                </a:cubicBezTo>
                <a:cubicBezTo>
                  <a:pt x="35612" y="190296"/>
                  <a:pt x="37656" y="189024"/>
                  <a:pt x="39737" y="188781"/>
                </a:cubicBezTo>
                <a:cubicBezTo>
                  <a:pt x="40139" y="188654"/>
                  <a:pt x="40542" y="188599"/>
                  <a:pt x="40948" y="188599"/>
                </a:cubicBezTo>
                <a:cubicBezTo>
                  <a:pt x="43648" y="188599"/>
                  <a:pt x="46418" y="191059"/>
                  <a:pt x="49299" y="191059"/>
                </a:cubicBezTo>
                <a:cubicBezTo>
                  <a:pt x="50131" y="191059"/>
                  <a:pt x="50973" y="190854"/>
                  <a:pt x="51825" y="190325"/>
                </a:cubicBezTo>
                <a:cubicBezTo>
                  <a:pt x="53234" y="187842"/>
                  <a:pt x="54637" y="186964"/>
                  <a:pt x="56039" y="186964"/>
                </a:cubicBezTo>
                <a:cubicBezTo>
                  <a:pt x="58923" y="186964"/>
                  <a:pt x="61807" y="190679"/>
                  <a:pt x="64749" y="191804"/>
                </a:cubicBezTo>
                <a:cubicBezTo>
                  <a:pt x="67758" y="193131"/>
                  <a:pt x="70828" y="194245"/>
                  <a:pt x="73937" y="194245"/>
                </a:cubicBezTo>
                <a:cubicBezTo>
                  <a:pt x="75346" y="194245"/>
                  <a:pt x="76764" y="194017"/>
                  <a:pt x="78187" y="193475"/>
                </a:cubicBezTo>
                <a:cubicBezTo>
                  <a:pt x="80502" y="193797"/>
                  <a:pt x="82752" y="194247"/>
                  <a:pt x="85067" y="194568"/>
                </a:cubicBezTo>
                <a:cubicBezTo>
                  <a:pt x="85478" y="193968"/>
                  <a:pt x="85881" y="193735"/>
                  <a:pt x="86280" y="193735"/>
                </a:cubicBezTo>
                <a:cubicBezTo>
                  <a:pt x="87674" y="193735"/>
                  <a:pt x="89007" y="196593"/>
                  <a:pt x="90391" y="196593"/>
                </a:cubicBezTo>
                <a:cubicBezTo>
                  <a:pt x="90901" y="196593"/>
                  <a:pt x="91418" y="196206"/>
                  <a:pt x="91947" y="195147"/>
                </a:cubicBezTo>
                <a:cubicBezTo>
                  <a:pt x="92620" y="194452"/>
                  <a:pt x="93285" y="194181"/>
                  <a:pt x="93946" y="194181"/>
                </a:cubicBezTo>
                <a:cubicBezTo>
                  <a:pt x="96286" y="194181"/>
                  <a:pt x="98564" y="197585"/>
                  <a:pt x="100895" y="197585"/>
                </a:cubicBezTo>
                <a:cubicBezTo>
                  <a:pt x="101740" y="197585"/>
                  <a:pt x="102592" y="197137"/>
                  <a:pt x="103456" y="195919"/>
                </a:cubicBezTo>
                <a:cubicBezTo>
                  <a:pt x="107250" y="196690"/>
                  <a:pt x="111044" y="196176"/>
                  <a:pt x="114709" y="197912"/>
                </a:cubicBezTo>
                <a:cubicBezTo>
                  <a:pt x="117229" y="196738"/>
                  <a:pt x="119730" y="195972"/>
                  <a:pt x="122183" y="195972"/>
                </a:cubicBezTo>
                <a:cubicBezTo>
                  <a:pt x="124299" y="195972"/>
                  <a:pt x="126379" y="196542"/>
                  <a:pt x="128404" y="197912"/>
                </a:cubicBezTo>
                <a:cubicBezTo>
                  <a:pt x="128438" y="197911"/>
                  <a:pt x="128471" y="197911"/>
                  <a:pt x="128504" y="197911"/>
                </a:cubicBezTo>
                <a:cubicBezTo>
                  <a:pt x="132488" y="197911"/>
                  <a:pt x="136271" y="201286"/>
                  <a:pt x="139942" y="201286"/>
                </a:cubicBezTo>
                <a:cubicBezTo>
                  <a:pt x="140384" y="201286"/>
                  <a:pt x="140825" y="201237"/>
                  <a:pt x="141264" y="201127"/>
                </a:cubicBezTo>
                <a:cubicBezTo>
                  <a:pt x="143416" y="202371"/>
                  <a:pt x="145516" y="202842"/>
                  <a:pt x="147563" y="202842"/>
                </a:cubicBezTo>
                <a:cubicBezTo>
                  <a:pt x="149429" y="202842"/>
                  <a:pt x="151252" y="202450"/>
                  <a:pt x="153031" y="201898"/>
                </a:cubicBezTo>
                <a:cubicBezTo>
                  <a:pt x="154564" y="204854"/>
                  <a:pt x="156098" y="205742"/>
                  <a:pt x="157605" y="205742"/>
                </a:cubicBezTo>
                <a:cubicBezTo>
                  <a:pt x="159574" y="205742"/>
                  <a:pt x="161498" y="204228"/>
                  <a:pt x="163318" y="203827"/>
                </a:cubicBezTo>
                <a:cubicBezTo>
                  <a:pt x="163639" y="203913"/>
                  <a:pt x="163958" y="203948"/>
                  <a:pt x="164273" y="203948"/>
                </a:cubicBezTo>
                <a:cubicBezTo>
                  <a:pt x="165934" y="203948"/>
                  <a:pt x="167517" y="202957"/>
                  <a:pt x="169002" y="202957"/>
                </a:cubicBezTo>
                <a:cubicBezTo>
                  <a:pt x="170005" y="202957"/>
                  <a:pt x="170963" y="203408"/>
                  <a:pt x="171870" y="204920"/>
                </a:cubicBezTo>
                <a:cubicBezTo>
                  <a:pt x="172837" y="203446"/>
                  <a:pt x="173740" y="202898"/>
                  <a:pt x="174587" y="202898"/>
                </a:cubicBezTo>
                <a:cubicBezTo>
                  <a:pt x="175992" y="202898"/>
                  <a:pt x="177241" y="204408"/>
                  <a:pt x="178364" y="205692"/>
                </a:cubicBezTo>
                <a:cubicBezTo>
                  <a:pt x="179447" y="206716"/>
                  <a:pt x="180385" y="207040"/>
                  <a:pt x="181165" y="207040"/>
                </a:cubicBezTo>
                <a:cubicBezTo>
                  <a:pt x="182518" y="207040"/>
                  <a:pt x="183397" y="206066"/>
                  <a:pt x="183736" y="206066"/>
                </a:cubicBezTo>
                <a:cubicBezTo>
                  <a:pt x="183841" y="206066"/>
                  <a:pt x="183894" y="206158"/>
                  <a:pt x="183894" y="206399"/>
                </a:cubicBezTo>
                <a:cubicBezTo>
                  <a:pt x="184023" y="204663"/>
                  <a:pt x="184215" y="202927"/>
                  <a:pt x="184537" y="201255"/>
                </a:cubicBezTo>
                <a:cubicBezTo>
                  <a:pt x="184545" y="201268"/>
                  <a:pt x="184553" y="201274"/>
                  <a:pt x="184561" y="201274"/>
                </a:cubicBezTo>
                <a:cubicBezTo>
                  <a:pt x="184893" y="201274"/>
                  <a:pt x="185583" y="191565"/>
                  <a:pt x="186273" y="187238"/>
                </a:cubicBezTo>
                <a:cubicBezTo>
                  <a:pt x="186980" y="181194"/>
                  <a:pt x="187752" y="178365"/>
                  <a:pt x="188781" y="166663"/>
                </a:cubicBezTo>
                <a:cubicBezTo>
                  <a:pt x="189681" y="158947"/>
                  <a:pt x="190710" y="150459"/>
                  <a:pt x="191803" y="141650"/>
                </a:cubicBezTo>
                <a:cubicBezTo>
                  <a:pt x="198297" y="88668"/>
                  <a:pt x="206398" y="22440"/>
                  <a:pt x="206398" y="22440"/>
                </a:cubicBezTo>
                <a:lnTo>
                  <a:pt x="2250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666666">
                <a:alpha val="2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6" name="Google Shape;736;p35"/>
          <p:cNvGrpSpPr/>
          <p:nvPr/>
        </p:nvGrpSpPr>
        <p:grpSpPr>
          <a:xfrm rot="-3913">
            <a:off x="2070118" y="1429427"/>
            <a:ext cx="1429628" cy="1442938"/>
            <a:chOff x="1626000" y="605300"/>
            <a:chExt cx="4068375" cy="4132125"/>
          </a:xfrm>
        </p:grpSpPr>
        <p:sp>
          <p:nvSpPr>
            <p:cNvPr id="737" name="Google Shape;737;p35"/>
            <p:cNvSpPr/>
            <p:nvPr/>
          </p:nvSpPr>
          <p:spPr>
            <a:xfrm>
              <a:off x="1626000" y="605300"/>
              <a:ext cx="4068375" cy="4132125"/>
            </a:xfrm>
            <a:custGeom>
              <a:avLst/>
              <a:gdLst/>
              <a:ahLst/>
              <a:cxnLst/>
              <a:rect l="l" t="t" r="r" b="b"/>
              <a:pathLst>
                <a:path w="162735" h="165285" extrusionOk="0">
                  <a:moveTo>
                    <a:pt x="145650" y="0"/>
                  </a:moveTo>
                  <a:lnTo>
                    <a:pt x="0" y="19635"/>
                  </a:lnTo>
                  <a:lnTo>
                    <a:pt x="19583" y="165284"/>
                  </a:lnTo>
                  <a:lnTo>
                    <a:pt x="136368" y="149526"/>
                  </a:lnTo>
                  <a:lnTo>
                    <a:pt x="162734" y="126985"/>
                  </a:lnTo>
                  <a:lnTo>
                    <a:pt x="1456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666666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5"/>
            <p:cNvSpPr/>
            <p:nvPr/>
          </p:nvSpPr>
          <p:spPr>
            <a:xfrm>
              <a:off x="5036475" y="3767150"/>
              <a:ext cx="657900" cy="576300"/>
            </a:xfrm>
            <a:custGeom>
              <a:avLst/>
              <a:gdLst/>
              <a:ahLst/>
              <a:cxnLst/>
              <a:rect l="l" t="t" r="r" b="b"/>
              <a:pathLst>
                <a:path w="26316" h="23052" extrusionOk="0">
                  <a:moveTo>
                    <a:pt x="16626" y="10965"/>
                  </a:moveTo>
                  <a:cubicBezTo>
                    <a:pt x="24377" y="3010"/>
                    <a:pt x="26315" y="511"/>
                    <a:pt x="26315" y="511"/>
                  </a:cubicBezTo>
                  <a:cubicBezTo>
                    <a:pt x="26315" y="511"/>
                    <a:pt x="20756" y="3469"/>
                    <a:pt x="10812" y="1"/>
                  </a:cubicBezTo>
                  <a:cubicBezTo>
                    <a:pt x="10812" y="1"/>
                    <a:pt x="8823" y="16728"/>
                    <a:pt x="0" y="23052"/>
                  </a:cubicBezTo>
                  <a:cubicBezTo>
                    <a:pt x="6120" y="19941"/>
                    <a:pt x="11730" y="15861"/>
                    <a:pt x="16626" y="10965"/>
                  </a:cubicBezTo>
                  <a:close/>
                </a:path>
              </a:pathLst>
            </a:custGeom>
            <a:solidFill>
              <a:srgbClr val="DABD71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0" name="Google Shape;740;p35"/>
          <p:cNvSpPr txBox="1">
            <a:spLocks noGrp="1"/>
          </p:cNvSpPr>
          <p:nvPr>
            <p:ph type="subTitle" idx="1"/>
          </p:nvPr>
        </p:nvSpPr>
        <p:spPr>
          <a:xfrm flipH="1">
            <a:off x="1717829" y="3730232"/>
            <a:ext cx="2138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Multiplying fraction by a number </a:t>
            </a:r>
            <a:endParaRPr sz="1800" dirty="0"/>
          </a:p>
        </p:txBody>
      </p:sp>
      <p:sp>
        <p:nvSpPr>
          <p:cNvPr id="742" name="Google Shape;742;p35"/>
          <p:cNvSpPr txBox="1">
            <a:spLocks noGrp="1"/>
          </p:cNvSpPr>
          <p:nvPr>
            <p:ph type="subTitle" idx="2"/>
          </p:nvPr>
        </p:nvSpPr>
        <p:spPr>
          <a:xfrm flipH="1">
            <a:off x="5326505" y="3764145"/>
            <a:ext cx="2138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Multiplying fraction by a fraction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43" name="Google Shape;743;p35"/>
          <p:cNvSpPr txBox="1">
            <a:spLocks noGrp="1"/>
          </p:cNvSpPr>
          <p:nvPr>
            <p:ph type="subTitle" idx="3"/>
          </p:nvPr>
        </p:nvSpPr>
        <p:spPr>
          <a:xfrm flipH="1">
            <a:off x="1717843" y="3315707"/>
            <a:ext cx="2138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helsea Market"/>
                <a:sym typeface="Chelsea Market"/>
              </a:rPr>
              <a:t>Fraction of a number </a:t>
            </a:r>
            <a:endParaRPr sz="2000" dirty="0">
              <a:latin typeface="Chelsea Market"/>
              <a:sym typeface="Chelsea Market"/>
            </a:endParaRPr>
          </a:p>
        </p:txBody>
      </p:sp>
      <p:sp>
        <p:nvSpPr>
          <p:cNvPr id="746" name="Google Shape;746;p35"/>
          <p:cNvSpPr txBox="1">
            <a:spLocks noGrp="1"/>
          </p:cNvSpPr>
          <p:nvPr>
            <p:ph type="subTitle" idx="5"/>
          </p:nvPr>
        </p:nvSpPr>
        <p:spPr>
          <a:xfrm flipH="1">
            <a:off x="5326505" y="3315707"/>
            <a:ext cx="2138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Fraction of a fraction </a:t>
            </a:r>
            <a:endParaRPr sz="2000" dirty="0"/>
          </a:p>
        </p:txBody>
      </p:sp>
      <p:sp>
        <p:nvSpPr>
          <p:cNvPr id="747" name="Google Shape;747;p35"/>
          <p:cNvSpPr txBox="1">
            <a:spLocks noGrp="1"/>
          </p:cNvSpPr>
          <p:nvPr>
            <p:ph type="title" idx="7"/>
          </p:nvPr>
        </p:nvSpPr>
        <p:spPr>
          <a:xfrm rot="477559">
            <a:off x="5411279" y="1812983"/>
            <a:ext cx="1323752" cy="5776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752" name="Google Shape;752;p35"/>
          <p:cNvSpPr txBox="1">
            <a:spLocks noGrp="1"/>
          </p:cNvSpPr>
          <p:nvPr>
            <p:ph type="title" idx="8"/>
          </p:nvPr>
        </p:nvSpPr>
        <p:spPr>
          <a:xfrm rot="-498617">
            <a:off x="2245201" y="1840312"/>
            <a:ext cx="1079333" cy="5778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39" name="Google Shape;739;p35"/>
          <p:cNvSpPr txBox="1">
            <a:spLocks noGrp="1"/>
          </p:cNvSpPr>
          <p:nvPr>
            <p:ph type="title" idx="9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grpSp>
        <p:nvGrpSpPr>
          <p:cNvPr id="753" name="Google Shape;753;p35"/>
          <p:cNvGrpSpPr/>
          <p:nvPr/>
        </p:nvGrpSpPr>
        <p:grpSpPr>
          <a:xfrm>
            <a:off x="3092390" y="1359658"/>
            <a:ext cx="355973" cy="427192"/>
            <a:chOff x="2279900" y="1356008"/>
            <a:chExt cx="355973" cy="427192"/>
          </a:xfrm>
        </p:grpSpPr>
        <p:sp>
          <p:nvSpPr>
            <p:cNvPr id="754" name="Google Shape;754;p35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C9AE66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5" name="Google Shape;755;p35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756" name="Google Shape;756;p35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5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rgbClr val="BDE9FF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5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rgbClr val="BDE9FF"/>
              </a:solidFill>
              <a:ln>
                <a:noFill/>
              </a:ln>
              <a:effectLst>
                <a:outerShdw blurRad="28575" dist="9525" dir="6480000" algn="bl" rotWithShape="0">
                  <a:srgbClr val="3C78D8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9" name="Google Shape;759;p35"/>
          <p:cNvSpPr/>
          <p:nvPr/>
        </p:nvSpPr>
        <p:spPr>
          <a:xfrm rot="3725222">
            <a:off x="5800688" y="1134457"/>
            <a:ext cx="544930" cy="569894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1FAFF">
              <a:alpha val="67600"/>
            </a:srgbClr>
          </a:solidFill>
          <a:ln>
            <a:noFill/>
          </a:ln>
          <a:effectLst>
            <a:outerShdw blurRad="42863" dist="9525" dir="5400000" algn="bl" rotWithShape="0">
              <a:srgbClr val="783F04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70;p36">
            <a:extLst>
              <a:ext uri="{FF2B5EF4-FFF2-40B4-BE49-F238E27FC236}">
                <a16:creationId xmlns:a16="http://schemas.microsoft.com/office/drawing/2014/main" id="{5FFC6EAF-19A7-4D84-8811-D0240D279F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6372" y="34325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Write a multiplication sentence to solve the following: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20247E-61E9-438D-83BD-90CD86A7EF2F}"/>
              </a:ext>
            </a:extLst>
          </p:cNvPr>
          <p:cNvSpPr txBox="1"/>
          <p:nvPr/>
        </p:nvSpPr>
        <p:spPr>
          <a:xfrm>
            <a:off x="466372" y="504749"/>
            <a:ext cx="7721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tim" panose="00000500000000000000" pitchFamily="2" charset="-34"/>
                <a:cs typeface="Itim" panose="00000500000000000000" pitchFamily="2" charset="-34"/>
              </a:rPr>
              <a:t> 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Rayan has a 64 GB phone memory. She uses three eighths of the memory for applications and one quarter of the memory for the pictures and videos.</a:t>
            </a:r>
          </a:p>
          <a:p>
            <a:pPr marL="342900" marR="0" lvl="0" indent="-342900">
              <a:spcBef>
                <a:spcPts val="0"/>
              </a:spcBef>
              <a:spcAft>
                <a:spcPts val="1000"/>
              </a:spcAft>
              <a:buFont typeface="+mj-lt"/>
              <a:buAutoNum type="alphaLcPeriod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How many GB are used for the Apps?</a:t>
            </a:r>
          </a:p>
          <a:p>
            <a:pPr marL="0" marR="0" indent="457200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…………………………………………………………………………………………………………</a:t>
            </a:r>
          </a:p>
          <a:p>
            <a:pPr marR="0" lvl="0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How many GB are used for the pictures and videos?</a:t>
            </a:r>
          </a:p>
          <a:p>
            <a:pPr marL="0" marR="0" indent="457200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…………………………………………………………………………………………………………</a:t>
            </a:r>
          </a:p>
          <a:p>
            <a:pPr marR="0" lvl="0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How many GB are left?</a:t>
            </a:r>
          </a:p>
          <a:p>
            <a:pPr marL="0" marR="0" indent="228600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……………………………………………………………………………………………………………</a:t>
            </a:r>
          </a:p>
          <a:p>
            <a:endParaRPr lang="en-US" sz="2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5" name="Picture 2" descr="MEEM - Mirror your life - The Beach Geek">
            <a:extLst>
              <a:ext uri="{FF2B5EF4-FFF2-40B4-BE49-F238E27FC236}">
                <a16:creationId xmlns:a16="http://schemas.microsoft.com/office/drawing/2014/main" id="{7C800690-7B81-44F4-805A-0FEB54C99B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338" y="3509919"/>
            <a:ext cx="2453672" cy="140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4190889-0DBE-43D5-8AC3-86BDB74338E0}"/>
              </a:ext>
            </a:extLst>
          </p:cNvPr>
          <p:cNvGrpSpPr/>
          <p:nvPr/>
        </p:nvGrpSpPr>
        <p:grpSpPr>
          <a:xfrm>
            <a:off x="6719304" y="-157975"/>
            <a:ext cx="1995718" cy="581975"/>
            <a:chOff x="6430326" y="307434"/>
            <a:chExt cx="1995718" cy="581975"/>
          </a:xfrm>
        </p:grpSpPr>
        <p:grpSp>
          <p:nvGrpSpPr>
            <p:cNvPr id="27" name="Google Shape;1332;p51">
              <a:extLst>
                <a:ext uri="{FF2B5EF4-FFF2-40B4-BE49-F238E27FC236}">
                  <a16:creationId xmlns:a16="http://schemas.microsoft.com/office/drawing/2014/main" id="{58FFA37E-CEE4-4DBC-873F-329C7BF6B883}"/>
                </a:ext>
              </a:extLst>
            </p:cNvPr>
            <p:cNvGrpSpPr/>
            <p:nvPr/>
          </p:nvGrpSpPr>
          <p:grpSpPr>
            <a:xfrm>
              <a:off x="6430326" y="317480"/>
              <a:ext cx="1995718" cy="571929"/>
              <a:chOff x="1849793" y="1468663"/>
              <a:chExt cx="814849" cy="273402"/>
            </a:xfrm>
          </p:grpSpPr>
          <p:grpSp>
            <p:nvGrpSpPr>
              <p:cNvPr id="29" name="Google Shape;1333;p51">
                <a:extLst>
                  <a:ext uri="{FF2B5EF4-FFF2-40B4-BE49-F238E27FC236}">
                    <a16:creationId xmlns:a16="http://schemas.microsoft.com/office/drawing/2014/main" id="{DDEAC416-1ABF-4918-84AD-4155F8CC3A44}"/>
                  </a:ext>
                </a:extLst>
              </p:cNvPr>
              <p:cNvGrpSpPr/>
              <p:nvPr/>
            </p:nvGrpSpPr>
            <p:grpSpPr>
              <a:xfrm>
                <a:off x="1849793" y="1469160"/>
                <a:ext cx="814849" cy="272906"/>
                <a:chOff x="238042" y="2116833"/>
                <a:chExt cx="7061083" cy="1355717"/>
              </a:xfrm>
            </p:grpSpPr>
            <p:sp>
              <p:nvSpPr>
                <p:cNvPr id="31" name="Google Shape;1334;p51">
                  <a:extLst>
                    <a:ext uri="{FF2B5EF4-FFF2-40B4-BE49-F238E27FC236}">
                      <a16:creationId xmlns:a16="http://schemas.microsoft.com/office/drawing/2014/main" id="{F575A5D2-9065-40E4-8D32-BB3785EFA6A3}"/>
                    </a:ext>
                  </a:extLst>
                </p:cNvPr>
                <p:cNvSpPr/>
                <p:nvPr/>
              </p:nvSpPr>
              <p:spPr>
                <a:xfrm>
                  <a:off x="238125" y="2116875"/>
                  <a:ext cx="7061000" cy="13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440" h="54227" extrusionOk="0">
                      <a:moveTo>
                        <a:pt x="0" y="0"/>
                      </a:moveTo>
                      <a:lnTo>
                        <a:pt x="0" y="54227"/>
                      </a:lnTo>
                      <a:lnTo>
                        <a:pt x="266685" y="54227"/>
                      </a:lnTo>
                      <a:lnTo>
                        <a:pt x="282439" y="27171"/>
                      </a:lnTo>
                      <a:lnTo>
                        <a:pt x="266685" y="0"/>
                      </a:lnTo>
                      <a:close/>
                    </a:path>
                  </a:pathLst>
                </a:custGeom>
                <a:solidFill>
                  <a:srgbClr val="D1EAF7">
                    <a:alpha val="75420"/>
                  </a:srgbClr>
                </a:solidFill>
                <a:ln>
                  <a:noFill/>
                </a:ln>
                <a:effectLst>
                  <a:outerShdw blurRad="57150" dist="19050" dir="5400000" algn="bl" rotWithShape="0">
                    <a:srgbClr val="666666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335;p51">
                  <a:extLst>
                    <a:ext uri="{FF2B5EF4-FFF2-40B4-BE49-F238E27FC236}">
                      <a16:creationId xmlns:a16="http://schemas.microsoft.com/office/drawing/2014/main" id="{1D63AB48-5F6F-4EB9-AB28-633A3813E127}"/>
                    </a:ext>
                  </a:extLst>
                </p:cNvPr>
                <p:cNvSpPr/>
                <p:nvPr/>
              </p:nvSpPr>
              <p:spPr>
                <a:xfrm>
                  <a:off x="238042" y="2116833"/>
                  <a:ext cx="1110980" cy="13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23" h="54227" extrusionOk="0">
                      <a:moveTo>
                        <a:pt x="0" y="0"/>
                      </a:moveTo>
                      <a:lnTo>
                        <a:pt x="0" y="54227"/>
                      </a:lnTo>
                      <a:lnTo>
                        <a:pt x="45323" y="54227"/>
                      </a:lnTo>
                      <a:lnTo>
                        <a:pt x="45323" y="0"/>
                      </a:lnTo>
                      <a:close/>
                    </a:path>
                  </a:pathLst>
                </a:custGeom>
                <a:solidFill>
                  <a:srgbClr val="A1DA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" name="Google Shape;1336;p51">
                <a:extLst>
                  <a:ext uri="{FF2B5EF4-FFF2-40B4-BE49-F238E27FC236}">
                    <a16:creationId xmlns:a16="http://schemas.microsoft.com/office/drawing/2014/main" id="{1DB977F6-CE8D-478B-B101-BA790D45A5BA}"/>
                  </a:ext>
                </a:extLst>
              </p:cNvPr>
              <p:cNvSpPr/>
              <p:nvPr/>
            </p:nvSpPr>
            <p:spPr>
              <a:xfrm rot="10800000">
                <a:off x="1975875" y="1468663"/>
                <a:ext cx="101524" cy="272762"/>
              </a:xfrm>
              <a:custGeom>
                <a:avLst/>
                <a:gdLst/>
                <a:ahLst/>
                <a:cxnLst/>
                <a:rect l="l" t="t" r="r" b="b"/>
                <a:pathLst>
                  <a:path w="45323" h="54227" extrusionOk="0">
                    <a:moveTo>
                      <a:pt x="0" y="0"/>
                    </a:moveTo>
                    <a:lnTo>
                      <a:pt x="0" y="54227"/>
                    </a:lnTo>
                    <a:lnTo>
                      <a:pt x="45323" y="54227"/>
                    </a:lnTo>
                    <a:lnTo>
                      <a:pt x="45323" y="0"/>
                    </a:lnTo>
                    <a:close/>
                  </a:path>
                </a:pathLst>
              </a:custGeom>
              <a:gradFill>
                <a:gsLst>
                  <a:gs pos="0">
                    <a:srgbClr val="AAC6D5">
                      <a:alpha val="75294"/>
                    </a:srgbClr>
                  </a:gs>
                  <a:gs pos="100000">
                    <a:srgbClr val="D1EAF7">
                      <a:alpha val="21176"/>
                    </a:srgbClr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501C054-EBFF-46AE-AFEC-FBA8473C11BA}"/>
                </a:ext>
              </a:extLst>
            </p:cNvPr>
            <p:cNvSpPr txBox="1"/>
            <p:nvPr/>
          </p:nvSpPr>
          <p:spPr>
            <a:xfrm>
              <a:off x="6839984" y="307434"/>
              <a:ext cx="13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DDMN</a:t>
              </a:r>
              <a:endParaRPr lang="en-US" sz="18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270B73E-D620-407E-9905-FA06ECFAFF8D}"/>
                  </a:ext>
                </a:extLst>
              </p:cNvPr>
              <p:cNvSpPr txBox="1"/>
              <p:nvPr/>
            </p:nvSpPr>
            <p:spPr>
              <a:xfrm>
                <a:off x="2280355" y="1959947"/>
                <a:ext cx="337537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64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8=8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3=24GB</a:t>
                </a:r>
                <a:endParaRPr lang="en-US" sz="18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270B73E-D620-407E-9905-FA06ECFAF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355" y="1959947"/>
                <a:ext cx="3375378" cy="523220"/>
              </a:xfrm>
              <a:prstGeom prst="rect">
                <a:avLst/>
              </a:prstGeom>
              <a:blipFill>
                <a:blip r:embed="rId5"/>
                <a:stretch>
                  <a:fillRect l="-3610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3D0413-A045-49BA-ABE0-E62A89309915}"/>
                  </a:ext>
                </a:extLst>
              </p:cNvPr>
              <p:cNvSpPr txBox="1"/>
              <p:nvPr/>
            </p:nvSpPr>
            <p:spPr>
              <a:xfrm>
                <a:off x="994127" y="1959947"/>
                <a:ext cx="1518356" cy="704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×64=</a:t>
                </a:r>
                <a:endParaRPr lang="en-US" sz="28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3D0413-A045-49BA-ABE0-E62A89309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27" y="1959947"/>
                <a:ext cx="1518356" cy="704295"/>
              </a:xfrm>
              <a:prstGeom prst="rect">
                <a:avLst/>
              </a:prstGeom>
              <a:blipFill>
                <a:blip r:embed="rId6"/>
                <a:stretch>
                  <a:fillRect b="-1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59213B-6B90-4BB4-83E7-D8AA0F62CFC7}"/>
                  </a:ext>
                </a:extLst>
              </p:cNvPr>
              <p:cNvSpPr txBox="1"/>
              <p:nvPr/>
            </p:nvSpPr>
            <p:spPr>
              <a:xfrm>
                <a:off x="2280355" y="2825740"/>
                <a:ext cx="337537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64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4=16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1=16GB</a:t>
                </a:r>
                <a:endParaRPr lang="en-US" sz="18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59213B-6B90-4BB4-83E7-D8AA0F62C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355" y="2825740"/>
                <a:ext cx="3375378" cy="523220"/>
              </a:xfrm>
              <a:prstGeom prst="rect">
                <a:avLst/>
              </a:prstGeom>
              <a:blipFill>
                <a:blip r:embed="rId7"/>
                <a:stretch>
                  <a:fillRect l="-3610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3C28D4D-8E5E-4F92-895F-31077B22FEE5}"/>
                  </a:ext>
                </a:extLst>
              </p:cNvPr>
              <p:cNvSpPr txBox="1"/>
              <p:nvPr/>
            </p:nvSpPr>
            <p:spPr>
              <a:xfrm>
                <a:off x="994127" y="2825740"/>
                <a:ext cx="1518356" cy="7036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×64=</a:t>
                </a:r>
                <a:endParaRPr lang="en-US" sz="28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3C28D4D-8E5E-4F92-895F-31077B22F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27" y="2825740"/>
                <a:ext cx="1518356" cy="703654"/>
              </a:xfrm>
              <a:prstGeom prst="rect">
                <a:avLst/>
              </a:prstGeom>
              <a:blipFill>
                <a:blip r:embed="rId8"/>
                <a:stretch>
                  <a:fillRect b="-1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4BECC3BF-EA33-4909-8AC1-B577A47D5893}"/>
              </a:ext>
            </a:extLst>
          </p:cNvPr>
          <p:cNvSpPr txBox="1"/>
          <p:nvPr/>
        </p:nvSpPr>
        <p:spPr>
          <a:xfrm>
            <a:off x="824793" y="3698686"/>
            <a:ext cx="4548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ea typeface="Cambria Math" panose="02040503050406030204" pitchFamily="18" charset="0"/>
              </a:rPr>
              <a:t>64- (24+16) = 64-40=24GB</a:t>
            </a: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9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F7987-7279-471C-8AC3-A4764F5E4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950">
            <a:off x="805607" y="1219186"/>
            <a:ext cx="7532784" cy="2394034"/>
          </a:xfrm>
        </p:spPr>
        <p:txBody>
          <a:bodyPr/>
          <a:lstStyle/>
          <a:p>
            <a:r>
              <a:rPr lang="en-US" dirty="0"/>
              <a:t>What if the number is not divisible by the denominator? </a:t>
            </a:r>
          </a:p>
        </p:txBody>
      </p:sp>
    </p:spTree>
    <p:extLst>
      <p:ext uri="{BB962C8B-B14F-4D97-AF65-F5344CB8AC3E}">
        <p14:creationId xmlns:p14="http://schemas.microsoft.com/office/powerpoint/2010/main" val="2117835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ylinder 1">
            <a:extLst>
              <a:ext uri="{FF2B5EF4-FFF2-40B4-BE49-F238E27FC236}">
                <a16:creationId xmlns:a16="http://schemas.microsoft.com/office/drawing/2014/main" id="{623F930D-7DED-49C0-BFB9-D6BD093766BE}"/>
              </a:ext>
            </a:extLst>
          </p:cNvPr>
          <p:cNvSpPr/>
          <p:nvPr/>
        </p:nvSpPr>
        <p:spPr>
          <a:xfrm>
            <a:off x="1051276" y="1120081"/>
            <a:ext cx="1524000" cy="2118264"/>
          </a:xfrm>
          <a:prstGeom prst="can">
            <a:avLst>
              <a:gd name="adj" fmla="val 1314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 cup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E2359DC9-DEBD-4F1C-A747-8AEC02BF2E50}"/>
                  </a:ext>
                </a:extLst>
              </p:cNvPr>
              <p:cNvSpPr/>
              <p:nvPr/>
            </p:nvSpPr>
            <p:spPr>
              <a:xfrm>
                <a:off x="1051276" y="2410506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E2359DC9-DEBD-4F1C-A747-8AEC02BF2E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276" y="2410506"/>
                <a:ext cx="1524000" cy="827839"/>
              </a:xfrm>
              <a:prstGeom prst="can">
                <a:avLst/>
              </a:prstGeom>
              <a:blipFill>
                <a:blip r:embed="rId4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ylinder 15">
                <a:extLst>
                  <a:ext uri="{FF2B5EF4-FFF2-40B4-BE49-F238E27FC236}">
                    <a16:creationId xmlns:a16="http://schemas.microsoft.com/office/drawing/2014/main" id="{1570824D-B8C6-4F53-BC94-E597D9228E1A}"/>
                  </a:ext>
                </a:extLst>
              </p:cNvPr>
              <p:cNvSpPr/>
              <p:nvPr/>
            </p:nvSpPr>
            <p:spPr>
              <a:xfrm>
                <a:off x="1051276" y="1794439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16" name="Cylinder 15">
                <a:extLst>
                  <a:ext uri="{FF2B5EF4-FFF2-40B4-BE49-F238E27FC236}">
                    <a16:creationId xmlns:a16="http://schemas.microsoft.com/office/drawing/2014/main" id="{1570824D-B8C6-4F53-BC94-E597D9228E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276" y="1794439"/>
                <a:ext cx="1524000" cy="827839"/>
              </a:xfrm>
              <a:prstGeom prst="can">
                <a:avLst/>
              </a:prstGeom>
              <a:blipFill>
                <a:blip r:embed="rId5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2">
            <a:extLst>
              <a:ext uri="{FF2B5EF4-FFF2-40B4-BE49-F238E27FC236}">
                <a16:creationId xmlns:a16="http://schemas.microsoft.com/office/drawing/2014/main" id="{D4578C3C-2793-428E-ACE9-9CE5000CD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11" y="247722"/>
            <a:ext cx="7647939" cy="635100"/>
          </a:xfrm>
        </p:spPr>
        <p:txBody>
          <a:bodyPr/>
          <a:lstStyle/>
          <a:p>
            <a:pPr algn="l"/>
            <a:r>
              <a:rPr lang="en-US" dirty="0"/>
              <a:t>How much is one third of two cups?</a:t>
            </a:r>
          </a:p>
        </p:txBody>
      </p:sp>
      <p:sp>
        <p:nvSpPr>
          <p:cNvPr id="28" name="Cylinder 27">
            <a:extLst>
              <a:ext uri="{FF2B5EF4-FFF2-40B4-BE49-F238E27FC236}">
                <a16:creationId xmlns:a16="http://schemas.microsoft.com/office/drawing/2014/main" id="{F8B294B3-97EF-4BB5-A64D-652B74152A0E}"/>
              </a:ext>
            </a:extLst>
          </p:cNvPr>
          <p:cNvSpPr/>
          <p:nvPr/>
        </p:nvSpPr>
        <p:spPr>
          <a:xfrm>
            <a:off x="3233644" y="1161805"/>
            <a:ext cx="1524000" cy="2076540"/>
          </a:xfrm>
          <a:prstGeom prst="can">
            <a:avLst>
              <a:gd name="adj" fmla="val 13889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 cup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ylinder 28">
                <a:extLst>
                  <a:ext uri="{FF2B5EF4-FFF2-40B4-BE49-F238E27FC236}">
                    <a16:creationId xmlns:a16="http://schemas.microsoft.com/office/drawing/2014/main" id="{3446CA29-BFD2-4221-8474-0A6C33E1CE90}"/>
                  </a:ext>
                </a:extLst>
              </p:cNvPr>
              <p:cNvSpPr/>
              <p:nvPr/>
            </p:nvSpPr>
            <p:spPr>
              <a:xfrm>
                <a:off x="3233644" y="2410506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29" name="Cylinder 28">
                <a:extLst>
                  <a:ext uri="{FF2B5EF4-FFF2-40B4-BE49-F238E27FC236}">
                    <a16:creationId xmlns:a16="http://schemas.microsoft.com/office/drawing/2014/main" id="{3446CA29-BFD2-4221-8474-0A6C33E1CE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644" y="2410506"/>
                <a:ext cx="1524000" cy="827839"/>
              </a:xfrm>
              <a:prstGeom prst="can">
                <a:avLst/>
              </a:prstGeom>
              <a:blipFill>
                <a:blip r:embed="rId4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ylinder 29">
                <a:extLst>
                  <a:ext uri="{FF2B5EF4-FFF2-40B4-BE49-F238E27FC236}">
                    <a16:creationId xmlns:a16="http://schemas.microsoft.com/office/drawing/2014/main" id="{9C4A44CD-7461-4F9F-8719-6C1EBA598D13}"/>
                  </a:ext>
                </a:extLst>
              </p:cNvPr>
              <p:cNvSpPr/>
              <p:nvPr/>
            </p:nvSpPr>
            <p:spPr>
              <a:xfrm>
                <a:off x="3233644" y="1794439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30" name="Cylinder 29">
                <a:extLst>
                  <a:ext uri="{FF2B5EF4-FFF2-40B4-BE49-F238E27FC236}">
                    <a16:creationId xmlns:a16="http://schemas.microsoft.com/office/drawing/2014/main" id="{9C4A44CD-7461-4F9F-8719-6C1EBA598D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644" y="1794439"/>
                <a:ext cx="1524000" cy="827839"/>
              </a:xfrm>
              <a:prstGeom prst="can">
                <a:avLst/>
              </a:prstGeom>
              <a:blipFill>
                <a:blip r:embed="rId5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ylinder 32">
                <a:extLst>
                  <a:ext uri="{FF2B5EF4-FFF2-40B4-BE49-F238E27FC236}">
                    <a16:creationId xmlns:a16="http://schemas.microsoft.com/office/drawing/2014/main" id="{7F2E3DC2-B410-4DC1-B0C1-E34DEF66003F}"/>
                  </a:ext>
                </a:extLst>
              </p:cNvPr>
              <p:cNvSpPr/>
              <p:nvPr/>
            </p:nvSpPr>
            <p:spPr>
              <a:xfrm>
                <a:off x="1051276" y="1138042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3" name="Cylinder 32">
                <a:extLst>
                  <a:ext uri="{FF2B5EF4-FFF2-40B4-BE49-F238E27FC236}">
                    <a16:creationId xmlns:a16="http://schemas.microsoft.com/office/drawing/2014/main" id="{7F2E3DC2-B410-4DC1-B0C1-E34DEF660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276" y="1138042"/>
                <a:ext cx="1524000" cy="827839"/>
              </a:xfrm>
              <a:prstGeom prst="can">
                <a:avLst/>
              </a:prstGeom>
              <a:blipFill>
                <a:blip r:embed="rId6"/>
                <a:stretch>
                  <a:fillRect b="-5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ylinder 33">
                <a:extLst>
                  <a:ext uri="{FF2B5EF4-FFF2-40B4-BE49-F238E27FC236}">
                    <a16:creationId xmlns:a16="http://schemas.microsoft.com/office/drawing/2014/main" id="{BB95669C-B141-4C60-A128-D2F43A05FB43}"/>
                  </a:ext>
                </a:extLst>
              </p:cNvPr>
              <p:cNvSpPr/>
              <p:nvPr/>
            </p:nvSpPr>
            <p:spPr>
              <a:xfrm>
                <a:off x="3233644" y="1156002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4" name="Cylinder 33">
                <a:extLst>
                  <a:ext uri="{FF2B5EF4-FFF2-40B4-BE49-F238E27FC236}">
                    <a16:creationId xmlns:a16="http://schemas.microsoft.com/office/drawing/2014/main" id="{BB95669C-B141-4C60-A128-D2F43A05FB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644" y="1156002"/>
                <a:ext cx="1524000" cy="827839"/>
              </a:xfrm>
              <a:prstGeom prst="can">
                <a:avLst/>
              </a:prstGeom>
              <a:blipFill>
                <a:blip r:embed="rId7"/>
                <a:stretch>
                  <a:fillRect b="-5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ylinder 30">
                <a:extLst>
                  <a:ext uri="{FF2B5EF4-FFF2-40B4-BE49-F238E27FC236}">
                    <a16:creationId xmlns:a16="http://schemas.microsoft.com/office/drawing/2014/main" id="{4F2808C1-E467-4746-BCDB-E776D9FA25DF}"/>
                  </a:ext>
                </a:extLst>
              </p:cNvPr>
              <p:cNvSpPr/>
              <p:nvPr/>
            </p:nvSpPr>
            <p:spPr>
              <a:xfrm>
                <a:off x="3233644" y="1161805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31" name="Cylinder 30">
                <a:extLst>
                  <a:ext uri="{FF2B5EF4-FFF2-40B4-BE49-F238E27FC236}">
                    <a16:creationId xmlns:a16="http://schemas.microsoft.com/office/drawing/2014/main" id="{4F2808C1-E467-4746-BCDB-E776D9FA25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644" y="1161805"/>
                <a:ext cx="1524000" cy="827839"/>
              </a:xfrm>
              <a:prstGeom prst="can">
                <a:avLst/>
              </a:prstGeom>
              <a:blipFill>
                <a:blip r:embed="rId8"/>
                <a:stretch>
                  <a:fillRect b="-5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ylinder 16">
                <a:extLst>
                  <a:ext uri="{FF2B5EF4-FFF2-40B4-BE49-F238E27FC236}">
                    <a16:creationId xmlns:a16="http://schemas.microsoft.com/office/drawing/2014/main" id="{ED9D0BBB-7160-483D-B5D8-20C18A069FFF}"/>
                  </a:ext>
                </a:extLst>
              </p:cNvPr>
              <p:cNvSpPr/>
              <p:nvPr/>
            </p:nvSpPr>
            <p:spPr>
              <a:xfrm>
                <a:off x="1051276" y="1156003"/>
                <a:ext cx="1524000" cy="827839"/>
              </a:xfrm>
              <a:prstGeom prst="can">
                <a:avLst>
                  <a:gd name="adj" fmla="val 19545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17" name="Cylinder 16">
                <a:extLst>
                  <a:ext uri="{FF2B5EF4-FFF2-40B4-BE49-F238E27FC236}">
                    <a16:creationId xmlns:a16="http://schemas.microsoft.com/office/drawing/2014/main" id="{ED9D0BBB-7160-483D-B5D8-20C18A069F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276" y="1156003"/>
                <a:ext cx="1524000" cy="827839"/>
              </a:xfrm>
              <a:prstGeom prst="can">
                <a:avLst>
                  <a:gd name="adj" fmla="val 19545"/>
                </a:avLst>
              </a:prstGeom>
              <a:blipFill>
                <a:blip r:embed="rId9"/>
                <a:stretch>
                  <a:fillRect b="-4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418A7B7A-C2A5-4CEF-AA87-D9A56FDE9566}"/>
              </a:ext>
            </a:extLst>
          </p:cNvPr>
          <p:cNvGrpSpPr/>
          <p:nvPr/>
        </p:nvGrpSpPr>
        <p:grpSpPr>
          <a:xfrm>
            <a:off x="6667918" y="2968595"/>
            <a:ext cx="598311" cy="1209963"/>
            <a:chOff x="925689" y="1165720"/>
            <a:chExt cx="598311" cy="1209963"/>
          </a:xfrm>
        </p:grpSpPr>
        <p:sp>
          <p:nvSpPr>
            <p:cNvPr id="37" name="Google Shape;739;p35">
              <a:extLst>
                <a:ext uri="{FF2B5EF4-FFF2-40B4-BE49-F238E27FC236}">
                  <a16:creationId xmlns:a16="http://schemas.microsoft.com/office/drawing/2014/main" id="{F360EA17-0A5F-46B2-8953-DF2C7917CB6B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2</a:t>
              </a:r>
            </a:p>
          </p:txBody>
        </p:sp>
        <p:sp>
          <p:nvSpPr>
            <p:cNvPr id="38" name="Google Shape;739;p35">
              <a:extLst>
                <a:ext uri="{FF2B5EF4-FFF2-40B4-BE49-F238E27FC236}">
                  <a16:creationId xmlns:a16="http://schemas.microsoft.com/office/drawing/2014/main" id="{C1E46BD5-13E1-4BC3-8E45-FC0000DC77EB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3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FE32170-AFE3-41FE-9774-7FF9B2CC0C87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604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0313 0.5219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2608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83951E-6 L 0.00035 0.5138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28" grpId="0" animBg="1"/>
      <p:bldP spid="29" grpId="0" animBg="1"/>
      <p:bldP spid="30" grpId="0" animBg="1"/>
      <p:bldP spid="33" grpId="0" animBg="1"/>
      <p:bldP spid="34" grpId="0" animBg="1"/>
      <p:bldP spid="31" grpId="0" animBg="1"/>
      <p:bldP spid="31" grpId="1" animBg="1"/>
      <p:bldP spid="17" grpId="0" animBg="1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ylinder 1">
            <a:extLst>
              <a:ext uri="{FF2B5EF4-FFF2-40B4-BE49-F238E27FC236}">
                <a16:creationId xmlns:a16="http://schemas.microsoft.com/office/drawing/2014/main" id="{623F930D-7DED-49C0-BFB9-D6BD093766BE}"/>
              </a:ext>
            </a:extLst>
          </p:cNvPr>
          <p:cNvSpPr/>
          <p:nvPr/>
        </p:nvSpPr>
        <p:spPr>
          <a:xfrm>
            <a:off x="202792" y="935893"/>
            <a:ext cx="1524000" cy="2100303"/>
          </a:xfrm>
          <a:prstGeom prst="ca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 cup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E2359DC9-DEBD-4F1C-A747-8AEC02BF2E50}"/>
                  </a:ext>
                </a:extLst>
              </p:cNvPr>
              <p:cNvSpPr/>
              <p:nvPr/>
            </p:nvSpPr>
            <p:spPr>
              <a:xfrm>
                <a:off x="202792" y="2208358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E2359DC9-DEBD-4F1C-A747-8AEC02BF2E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92" y="2208358"/>
                <a:ext cx="1524000" cy="827839"/>
              </a:xfrm>
              <a:prstGeom prst="can">
                <a:avLst/>
              </a:prstGeom>
              <a:blipFill>
                <a:blip r:embed="rId4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ylinder 15">
                <a:extLst>
                  <a:ext uri="{FF2B5EF4-FFF2-40B4-BE49-F238E27FC236}">
                    <a16:creationId xmlns:a16="http://schemas.microsoft.com/office/drawing/2014/main" id="{1570824D-B8C6-4F53-BC94-E597D9228E1A}"/>
                  </a:ext>
                </a:extLst>
              </p:cNvPr>
              <p:cNvSpPr/>
              <p:nvPr/>
            </p:nvSpPr>
            <p:spPr>
              <a:xfrm>
                <a:off x="202792" y="1592291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16" name="Cylinder 15">
                <a:extLst>
                  <a:ext uri="{FF2B5EF4-FFF2-40B4-BE49-F238E27FC236}">
                    <a16:creationId xmlns:a16="http://schemas.microsoft.com/office/drawing/2014/main" id="{1570824D-B8C6-4F53-BC94-E597D9228E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92" y="1592291"/>
                <a:ext cx="1524000" cy="827839"/>
              </a:xfrm>
              <a:prstGeom prst="can">
                <a:avLst/>
              </a:prstGeom>
              <a:blipFill>
                <a:blip r:embed="rId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2">
            <a:extLst>
              <a:ext uri="{FF2B5EF4-FFF2-40B4-BE49-F238E27FC236}">
                <a16:creationId xmlns:a16="http://schemas.microsoft.com/office/drawing/2014/main" id="{D4578C3C-2793-428E-ACE9-9CE5000CD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85" y="-57905"/>
            <a:ext cx="7647939" cy="635100"/>
          </a:xfrm>
        </p:spPr>
        <p:txBody>
          <a:bodyPr/>
          <a:lstStyle/>
          <a:p>
            <a:pPr algn="l"/>
            <a:r>
              <a:rPr lang="en-US" dirty="0"/>
              <a:t>How much is one third of five cups?</a:t>
            </a:r>
          </a:p>
        </p:txBody>
      </p:sp>
      <p:sp>
        <p:nvSpPr>
          <p:cNvPr id="28" name="Cylinder 27">
            <a:extLst>
              <a:ext uri="{FF2B5EF4-FFF2-40B4-BE49-F238E27FC236}">
                <a16:creationId xmlns:a16="http://schemas.microsoft.com/office/drawing/2014/main" id="{F8B294B3-97EF-4BB5-A64D-652B74152A0E}"/>
              </a:ext>
            </a:extLst>
          </p:cNvPr>
          <p:cNvSpPr/>
          <p:nvPr/>
        </p:nvSpPr>
        <p:spPr>
          <a:xfrm>
            <a:off x="1962059" y="924090"/>
            <a:ext cx="1524000" cy="2100303"/>
          </a:xfrm>
          <a:prstGeom prst="ca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 cup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ylinder 28">
                <a:extLst>
                  <a:ext uri="{FF2B5EF4-FFF2-40B4-BE49-F238E27FC236}">
                    <a16:creationId xmlns:a16="http://schemas.microsoft.com/office/drawing/2014/main" id="{3446CA29-BFD2-4221-8474-0A6C33E1CE90}"/>
                  </a:ext>
                </a:extLst>
              </p:cNvPr>
              <p:cNvSpPr/>
              <p:nvPr/>
            </p:nvSpPr>
            <p:spPr>
              <a:xfrm>
                <a:off x="1962059" y="2196555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29" name="Cylinder 28">
                <a:extLst>
                  <a:ext uri="{FF2B5EF4-FFF2-40B4-BE49-F238E27FC236}">
                    <a16:creationId xmlns:a16="http://schemas.microsoft.com/office/drawing/2014/main" id="{3446CA29-BFD2-4221-8474-0A6C33E1CE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059" y="2196555"/>
                <a:ext cx="1524000" cy="827839"/>
              </a:xfrm>
              <a:prstGeom prst="can">
                <a:avLst/>
              </a:prstGeom>
              <a:blipFill>
                <a:blip r:embed="rId6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ylinder 29">
                <a:extLst>
                  <a:ext uri="{FF2B5EF4-FFF2-40B4-BE49-F238E27FC236}">
                    <a16:creationId xmlns:a16="http://schemas.microsoft.com/office/drawing/2014/main" id="{9C4A44CD-7461-4F9F-8719-6C1EBA598D13}"/>
                  </a:ext>
                </a:extLst>
              </p:cNvPr>
              <p:cNvSpPr/>
              <p:nvPr/>
            </p:nvSpPr>
            <p:spPr>
              <a:xfrm>
                <a:off x="1962059" y="1580488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30" name="Cylinder 29">
                <a:extLst>
                  <a:ext uri="{FF2B5EF4-FFF2-40B4-BE49-F238E27FC236}">
                    <a16:creationId xmlns:a16="http://schemas.microsoft.com/office/drawing/2014/main" id="{9C4A44CD-7461-4F9F-8719-6C1EBA598D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059" y="1580488"/>
                <a:ext cx="1524000" cy="827839"/>
              </a:xfrm>
              <a:prstGeom prst="can">
                <a:avLst/>
              </a:prstGeom>
              <a:blipFill>
                <a:blip r:embed="rId7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ylinder 32">
                <a:extLst>
                  <a:ext uri="{FF2B5EF4-FFF2-40B4-BE49-F238E27FC236}">
                    <a16:creationId xmlns:a16="http://schemas.microsoft.com/office/drawing/2014/main" id="{7F2E3DC2-B410-4DC1-B0C1-E34DEF66003F}"/>
                  </a:ext>
                </a:extLst>
              </p:cNvPr>
              <p:cNvSpPr/>
              <p:nvPr/>
            </p:nvSpPr>
            <p:spPr>
              <a:xfrm>
                <a:off x="202792" y="935894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3" name="Cylinder 32">
                <a:extLst>
                  <a:ext uri="{FF2B5EF4-FFF2-40B4-BE49-F238E27FC236}">
                    <a16:creationId xmlns:a16="http://schemas.microsoft.com/office/drawing/2014/main" id="{7F2E3DC2-B410-4DC1-B0C1-E34DEF660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92" y="935894"/>
                <a:ext cx="1524000" cy="827839"/>
              </a:xfrm>
              <a:prstGeom prst="can">
                <a:avLst/>
              </a:prstGeom>
              <a:blipFill>
                <a:blip r:embed="rId8"/>
                <a:stretch>
                  <a:fillRect b="-5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ylinder 33">
                <a:extLst>
                  <a:ext uri="{FF2B5EF4-FFF2-40B4-BE49-F238E27FC236}">
                    <a16:creationId xmlns:a16="http://schemas.microsoft.com/office/drawing/2014/main" id="{BB95669C-B141-4C60-A128-D2F43A05FB43}"/>
                  </a:ext>
                </a:extLst>
              </p:cNvPr>
              <p:cNvSpPr/>
              <p:nvPr/>
            </p:nvSpPr>
            <p:spPr>
              <a:xfrm>
                <a:off x="1962059" y="942051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4" name="Cylinder 33">
                <a:extLst>
                  <a:ext uri="{FF2B5EF4-FFF2-40B4-BE49-F238E27FC236}">
                    <a16:creationId xmlns:a16="http://schemas.microsoft.com/office/drawing/2014/main" id="{BB95669C-B141-4C60-A128-D2F43A05FB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059" y="942051"/>
                <a:ext cx="1524000" cy="827839"/>
              </a:xfrm>
              <a:prstGeom prst="can">
                <a:avLst/>
              </a:prstGeom>
              <a:blipFill>
                <a:blip r:embed="rId9"/>
                <a:stretch>
                  <a:fillRect b="-5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ylinder 30">
                <a:extLst>
                  <a:ext uri="{FF2B5EF4-FFF2-40B4-BE49-F238E27FC236}">
                    <a16:creationId xmlns:a16="http://schemas.microsoft.com/office/drawing/2014/main" id="{4F2808C1-E467-4746-BCDB-E776D9FA25DF}"/>
                  </a:ext>
                </a:extLst>
              </p:cNvPr>
              <p:cNvSpPr/>
              <p:nvPr/>
            </p:nvSpPr>
            <p:spPr>
              <a:xfrm>
                <a:off x="1962059" y="947854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31" name="Cylinder 30">
                <a:extLst>
                  <a:ext uri="{FF2B5EF4-FFF2-40B4-BE49-F238E27FC236}">
                    <a16:creationId xmlns:a16="http://schemas.microsoft.com/office/drawing/2014/main" id="{4F2808C1-E467-4746-BCDB-E776D9FA25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059" y="947854"/>
                <a:ext cx="1524000" cy="827839"/>
              </a:xfrm>
              <a:prstGeom prst="can">
                <a:avLst/>
              </a:prstGeom>
              <a:blipFill>
                <a:blip r:embed="rId10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ylinder 16">
                <a:extLst>
                  <a:ext uri="{FF2B5EF4-FFF2-40B4-BE49-F238E27FC236}">
                    <a16:creationId xmlns:a16="http://schemas.microsoft.com/office/drawing/2014/main" id="{ED9D0BBB-7160-483D-B5D8-20C18A069FFF}"/>
                  </a:ext>
                </a:extLst>
              </p:cNvPr>
              <p:cNvSpPr/>
              <p:nvPr/>
            </p:nvSpPr>
            <p:spPr>
              <a:xfrm>
                <a:off x="202792" y="953855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17" name="Cylinder 16">
                <a:extLst>
                  <a:ext uri="{FF2B5EF4-FFF2-40B4-BE49-F238E27FC236}">
                    <a16:creationId xmlns:a16="http://schemas.microsoft.com/office/drawing/2014/main" id="{ED9D0BBB-7160-483D-B5D8-20C18A069F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92" y="953855"/>
                <a:ext cx="1524000" cy="827839"/>
              </a:xfrm>
              <a:prstGeom prst="can">
                <a:avLst/>
              </a:prstGeom>
              <a:blipFill>
                <a:blip r:embed="rId11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ylinder 17">
            <a:extLst>
              <a:ext uri="{FF2B5EF4-FFF2-40B4-BE49-F238E27FC236}">
                <a16:creationId xmlns:a16="http://schemas.microsoft.com/office/drawing/2014/main" id="{14921ECF-AB39-47B5-B3B7-90A471BD5C4B}"/>
              </a:ext>
            </a:extLst>
          </p:cNvPr>
          <p:cNvSpPr/>
          <p:nvPr/>
        </p:nvSpPr>
        <p:spPr>
          <a:xfrm>
            <a:off x="3810000" y="969968"/>
            <a:ext cx="1524000" cy="2100303"/>
          </a:xfrm>
          <a:prstGeom prst="ca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 cup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ylinder 18">
                <a:extLst>
                  <a:ext uri="{FF2B5EF4-FFF2-40B4-BE49-F238E27FC236}">
                    <a16:creationId xmlns:a16="http://schemas.microsoft.com/office/drawing/2014/main" id="{B3A9DB05-A6C2-43DE-997F-587C4F4C731E}"/>
                  </a:ext>
                </a:extLst>
              </p:cNvPr>
              <p:cNvSpPr/>
              <p:nvPr/>
            </p:nvSpPr>
            <p:spPr>
              <a:xfrm>
                <a:off x="3810000" y="2242433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19" name="Cylinder 18">
                <a:extLst>
                  <a:ext uri="{FF2B5EF4-FFF2-40B4-BE49-F238E27FC236}">
                    <a16:creationId xmlns:a16="http://schemas.microsoft.com/office/drawing/2014/main" id="{B3A9DB05-A6C2-43DE-997F-587C4F4C73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2242433"/>
                <a:ext cx="1524000" cy="827839"/>
              </a:xfrm>
              <a:prstGeom prst="can">
                <a:avLst/>
              </a:prstGeom>
              <a:blipFill>
                <a:blip r:embed="rId12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ylinder 19">
                <a:extLst>
                  <a:ext uri="{FF2B5EF4-FFF2-40B4-BE49-F238E27FC236}">
                    <a16:creationId xmlns:a16="http://schemas.microsoft.com/office/drawing/2014/main" id="{6B4601A3-BA27-438B-A771-410A79774F9B}"/>
                  </a:ext>
                </a:extLst>
              </p:cNvPr>
              <p:cNvSpPr/>
              <p:nvPr/>
            </p:nvSpPr>
            <p:spPr>
              <a:xfrm>
                <a:off x="3810000" y="1626366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20" name="Cylinder 19">
                <a:extLst>
                  <a:ext uri="{FF2B5EF4-FFF2-40B4-BE49-F238E27FC236}">
                    <a16:creationId xmlns:a16="http://schemas.microsoft.com/office/drawing/2014/main" id="{6B4601A3-BA27-438B-A771-410A79774F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626366"/>
                <a:ext cx="1524000" cy="827839"/>
              </a:xfrm>
              <a:prstGeom prst="can">
                <a:avLst/>
              </a:prstGeom>
              <a:blipFill>
                <a:blip r:embed="rId1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ylinder 20">
                <a:extLst>
                  <a:ext uri="{FF2B5EF4-FFF2-40B4-BE49-F238E27FC236}">
                    <a16:creationId xmlns:a16="http://schemas.microsoft.com/office/drawing/2014/main" id="{C6B3C618-4048-4FD0-B655-74915CDF40FC}"/>
                  </a:ext>
                </a:extLst>
              </p:cNvPr>
              <p:cNvSpPr/>
              <p:nvPr/>
            </p:nvSpPr>
            <p:spPr>
              <a:xfrm>
                <a:off x="3810000" y="987929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21" name="Cylinder 20">
                <a:extLst>
                  <a:ext uri="{FF2B5EF4-FFF2-40B4-BE49-F238E27FC236}">
                    <a16:creationId xmlns:a16="http://schemas.microsoft.com/office/drawing/2014/main" id="{C6B3C618-4048-4FD0-B655-74915CDF40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987929"/>
                <a:ext cx="1524000" cy="827839"/>
              </a:xfrm>
              <a:prstGeom prst="can">
                <a:avLst/>
              </a:prstGeom>
              <a:blipFill>
                <a:blip r:embed="rId14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ylinder 21">
                <a:extLst>
                  <a:ext uri="{FF2B5EF4-FFF2-40B4-BE49-F238E27FC236}">
                    <a16:creationId xmlns:a16="http://schemas.microsoft.com/office/drawing/2014/main" id="{9064359A-841A-4DA4-A8E6-227C18B8AF85}"/>
                  </a:ext>
                </a:extLst>
              </p:cNvPr>
              <p:cNvSpPr/>
              <p:nvPr/>
            </p:nvSpPr>
            <p:spPr>
              <a:xfrm>
                <a:off x="3810000" y="993732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22" name="Cylinder 21">
                <a:extLst>
                  <a:ext uri="{FF2B5EF4-FFF2-40B4-BE49-F238E27FC236}">
                    <a16:creationId xmlns:a16="http://schemas.microsoft.com/office/drawing/2014/main" id="{9064359A-841A-4DA4-A8E6-227C18B8AF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993732"/>
                <a:ext cx="1524000" cy="827839"/>
              </a:xfrm>
              <a:prstGeom prst="can">
                <a:avLst/>
              </a:prstGeom>
              <a:blipFill>
                <a:blip r:embed="rId1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ylinder 22">
            <a:extLst>
              <a:ext uri="{FF2B5EF4-FFF2-40B4-BE49-F238E27FC236}">
                <a16:creationId xmlns:a16="http://schemas.microsoft.com/office/drawing/2014/main" id="{BBC8059F-B364-4E2E-AB6D-77205818BE90}"/>
              </a:ext>
            </a:extLst>
          </p:cNvPr>
          <p:cNvSpPr/>
          <p:nvPr/>
        </p:nvSpPr>
        <p:spPr>
          <a:xfrm>
            <a:off x="5598123" y="1018724"/>
            <a:ext cx="1524000" cy="2100303"/>
          </a:xfrm>
          <a:prstGeom prst="ca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 cup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ylinder 23">
                <a:extLst>
                  <a:ext uri="{FF2B5EF4-FFF2-40B4-BE49-F238E27FC236}">
                    <a16:creationId xmlns:a16="http://schemas.microsoft.com/office/drawing/2014/main" id="{F0EC55D0-C42C-4E28-91A0-38F9C2414844}"/>
                  </a:ext>
                </a:extLst>
              </p:cNvPr>
              <p:cNvSpPr/>
              <p:nvPr/>
            </p:nvSpPr>
            <p:spPr>
              <a:xfrm>
                <a:off x="5598123" y="2291189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24" name="Cylinder 23">
                <a:extLst>
                  <a:ext uri="{FF2B5EF4-FFF2-40B4-BE49-F238E27FC236}">
                    <a16:creationId xmlns:a16="http://schemas.microsoft.com/office/drawing/2014/main" id="{F0EC55D0-C42C-4E28-91A0-38F9C2414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8123" y="2291189"/>
                <a:ext cx="1524000" cy="827839"/>
              </a:xfrm>
              <a:prstGeom prst="can">
                <a:avLst/>
              </a:prstGeom>
              <a:blipFill>
                <a:blip r:embed="rId1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ylinder 24">
                <a:extLst>
                  <a:ext uri="{FF2B5EF4-FFF2-40B4-BE49-F238E27FC236}">
                    <a16:creationId xmlns:a16="http://schemas.microsoft.com/office/drawing/2014/main" id="{2198D083-0D2F-41A3-B60D-E4FB61CFAF22}"/>
                  </a:ext>
                </a:extLst>
              </p:cNvPr>
              <p:cNvSpPr/>
              <p:nvPr/>
            </p:nvSpPr>
            <p:spPr>
              <a:xfrm>
                <a:off x="5598123" y="1675122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25" name="Cylinder 24">
                <a:extLst>
                  <a:ext uri="{FF2B5EF4-FFF2-40B4-BE49-F238E27FC236}">
                    <a16:creationId xmlns:a16="http://schemas.microsoft.com/office/drawing/2014/main" id="{2198D083-0D2F-41A3-B60D-E4FB61CFAF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8123" y="1675122"/>
                <a:ext cx="1524000" cy="827839"/>
              </a:xfrm>
              <a:prstGeom prst="can">
                <a:avLst/>
              </a:prstGeom>
              <a:blipFill>
                <a:blip r:embed="rId1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ylinder 25">
                <a:extLst>
                  <a:ext uri="{FF2B5EF4-FFF2-40B4-BE49-F238E27FC236}">
                    <a16:creationId xmlns:a16="http://schemas.microsoft.com/office/drawing/2014/main" id="{5330ADCD-FD3B-4744-ACE8-D548B586DB34}"/>
                  </a:ext>
                </a:extLst>
              </p:cNvPr>
              <p:cNvSpPr/>
              <p:nvPr/>
            </p:nvSpPr>
            <p:spPr>
              <a:xfrm>
                <a:off x="5598123" y="1036685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26" name="Cylinder 25">
                <a:extLst>
                  <a:ext uri="{FF2B5EF4-FFF2-40B4-BE49-F238E27FC236}">
                    <a16:creationId xmlns:a16="http://schemas.microsoft.com/office/drawing/2014/main" id="{5330ADCD-FD3B-4744-ACE8-D548B586DB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8123" y="1036685"/>
                <a:ext cx="1524000" cy="827839"/>
              </a:xfrm>
              <a:prstGeom prst="can">
                <a:avLst/>
              </a:prstGeom>
              <a:blipFill>
                <a:blip r:embed="rId1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ylinder 26">
                <a:extLst>
                  <a:ext uri="{FF2B5EF4-FFF2-40B4-BE49-F238E27FC236}">
                    <a16:creationId xmlns:a16="http://schemas.microsoft.com/office/drawing/2014/main" id="{7817F28A-2DA0-4C4C-98B6-36A1A00EBCBA}"/>
                  </a:ext>
                </a:extLst>
              </p:cNvPr>
              <p:cNvSpPr/>
              <p:nvPr/>
            </p:nvSpPr>
            <p:spPr>
              <a:xfrm>
                <a:off x="5598123" y="1042488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27" name="Cylinder 26">
                <a:extLst>
                  <a:ext uri="{FF2B5EF4-FFF2-40B4-BE49-F238E27FC236}">
                    <a16:creationId xmlns:a16="http://schemas.microsoft.com/office/drawing/2014/main" id="{7817F28A-2DA0-4C4C-98B6-36A1A00EBC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8123" y="1042488"/>
                <a:ext cx="1524000" cy="827839"/>
              </a:xfrm>
              <a:prstGeom prst="can">
                <a:avLst/>
              </a:prstGeom>
              <a:blipFill>
                <a:blip r:embed="rId19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ylinder 31">
            <a:extLst>
              <a:ext uri="{FF2B5EF4-FFF2-40B4-BE49-F238E27FC236}">
                <a16:creationId xmlns:a16="http://schemas.microsoft.com/office/drawing/2014/main" id="{522A8E45-450B-461D-9F78-53D97B9800A2}"/>
              </a:ext>
            </a:extLst>
          </p:cNvPr>
          <p:cNvSpPr/>
          <p:nvPr/>
        </p:nvSpPr>
        <p:spPr>
          <a:xfrm>
            <a:off x="7386246" y="1018724"/>
            <a:ext cx="1524000" cy="2100303"/>
          </a:xfrm>
          <a:prstGeom prst="ca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 cup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ylinder 34">
                <a:extLst>
                  <a:ext uri="{FF2B5EF4-FFF2-40B4-BE49-F238E27FC236}">
                    <a16:creationId xmlns:a16="http://schemas.microsoft.com/office/drawing/2014/main" id="{2F5DD1C4-CDED-489E-8DE9-EC0E6D6B19B0}"/>
                  </a:ext>
                </a:extLst>
              </p:cNvPr>
              <p:cNvSpPr/>
              <p:nvPr/>
            </p:nvSpPr>
            <p:spPr>
              <a:xfrm>
                <a:off x="7386246" y="2291189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35" name="Cylinder 34">
                <a:extLst>
                  <a:ext uri="{FF2B5EF4-FFF2-40B4-BE49-F238E27FC236}">
                    <a16:creationId xmlns:a16="http://schemas.microsoft.com/office/drawing/2014/main" id="{2F5DD1C4-CDED-489E-8DE9-EC0E6D6B19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246" y="2291189"/>
                <a:ext cx="1524000" cy="827839"/>
              </a:xfrm>
              <a:prstGeom prst="can">
                <a:avLst/>
              </a:prstGeom>
              <a:blipFill>
                <a:blip r:embed="rId20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ylinder 39">
                <a:extLst>
                  <a:ext uri="{FF2B5EF4-FFF2-40B4-BE49-F238E27FC236}">
                    <a16:creationId xmlns:a16="http://schemas.microsoft.com/office/drawing/2014/main" id="{81220C73-903B-4838-A951-4B3F503ABA2E}"/>
                  </a:ext>
                </a:extLst>
              </p:cNvPr>
              <p:cNvSpPr/>
              <p:nvPr/>
            </p:nvSpPr>
            <p:spPr>
              <a:xfrm>
                <a:off x="7386246" y="1675122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40" name="Cylinder 39">
                <a:extLst>
                  <a:ext uri="{FF2B5EF4-FFF2-40B4-BE49-F238E27FC236}">
                    <a16:creationId xmlns:a16="http://schemas.microsoft.com/office/drawing/2014/main" id="{81220C73-903B-4838-A951-4B3F503ABA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246" y="1675122"/>
                <a:ext cx="1524000" cy="827839"/>
              </a:xfrm>
              <a:prstGeom prst="can">
                <a:avLst/>
              </a:prstGeom>
              <a:blipFill>
                <a:blip r:embed="rId21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ylinder 40">
                <a:extLst>
                  <a:ext uri="{FF2B5EF4-FFF2-40B4-BE49-F238E27FC236}">
                    <a16:creationId xmlns:a16="http://schemas.microsoft.com/office/drawing/2014/main" id="{0C3D1562-E684-4213-AAF2-4E0672BE9974}"/>
                  </a:ext>
                </a:extLst>
              </p:cNvPr>
              <p:cNvSpPr/>
              <p:nvPr/>
            </p:nvSpPr>
            <p:spPr>
              <a:xfrm>
                <a:off x="7386246" y="1036685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41" name="Cylinder 40">
                <a:extLst>
                  <a:ext uri="{FF2B5EF4-FFF2-40B4-BE49-F238E27FC236}">
                    <a16:creationId xmlns:a16="http://schemas.microsoft.com/office/drawing/2014/main" id="{0C3D1562-E684-4213-AAF2-4E0672BE99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246" y="1036685"/>
                <a:ext cx="1524000" cy="827839"/>
              </a:xfrm>
              <a:prstGeom prst="can">
                <a:avLst/>
              </a:prstGeom>
              <a:blipFill>
                <a:blip r:embed="rId22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ylinder 41">
                <a:extLst>
                  <a:ext uri="{FF2B5EF4-FFF2-40B4-BE49-F238E27FC236}">
                    <a16:creationId xmlns:a16="http://schemas.microsoft.com/office/drawing/2014/main" id="{0A44F747-5757-467C-A4E3-C22E2B510FA8}"/>
                  </a:ext>
                </a:extLst>
              </p:cNvPr>
              <p:cNvSpPr/>
              <p:nvPr/>
            </p:nvSpPr>
            <p:spPr>
              <a:xfrm>
                <a:off x="7386246" y="1042488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42" name="Cylinder 41">
                <a:extLst>
                  <a:ext uri="{FF2B5EF4-FFF2-40B4-BE49-F238E27FC236}">
                    <a16:creationId xmlns:a16="http://schemas.microsoft.com/office/drawing/2014/main" id="{0A44F747-5757-467C-A4E3-C22E2B510F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246" y="1042488"/>
                <a:ext cx="1524000" cy="827839"/>
              </a:xfrm>
              <a:prstGeom prst="can">
                <a:avLst/>
              </a:prstGeom>
              <a:blipFill>
                <a:blip r:embed="rId2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E75D4-41BD-41EC-943A-B2BE6EFB329A}"/>
              </a:ext>
            </a:extLst>
          </p:cNvPr>
          <p:cNvGrpSpPr/>
          <p:nvPr/>
        </p:nvGrpSpPr>
        <p:grpSpPr>
          <a:xfrm>
            <a:off x="8251153" y="-96125"/>
            <a:ext cx="598311" cy="1209963"/>
            <a:chOff x="925689" y="1165720"/>
            <a:chExt cx="598311" cy="1209963"/>
          </a:xfrm>
        </p:grpSpPr>
        <p:sp>
          <p:nvSpPr>
            <p:cNvPr id="44" name="Google Shape;739;p35">
              <a:extLst>
                <a:ext uri="{FF2B5EF4-FFF2-40B4-BE49-F238E27FC236}">
                  <a16:creationId xmlns:a16="http://schemas.microsoft.com/office/drawing/2014/main" id="{0D6624F7-1944-4262-A411-133EDB513E0C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5</a:t>
              </a:r>
            </a:p>
          </p:txBody>
        </p:sp>
        <p:sp>
          <p:nvSpPr>
            <p:cNvPr id="45" name="Google Shape;739;p35">
              <a:extLst>
                <a:ext uri="{FF2B5EF4-FFF2-40B4-BE49-F238E27FC236}">
                  <a16:creationId xmlns:a16="http://schemas.microsoft.com/office/drawing/2014/main" id="{45A824CB-0584-40A4-B784-6C05D67FA120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3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C0FA3BF-30F0-4CDD-AC86-3DA10C6AFDD3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ylinder 46">
                <a:extLst>
                  <a:ext uri="{FF2B5EF4-FFF2-40B4-BE49-F238E27FC236}">
                    <a16:creationId xmlns:a16="http://schemas.microsoft.com/office/drawing/2014/main" id="{2DDBCDE4-0C83-49CA-9975-EA00D93A94E3}"/>
                  </a:ext>
                </a:extLst>
              </p:cNvPr>
              <p:cNvSpPr/>
              <p:nvPr/>
            </p:nvSpPr>
            <p:spPr>
              <a:xfrm>
                <a:off x="137007" y="5422820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47" name="Cylinder 46">
                <a:extLst>
                  <a:ext uri="{FF2B5EF4-FFF2-40B4-BE49-F238E27FC236}">
                    <a16:creationId xmlns:a16="http://schemas.microsoft.com/office/drawing/2014/main" id="{2DDBCDE4-0C83-49CA-9975-EA00D93A94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07" y="5422820"/>
                <a:ext cx="1524000" cy="827839"/>
              </a:xfrm>
              <a:prstGeom prst="can">
                <a:avLst/>
              </a:prstGeom>
              <a:blipFill>
                <a:blip r:embed="rId24"/>
                <a:stretch>
                  <a:fillRect b="-5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ylinder 47">
                <a:extLst>
                  <a:ext uri="{FF2B5EF4-FFF2-40B4-BE49-F238E27FC236}">
                    <a16:creationId xmlns:a16="http://schemas.microsoft.com/office/drawing/2014/main" id="{1321B043-59EB-41FD-9E45-D89747642ABB}"/>
                  </a:ext>
                </a:extLst>
              </p:cNvPr>
              <p:cNvSpPr/>
              <p:nvPr/>
            </p:nvSpPr>
            <p:spPr>
              <a:xfrm>
                <a:off x="1896274" y="5411017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48" name="Cylinder 47">
                <a:extLst>
                  <a:ext uri="{FF2B5EF4-FFF2-40B4-BE49-F238E27FC236}">
                    <a16:creationId xmlns:a16="http://schemas.microsoft.com/office/drawing/2014/main" id="{1321B043-59EB-41FD-9E45-D89747642A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274" y="5411017"/>
                <a:ext cx="1524000" cy="827839"/>
              </a:xfrm>
              <a:prstGeom prst="can">
                <a:avLst/>
              </a:prstGeom>
              <a:blipFill>
                <a:blip r:embed="rId25"/>
                <a:stretch>
                  <a:fillRect b="-5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ylinder 48">
                <a:extLst>
                  <a:ext uri="{FF2B5EF4-FFF2-40B4-BE49-F238E27FC236}">
                    <a16:creationId xmlns:a16="http://schemas.microsoft.com/office/drawing/2014/main" id="{A8C1BF0F-DDE4-4B96-B9B4-A4B186B2ADF1}"/>
                  </a:ext>
                </a:extLst>
              </p:cNvPr>
              <p:cNvSpPr/>
              <p:nvPr/>
            </p:nvSpPr>
            <p:spPr>
              <a:xfrm>
                <a:off x="3744215" y="5456895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49" name="Cylinder 48">
                <a:extLst>
                  <a:ext uri="{FF2B5EF4-FFF2-40B4-BE49-F238E27FC236}">
                    <a16:creationId xmlns:a16="http://schemas.microsoft.com/office/drawing/2014/main" id="{A8C1BF0F-DDE4-4B96-B9B4-A4B186B2AD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215" y="5456895"/>
                <a:ext cx="1524000" cy="827839"/>
              </a:xfrm>
              <a:prstGeom prst="can">
                <a:avLst/>
              </a:prstGeom>
              <a:blipFill>
                <a:blip r:embed="rId2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ylinder 49">
                <a:extLst>
                  <a:ext uri="{FF2B5EF4-FFF2-40B4-BE49-F238E27FC236}">
                    <a16:creationId xmlns:a16="http://schemas.microsoft.com/office/drawing/2014/main" id="{04D25551-75A5-44BE-9702-4A3047CC671B}"/>
                  </a:ext>
                </a:extLst>
              </p:cNvPr>
              <p:cNvSpPr/>
              <p:nvPr/>
            </p:nvSpPr>
            <p:spPr>
              <a:xfrm>
                <a:off x="5532338" y="5505651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50" name="Cylinder 49">
                <a:extLst>
                  <a:ext uri="{FF2B5EF4-FFF2-40B4-BE49-F238E27FC236}">
                    <a16:creationId xmlns:a16="http://schemas.microsoft.com/office/drawing/2014/main" id="{04D25551-75A5-44BE-9702-4A3047CC67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2338" y="5505651"/>
                <a:ext cx="1524000" cy="827839"/>
              </a:xfrm>
              <a:prstGeom prst="can">
                <a:avLst/>
              </a:prstGeom>
              <a:blipFill>
                <a:blip r:embed="rId2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ylinder 50">
                <a:extLst>
                  <a:ext uri="{FF2B5EF4-FFF2-40B4-BE49-F238E27FC236}">
                    <a16:creationId xmlns:a16="http://schemas.microsoft.com/office/drawing/2014/main" id="{AAA098AA-8AA2-4A2D-AA2F-E9EC20BAB8F5}"/>
                  </a:ext>
                </a:extLst>
              </p:cNvPr>
              <p:cNvSpPr/>
              <p:nvPr/>
            </p:nvSpPr>
            <p:spPr>
              <a:xfrm>
                <a:off x="7320461" y="5505651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51" name="Cylinder 50">
                <a:extLst>
                  <a:ext uri="{FF2B5EF4-FFF2-40B4-BE49-F238E27FC236}">
                    <a16:creationId xmlns:a16="http://schemas.microsoft.com/office/drawing/2014/main" id="{AAA098AA-8AA2-4A2D-AA2F-E9EC20BAB8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461" y="5505651"/>
                <a:ext cx="1524000" cy="827839"/>
              </a:xfrm>
              <a:prstGeom prst="can">
                <a:avLst/>
              </a:prstGeom>
              <a:blipFill>
                <a:blip r:embed="rId2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765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7.40741E-7 L 0.00312 0.5219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2608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69136E-6 L 0.00034 0.5138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5679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69136E-6 L 0.00034 0.5138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5679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00034 0.5138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567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20988E-6 L 0.00035 0.51389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28" grpId="0" animBg="1"/>
      <p:bldP spid="29" grpId="0" animBg="1"/>
      <p:bldP spid="30" grpId="0" animBg="1"/>
      <p:bldP spid="33" grpId="0" animBg="1"/>
      <p:bldP spid="34" grpId="0" animBg="1"/>
      <p:bldP spid="31" grpId="0" animBg="1"/>
      <p:bldP spid="31" grpId="1" animBg="1"/>
      <p:bldP spid="17" grpId="0" animBg="1"/>
      <p:bldP spid="17" grpId="1" animBg="1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7" grpId="1" animBg="1"/>
      <p:bldP spid="32" grpId="0" animBg="1"/>
      <p:bldP spid="35" grpId="0" animBg="1"/>
      <p:bldP spid="40" grpId="0" animBg="1"/>
      <p:bldP spid="41" grpId="0" animBg="1"/>
      <p:bldP spid="42" grpId="0" animBg="1"/>
      <p:bldP spid="4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D4578C3C-2793-428E-ACE9-9CE5000CD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85" y="-57905"/>
            <a:ext cx="7647939" cy="635100"/>
          </a:xfrm>
        </p:spPr>
        <p:txBody>
          <a:bodyPr/>
          <a:lstStyle/>
          <a:p>
            <a:pPr algn="l"/>
            <a:r>
              <a:rPr lang="en-US" dirty="0"/>
              <a:t>How much is one third of five cups?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E75D4-41BD-41EC-943A-B2BE6EFB329A}"/>
              </a:ext>
            </a:extLst>
          </p:cNvPr>
          <p:cNvGrpSpPr/>
          <p:nvPr/>
        </p:nvGrpSpPr>
        <p:grpSpPr>
          <a:xfrm>
            <a:off x="469085" y="781699"/>
            <a:ext cx="598311" cy="1209963"/>
            <a:chOff x="925689" y="1165720"/>
            <a:chExt cx="598311" cy="1209963"/>
          </a:xfrm>
        </p:grpSpPr>
        <p:sp>
          <p:nvSpPr>
            <p:cNvPr id="44" name="Google Shape;739;p35">
              <a:extLst>
                <a:ext uri="{FF2B5EF4-FFF2-40B4-BE49-F238E27FC236}">
                  <a16:creationId xmlns:a16="http://schemas.microsoft.com/office/drawing/2014/main" id="{0D6624F7-1944-4262-A411-133EDB513E0C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5</a:t>
              </a:r>
            </a:p>
          </p:txBody>
        </p:sp>
        <p:sp>
          <p:nvSpPr>
            <p:cNvPr id="45" name="Google Shape;739;p35">
              <a:extLst>
                <a:ext uri="{FF2B5EF4-FFF2-40B4-BE49-F238E27FC236}">
                  <a16:creationId xmlns:a16="http://schemas.microsoft.com/office/drawing/2014/main" id="{45A824CB-0584-40A4-B784-6C05D67FA120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3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C0FA3BF-30F0-4CDD-AC86-3DA10C6AFDD3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ylinder 47">
                <a:extLst>
                  <a:ext uri="{FF2B5EF4-FFF2-40B4-BE49-F238E27FC236}">
                    <a16:creationId xmlns:a16="http://schemas.microsoft.com/office/drawing/2014/main" id="{B1E5BA90-FF09-4C47-B001-09589B8E484B}"/>
                  </a:ext>
                </a:extLst>
              </p:cNvPr>
              <p:cNvSpPr/>
              <p:nvPr/>
            </p:nvSpPr>
            <p:spPr>
              <a:xfrm>
                <a:off x="232049" y="2196166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48" name="Cylinder 47">
                <a:extLst>
                  <a:ext uri="{FF2B5EF4-FFF2-40B4-BE49-F238E27FC236}">
                    <a16:creationId xmlns:a16="http://schemas.microsoft.com/office/drawing/2014/main" id="{B1E5BA90-FF09-4C47-B001-09589B8E48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49" y="2196166"/>
                <a:ext cx="1524000" cy="827839"/>
              </a:xfrm>
              <a:prstGeom prst="can">
                <a:avLst/>
              </a:prstGeom>
              <a:blipFill>
                <a:blip r:embed="rId4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ylinder 48">
                <a:extLst>
                  <a:ext uri="{FF2B5EF4-FFF2-40B4-BE49-F238E27FC236}">
                    <a16:creationId xmlns:a16="http://schemas.microsoft.com/office/drawing/2014/main" id="{E12955DB-601B-4EE5-9B79-B5840A6F8CF6}"/>
                  </a:ext>
                </a:extLst>
              </p:cNvPr>
              <p:cNvSpPr/>
              <p:nvPr/>
            </p:nvSpPr>
            <p:spPr>
              <a:xfrm>
                <a:off x="1991316" y="2184363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49" name="Cylinder 48">
                <a:extLst>
                  <a:ext uri="{FF2B5EF4-FFF2-40B4-BE49-F238E27FC236}">
                    <a16:creationId xmlns:a16="http://schemas.microsoft.com/office/drawing/2014/main" id="{E12955DB-601B-4EE5-9B79-B5840A6F8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316" y="2184363"/>
                <a:ext cx="1524000" cy="827839"/>
              </a:xfrm>
              <a:prstGeom prst="can">
                <a:avLst/>
              </a:prstGeom>
              <a:blipFill>
                <a:blip r:embed="rId5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ylinder 49">
                <a:extLst>
                  <a:ext uri="{FF2B5EF4-FFF2-40B4-BE49-F238E27FC236}">
                    <a16:creationId xmlns:a16="http://schemas.microsoft.com/office/drawing/2014/main" id="{572DE961-8DC9-4CE5-9028-A38BA54BE46D}"/>
                  </a:ext>
                </a:extLst>
              </p:cNvPr>
              <p:cNvSpPr/>
              <p:nvPr/>
            </p:nvSpPr>
            <p:spPr>
              <a:xfrm>
                <a:off x="3839257" y="2230241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50" name="Cylinder 49">
                <a:extLst>
                  <a:ext uri="{FF2B5EF4-FFF2-40B4-BE49-F238E27FC236}">
                    <a16:creationId xmlns:a16="http://schemas.microsoft.com/office/drawing/2014/main" id="{572DE961-8DC9-4CE5-9028-A38BA54BE4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257" y="2230241"/>
                <a:ext cx="1524000" cy="827839"/>
              </a:xfrm>
              <a:prstGeom prst="can">
                <a:avLst/>
              </a:prstGeom>
              <a:blipFill>
                <a:blip r:embed="rId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ylinder 50">
                <a:extLst>
                  <a:ext uri="{FF2B5EF4-FFF2-40B4-BE49-F238E27FC236}">
                    <a16:creationId xmlns:a16="http://schemas.microsoft.com/office/drawing/2014/main" id="{41FED3CD-25A7-4CF2-A30E-F5E664AF7025}"/>
                  </a:ext>
                </a:extLst>
              </p:cNvPr>
              <p:cNvSpPr/>
              <p:nvPr/>
            </p:nvSpPr>
            <p:spPr>
              <a:xfrm>
                <a:off x="5627380" y="2278997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51" name="Cylinder 50">
                <a:extLst>
                  <a:ext uri="{FF2B5EF4-FFF2-40B4-BE49-F238E27FC236}">
                    <a16:creationId xmlns:a16="http://schemas.microsoft.com/office/drawing/2014/main" id="{41FED3CD-25A7-4CF2-A30E-F5E664AF70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380" y="2278997"/>
                <a:ext cx="1524000" cy="827839"/>
              </a:xfrm>
              <a:prstGeom prst="can">
                <a:avLst/>
              </a:prstGeom>
              <a:blipFill>
                <a:blip r:embed="rId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ylinder 51">
                <a:extLst>
                  <a:ext uri="{FF2B5EF4-FFF2-40B4-BE49-F238E27FC236}">
                    <a16:creationId xmlns:a16="http://schemas.microsoft.com/office/drawing/2014/main" id="{BE736470-0D8F-41D5-A161-F371DBA5DE38}"/>
                  </a:ext>
                </a:extLst>
              </p:cNvPr>
              <p:cNvSpPr/>
              <p:nvPr/>
            </p:nvSpPr>
            <p:spPr>
              <a:xfrm>
                <a:off x="7415503" y="2278997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52" name="Cylinder 51">
                <a:extLst>
                  <a:ext uri="{FF2B5EF4-FFF2-40B4-BE49-F238E27FC236}">
                    <a16:creationId xmlns:a16="http://schemas.microsoft.com/office/drawing/2014/main" id="{BE736470-0D8F-41D5-A161-F371DBA5DE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5503" y="2278997"/>
                <a:ext cx="1524000" cy="827839"/>
              </a:xfrm>
              <a:prstGeom prst="can">
                <a:avLst/>
              </a:prstGeom>
              <a:blipFill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065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D4578C3C-2793-428E-ACE9-9CE5000CD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85" y="-57905"/>
            <a:ext cx="7647939" cy="635100"/>
          </a:xfrm>
        </p:spPr>
        <p:txBody>
          <a:bodyPr/>
          <a:lstStyle/>
          <a:p>
            <a:pPr algn="l"/>
            <a:r>
              <a:rPr lang="en-US" dirty="0"/>
              <a:t>How much is one third of five cups?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E75D4-41BD-41EC-943A-B2BE6EFB329A}"/>
              </a:ext>
            </a:extLst>
          </p:cNvPr>
          <p:cNvGrpSpPr/>
          <p:nvPr/>
        </p:nvGrpSpPr>
        <p:grpSpPr>
          <a:xfrm>
            <a:off x="424823" y="3258151"/>
            <a:ext cx="598311" cy="1261036"/>
            <a:chOff x="925689" y="1165720"/>
            <a:chExt cx="598311" cy="1261036"/>
          </a:xfrm>
        </p:grpSpPr>
        <p:sp>
          <p:nvSpPr>
            <p:cNvPr id="44" name="Google Shape;739;p35">
              <a:extLst>
                <a:ext uri="{FF2B5EF4-FFF2-40B4-BE49-F238E27FC236}">
                  <a16:creationId xmlns:a16="http://schemas.microsoft.com/office/drawing/2014/main" id="{0D6624F7-1944-4262-A411-133EDB513E0C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5</a:t>
              </a:r>
            </a:p>
          </p:txBody>
        </p:sp>
        <p:sp>
          <p:nvSpPr>
            <p:cNvPr id="45" name="Google Shape;739;p35">
              <a:extLst>
                <a:ext uri="{FF2B5EF4-FFF2-40B4-BE49-F238E27FC236}">
                  <a16:creationId xmlns:a16="http://schemas.microsoft.com/office/drawing/2014/main" id="{45A824CB-0584-40A4-B784-6C05D67FA120}"/>
                </a:ext>
              </a:extLst>
            </p:cNvPr>
            <p:cNvSpPr txBox="1">
              <a:spLocks/>
            </p:cNvSpPr>
            <p:nvPr/>
          </p:nvSpPr>
          <p:spPr>
            <a:xfrm>
              <a:off x="995916" y="1791656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3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C0FA3BF-30F0-4CDD-AC86-3DA10C6AFDD3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ylinder 48">
                <a:extLst>
                  <a:ext uri="{FF2B5EF4-FFF2-40B4-BE49-F238E27FC236}">
                    <a16:creationId xmlns:a16="http://schemas.microsoft.com/office/drawing/2014/main" id="{E12955DB-601B-4EE5-9B79-B5840A6F8CF6}"/>
                  </a:ext>
                </a:extLst>
              </p:cNvPr>
              <p:cNvSpPr/>
              <p:nvPr/>
            </p:nvSpPr>
            <p:spPr>
              <a:xfrm>
                <a:off x="2299843" y="2388200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49" name="Cylinder 48">
                <a:extLst>
                  <a:ext uri="{FF2B5EF4-FFF2-40B4-BE49-F238E27FC236}">
                    <a16:creationId xmlns:a16="http://schemas.microsoft.com/office/drawing/2014/main" id="{E12955DB-601B-4EE5-9B79-B5840A6F8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843" y="2388200"/>
                <a:ext cx="1524000" cy="827839"/>
              </a:xfrm>
              <a:prstGeom prst="can">
                <a:avLst/>
              </a:prstGeom>
              <a:blipFill>
                <a:blip r:embed="rId4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ylinder 50">
                <a:extLst>
                  <a:ext uri="{FF2B5EF4-FFF2-40B4-BE49-F238E27FC236}">
                    <a16:creationId xmlns:a16="http://schemas.microsoft.com/office/drawing/2014/main" id="{41FED3CD-25A7-4CF2-A30E-F5E664AF7025}"/>
                  </a:ext>
                </a:extLst>
              </p:cNvPr>
              <p:cNvSpPr/>
              <p:nvPr/>
            </p:nvSpPr>
            <p:spPr>
              <a:xfrm>
                <a:off x="4293054" y="2430312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51" name="Cylinder 50">
                <a:extLst>
                  <a:ext uri="{FF2B5EF4-FFF2-40B4-BE49-F238E27FC236}">
                    <a16:creationId xmlns:a16="http://schemas.microsoft.com/office/drawing/2014/main" id="{41FED3CD-25A7-4CF2-A30E-F5E664AF70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054" y="2430312"/>
                <a:ext cx="1524000" cy="827839"/>
              </a:xfrm>
              <a:prstGeom prst="can">
                <a:avLst/>
              </a:prstGeom>
              <a:blipFill>
                <a:blip r:embed="rId5"/>
                <a:stretch>
                  <a:fillRect b="-5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ylinder 51">
                <a:extLst>
                  <a:ext uri="{FF2B5EF4-FFF2-40B4-BE49-F238E27FC236}">
                    <a16:creationId xmlns:a16="http://schemas.microsoft.com/office/drawing/2014/main" id="{BE736470-0D8F-41D5-A161-F371DBA5DE38}"/>
                  </a:ext>
                </a:extLst>
              </p:cNvPr>
              <p:cNvSpPr/>
              <p:nvPr/>
            </p:nvSpPr>
            <p:spPr>
              <a:xfrm>
                <a:off x="4318658" y="1780392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52" name="Cylinder 51">
                <a:extLst>
                  <a:ext uri="{FF2B5EF4-FFF2-40B4-BE49-F238E27FC236}">
                    <a16:creationId xmlns:a16="http://schemas.microsoft.com/office/drawing/2014/main" id="{BE736470-0D8F-41D5-A161-F371DBA5DE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658" y="1780392"/>
                <a:ext cx="1524000" cy="827839"/>
              </a:xfrm>
              <a:prstGeom prst="can">
                <a:avLst/>
              </a:prstGeom>
              <a:blipFill>
                <a:blip r:embed="rId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ylinder 47">
                <a:extLst>
                  <a:ext uri="{FF2B5EF4-FFF2-40B4-BE49-F238E27FC236}">
                    <a16:creationId xmlns:a16="http://schemas.microsoft.com/office/drawing/2014/main" id="{B1E5BA90-FF09-4C47-B001-09589B8E484B}"/>
                  </a:ext>
                </a:extLst>
              </p:cNvPr>
              <p:cNvSpPr/>
              <p:nvPr/>
            </p:nvSpPr>
            <p:spPr>
              <a:xfrm>
                <a:off x="2299843" y="1704839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48" name="Cylinder 47">
                <a:extLst>
                  <a:ext uri="{FF2B5EF4-FFF2-40B4-BE49-F238E27FC236}">
                    <a16:creationId xmlns:a16="http://schemas.microsoft.com/office/drawing/2014/main" id="{B1E5BA90-FF09-4C47-B001-09589B8E48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843" y="1704839"/>
                <a:ext cx="1524000" cy="827839"/>
              </a:xfrm>
              <a:prstGeom prst="can">
                <a:avLst/>
              </a:prstGeom>
              <a:blipFill>
                <a:blip r:embed="rId7"/>
                <a:stretch>
                  <a:fillRect b="-5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ylinder 49">
                <a:extLst>
                  <a:ext uri="{FF2B5EF4-FFF2-40B4-BE49-F238E27FC236}">
                    <a16:creationId xmlns:a16="http://schemas.microsoft.com/office/drawing/2014/main" id="{572DE961-8DC9-4CE5-9028-A38BA54BE46D}"/>
                  </a:ext>
                </a:extLst>
              </p:cNvPr>
              <p:cNvSpPr/>
              <p:nvPr/>
            </p:nvSpPr>
            <p:spPr>
              <a:xfrm>
                <a:off x="2299843" y="1090175"/>
                <a:ext cx="1524000" cy="827839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cup </a:t>
                </a:r>
              </a:p>
            </p:txBody>
          </p:sp>
        </mc:Choice>
        <mc:Fallback xmlns="">
          <p:sp>
            <p:nvSpPr>
              <p:cNvPr id="50" name="Cylinder 49">
                <a:extLst>
                  <a:ext uri="{FF2B5EF4-FFF2-40B4-BE49-F238E27FC236}">
                    <a16:creationId xmlns:a16="http://schemas.microsoft.com/office/drawing/2014/main" id="{572DE961-8DC9-4CE5-9028-A38BA54BE4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843" y="1090175"/>
                <a:ext cx="1524000" cy="827839"/>
              </a:xfrm>
              <a:prstGeom prst="can">
                <a:avLst/>
              </a:prstGeom>
              <a:blipFill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ylinder 11">
            <a:extLst>
              <a:ext uri="{FF2B5EF4-FFF2-40B4-BE49-F238E27FC236}">
                <a16:creationId xmlns:a16="http://schemas.microsoft.com/office/drawing/2014/main" id="{52B2C34C-410C-428D-9751-69BB44B4383E}"/>
              </a:ext>
            </a:extLst>
          </p:cNvPr>
          <p:cNvSpPr/>
          <p:nvPr/>
        </p:nvSpPr>
        <p:spPr>
          <a:xfrm>
            <a:off x="2299843" y="1038545"/>
            <a:ext cx="1524000" cy="2194560"/>
          </a:xfrm>
          <a:prstGeom prst="can">
            <a:avLst/>
          </a:prstGeom>
          <a:solidFill>
            <a:schemeClr val="accent4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 cup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F17849-B874-404D-9E88-F8A444D24B28}"/>
              </a:ext>
            </a:extLst>
          </p:cNvPr>
          <p:cNvGrpSpPr/>
          <p:nvPr/>
        </p:nvGrpSpPr>
        <p:grpSpPr>
          <a:xfrm>
            <a:off x="1503970" y="3233105"/>
            <a:ext cx="3850239" cy="1261036"/>
            <a:chOff x="1503970" y="3233105"/>
            <a:chExt cx="3850239" cy="12610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C41BAFD-BB53-4648-9D4F-67E0173972D6}"/>
                </a:ext>
              </a:extLst>
            </p:cNvPr>
            <p:cNvGrpSpPr/>
            <p:nvPr/>
          </p:nvGrpSpPr>
          <p:grpSpPr>
            <a:xfrm>
              <a:off x="2463532" y="3233105"/>
              <a:ext cx="598311" cy="1261036"/>
              <a:chOff x="925689" y="1165720"/>
              <a:chExt cx="598311" cy="1261036"/>
            </a:xfrm>
          </p:grpSpPr>
          <p:sp>
            <p:nvSpPr>
              <p:cNvPr id="15" name="Google Shape;739;p35">
                <a:extLst>
                  <a:ext uri="{FF2B5EF4-FFF2-40B4-BE49-F238E27FC236}">
                    <a16:creationId xmlns:a16="http://schemas.microsoft.com/office/drawing/2014/main" id="{A4702E3A-0FD9-45D6-89DD-A08185E7CB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7378" y="1165720"/>
                <a:ext cx="451619" cy="63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:r>
                  <a:rPr lang="en-US" sz="3200" dirty="0"/>
                  <a:t>3</a:t>
                </a:r>
              </a:p>
            </p:txBody>
          </p:sp>
          <p:sp>
            <p:nvSpPr>
              <p:cNvPr id="16" name="Google Shape;739;p35">
                <a:extLst>
                  <a:ext uri="{FF2B5EF4-FFF2-40B4-BE49-F238E27FC236}">
                    <a16:creationId xmlns:a16="http://schemas.microsoft.com/office/drawing/2014/main" id="{79317BB4-6334-4EFE-BFAA-6D23DE9230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5916" y="1791656"/>
                <a:ext cx="451619" cy="63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:r>
                  <a:rPr lang="en-US" sz="3200" dirty="0"/>
                  <a:t>3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E53ACA3-5EFF-4C79-BC96-EA3A935610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5689" y="1791656"/>
                <a:ext cx="598311" cy="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5388163-25FF-411C-9616-13431B0328DC}"/>
                </a:ext>
              </a:extLst>
            </p:cNvPr>
            <p:cNvGrpSpPr/>
            <p:nvPr/>
          </p:nvGrpSpPr>
          <p:grpSpPr>
            <a:xfrm>
              <a:off x="4755898" y="3233105"/>
              <a:ext cx="598311" cy="1261036"/>
              <a:chOff x="925689" y="1165720"/>
              <a:chExt cx="598311" cy="1261036"/>
            </a:xfrm>
          </p:grpSpPr>
          <p:sp>
            <p:nvSpPr>
              <p:cNvPr id="19" name="Google Shape;739;p35">
                <a:extLst>
                  <a:ext uri="{FF2B5EF4-FFF2-40B4-BE49-F238E27FC236}">
                    <a16:creationId xmlns:a16="http://schemas.microsoft.com/office/drawing/2014/main" id="{5A14878C-2772-4C58-BEC6-2A38EA386C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7378" y="1165720"/>
                <a:ext cx="451619" cy="63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:r>
                  <a:rPr lang="en-US" sz="3200" dirty="0"/>
                  <a:t>2</a:t>
                </a:r>
              </a:p>
            </p:txBody>
          </p:sp>
          <p:sp>
            <p:nvSpPr>
              <p:cNvPr id="20" name="Google Shape;739;p35">
                <a:extLst>
                  <a:ext uri="{FF2B5EF4-FFF2-40B4-BE49-F238E27FC236}">
                    <a16:creationId xmlns:a16="http://schemas.microsoft.com/office/drawing/2014/main" id="{794DF1FA-279E-42CB-8044-14FC2F757C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5916" y="1791656"/>
                <a:ext cx="451619" cy="63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:r>
                  <a:rPr lang="en-US" sz="3200" dirty="0"/>
                  <a:t>3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0F52211-D432-42E2-AE0C-B71449F92F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5689" y="1791656"/>
                <a:ext cx="598311" cy="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Google Shape;739;p35">
              <a:extLst>
                <a:ext uri="{FF2B5EF4-FFF2-40B4-BE49-F238E27FC236}">
                  <a16:creationId xmlns:a16="http://schemas.microsoft.com/office/drawing/2014/main" id="{F2647489-F815-4C5E-8B0C-DCEE483ED4CD}"/>
                </a:ext>
              </a:extLst>
            </p:cNvPr>
            <p:cNvSpPr txBox="1">
              <a:spLocks/>
            </p:cNvSpPr>
            <p:nvPr/>
          </p:nvSpPr>
          <p:spPr>
            <a:xfrm>
              <a:off x="1503970" y="3541491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=</a:t>
              </a:r>
            </a:p>
          </p:txBody>
        </p:sp>
        <p:sp>
          <p:nvSpPr>
            <p:cNvPr id="30" name="Google Shape;739;p35">
              <a:extLst>
                <a:ext uri="{FF2B5EF4-FFF2-40B4-BE49-F238E27FC236}">
                  <a16:creationId xmlns:a16="http://schemas.microsoft.com/office/drawing/2014/main" id="{25140406-C9A2-4707-BA63-FEE333C88A62}"/>
                </a:ext>
              </a:extLst>
            </p:cNvPr>
            <p:cNvSpPr txBox="1">
              <a:spLocks/>
            </p:cNvSpPr>
            <p:nvPr/>
          </p:nvSpPr>
          <p:spPr>
            <a:xfrm>
              <a:off x="3653177" y="3469855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+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3F28DD4-83DA-418F-9E11-97692E256F1B}"/>
              </a:ext>
            </a:extLst>
          </p:cNvPr>
          <p:cNvGrpSpPr/>
          <p:nvPr/>
        </p:nvGrpSpPr>
        <p:grpSpPr>
          <a:xfrm>
            <a:off x="5758485" y="3262733"/>
            <a:ext cx="1360006" cy="1261036"/>
            <a:chOff x="3994203" y="3233105"/>
            <a:chExt cx="1360006" cy="126103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C84D417-AE3A-4911-874C-2543F2233224}"/>
                </a:ext>
              </a:extLst>
            </p:cNvPr>
            <p:cNvGrpSpPr/>
            <p:nvPr/>
          </p:nvGrpSpPr>
          <p:grpSpPr>
            <a:xfrm>
              <a:off x="4755898" y="3233105"/>
              <a:ext cx="598311" cy="1261036"/>
              <a:chOff x="925689" y="1165720"/>
              <a:chExt cx="598311" cy="1261036"/>
            </a:xfrm>
          </p:grpSpPr>
          <p:sp>
            <p:nvSpPr>
              <p:cNvPr id="36" name="Google Shape;739;p35">
                <a:extLst>
                  <a:ext uri="{FF2B5EF4-FFF2-40B4-BE49-F238E27FC236}">
                    <a16:creationId xmlns:a16="http://schemas.microsoft.com/office/drawing/2014/main" id="{EA831B9F-0AA8-4CD6-91F3-C9A6088E59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7378" y="1165720"/>
                <a:ext cx="451619" cy="63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:r>
                  <a:rPr lang="en-US" sz="3200" dirty="0"/>
                  <a:t>2</a:t>
                </a:r>
              </a:p>
            </p:txBody>
          </p:sp>
          <p:sp>
            <p:nvSpPr>
              <p:cNvPr id="37" name="Google Shape;739;p35">
                <a:extLst>
                  <a:ext uri="{FF2B5EF4-FFF2-40B4-BE49-F238E27FC236}">
                    <a16:creationId xmlns:a16="http://schemas.microsoft.com/office/drawing/2014/main" id="{931405D5-DDD4-471F-8148-5F3A3A42DA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5916" y="1791656"/>
                <a:ext cx="451619" cy="63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:r>
                  <a:rPr lang="en-US" sz="3200" dirty="0"/>
                  <a:t>3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351322E-A0C5-4C60-9BDD-E8992349E0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5689" y="1791656"/>
                <a:ext cx="598311" cy="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Google Shape;739;p35">
              <a:extLst>
                <a:ext uri="{FF2B5EF4-FFF2-40B4-BE49-F238E27FC236}">
                  <a16:creationId xmlns:a16="http://schemas.microsoft.com/office/drawing/2014/main" id="{3AF2AEFF-BBED-4985-9ED5-CCDF0CFAB438}"/>
                </a:ext>
              </a:extLst>
            </p:cNvPr>
            <p:cNvSpPr txBox="1">
              <a:spLocks/>
            </p:cNvSpPr>
            <p:nvPr/>
          </p:nvSpPr>
          <p:spPr>
            <a:xfrm>
              <a:off x="3994203" y="3469855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=</a:t>
              </a:r>
            </a:p>
          </p:txBody>
        </p:sp>
        <p:sp>
          <p:nvSpPr>
            <p:cNvPr id="42" name="Google Shape;739;p35">
              <a:extLst>
                <a:ext uri="{FF2B5EF4-FFF2-40B4-BE49-F238E27FC236}">
                  <a16:creationId xmlns:a16="http://schemas.microsoft.com/office/drawing/2014/main" id="{4338C6B8-A8ED-423E-B27B-A64593F52AB0}"/>
                </a:ext>
              </a:extLst>
            </p:cNvPr>
            <p:cNvSpPr txBox="1">
              <a:spLocks/>
            </p:cNvSpPr>
            <p:nvPr/>
          </p:nvSpPr>
          <p:spPr>
            <a:xfrm>
              <a:off x="4388372" y="3370193"/>
              <a:ext cx="587788" cy="834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4000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9885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37"/>
          <p:cNvSpPr txBox="1">
            <a:spLocks noGrp="1"/>
          </p:cNvSpPr>
          <p:nvPr>
            <p:ph type="title" idx="4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two fifths of 2? </a:t>
            </a:r>
            <a:endParaRPr dirty="0"/>
          </a:p>
        </p:txBody>
      </p:sp>
      <p:grpSp>
        <p:nvGrpSpPr>
          <p:cNvPr id="784" name="Google Shape;784;p37"/>
          <p:cNvGrpSpPr/>
          <p:nvPr/>
        </p:nvGrpSpPr>
        <p:grpSpPr>
          <a:xfrm>
            <a:off x="7216996" y="260893"/>
            <a:ext cx="1424468" cy="1375292"/>
            <a:chOff x="7363751" y="1254315"/>
            <a:chExt cx="1424468" cy="1375292"/>
          </a:xfrm>
        </p:grpSpPr>
        <p:sp>
          <p:nvSpPr>
            <p:cNvPr id="785" name="Google Shape;785;p37"/>
            <p:cNvSpPr/>
            <p:nvPr/>
          </p:nvSpPr>
          <p:spPr>
            <a:xfrm>
              <a:off x="7363751" y="1256925"/>
              <a:ext cx="1368425" cy="1372682"/>
            </a:xfrm>
            <a:custGeom>
              <a:avLst/>
              <a:gdLst/>
              <a:ahLst/>
              <a:cxnLst/>
              <a:rect l="l" t="t" r="r" b="b"/>
              <a:pathLst>
                <a:path w="206399" h="207041" extrusionOk="0">
                  <a:moveTo>
                    <a:pt x="153" y="183716"/>
                  </a:moveTo>
                  <a:lnTo>
                    <a:pt x="153" y="183716"/>
                  </a:lnTo>
                  <a:cubicBezTo>
                    <a:pt x="63" y="183826"/>
                    <a:pt x="12" y="183898"/>
                    <a:pt x="2" y="183898"/>
                  </a:cubicBezTo>
                  <a:cubicBezTo>
                    <a:pt x="1" y="183898"/>
                    <a:pt x="0" y="183897"/>
                    <a:pt x="0" y="183895"/>
                  </a:cubicBezTo>
                  <a:lnTo>
                    <a:pt x="0" y="183895"/>
                  </a:lnTo>
                  <a:cubicBezTo>
                    <a:pt x="0" y="184228"/>
                    <a:pt x="11" y="184381"/>
                    <a:pt x="31" y="184381"/>
                  </a:cubicBezTo>
                  <a:cubicBezTo>
                    <a:pt x="57" y="184381"/>
                    <a:pt x="98" y="184143"/>
                    <a:pt x="153" y="183716"/>
                  </a:cubicBezTo>
                  <a:close/>
                  <a:moveTo>
                    <a:pt x="22505" y="0"/>
                  </a:moveTo>
                  <a:lnTo>
                    <a:pt x="9130" y="109565"/>
                  </a:lnTo>
                  <a:cubicBezTo>
                    <a:pt x="9130" y="109565"/>
                    <a:pt x="7652" y="121461"/>
                    <a:pt x="5915" y="135735"/>
                  </a:cubicBezTo>
                  <a:cubicBezTo>
                    <a:pt x="5015" y="142872"/>
                    <a:pt x="4115" y="150588"/>
                    <a:pt x="3215" y="157725"/>
                  </a:cubicBezTo>
                  <a:cubicBezTo>
                    <a:pt x="2315" y="165634"/>
                    <a:pt x="1543" y="169363"/>
                    <a:pt x="964" y="176179"/>
                  </a:cubicBezTo>
                  <a:cubicBezTo>
                    <a:pt x="603" y="179471"/>
                    <a:pt x="317" y="182437"/>
                    <a:pt x="153" y="183716"/>
                  </a:cubicBezTo>
                  <a:lnTo>
                    <a:pt x="153" y="183716"/>
                  </a:lnTo>
                  <a:cubicBezTo>
                    <a:pt x="442" y="183362"/>
                    <a:pt x="1131" y="182616"/>
                    <a:pt x="2154" y="182616"/>
                  </a:cubicBezTo>
                  <a:cubicBezTo>
                    <a:pt x="2956" y="182616"/>
                    <a:pt x="3963" y="183074"/>
                    <a:pt x="5144" y="184538"/>
                  </a:cubicBezTo>
                  <a:cubicBezTo>
                    <a:pt x="8313" y="185916"/>
                    <a:pt x="11679" y="186604"/>
                    <a:pt x="15077" y="186604"/>
                  </a:cubicBezTo>
                  <a:cubicBezTo>
                    <a:pt x="16437" y="186604"/>
                    <a:pt x="17802" y="186494"/>
                    <a:pt x="19161" y="186274"/>
                  </a:cubicBezTo>
                  <a:cubicBezTo>
                    <a:pt x="21112" y="186359"/>
                    <a:pt x="23118" y="190219"/>
                    <a:pt x="25291" y="190219"/>
                  </a:cubicBezTo>
                  <a:cubicBezTo>
                    <a:pt x="26413" y="190219"/>
                    <a:pt x="27580" y="189190"/>
                    <a:pt x="28806" y="186081"/>
                  </a:cubicBezTo>
                  <a:cubicBezTo>
                    <a:pt x="30346" y="189368"/>
                    <a:pt x="31968" y="190296"/>
                    <a:pt x="33647" y="190296"/>
                  </a:cubicBezTo>
                  <a:cubicBezTo>
                    <a:pt x="35612" y="190296"/>
                    <a:pt x="37656" y="189024"/>
                    <a:pt x="39737" y="188781"/>
                  </a:cubicBezTo>
                  <a:cubicBezTo>
                    <a:pt x="40139" y="188654"/>
                    <a:pt x="40542" y="188599"/>
                    <a:pt x="40948" y="188599"/>
                  </a:cubicBezTo>
                  <a:cubicBezTo>
                    <a:pt x="43648" y="188599"/>
                    <a:pt x="46418" y="191059"/>
                    <a:pt x="49299" y="191059"/>
                  </a:cubicBezTo>
                  <a:cubicBezTo>
                    <a:pt x="50131" y="191059"/>
                    <a:pt x="50973" y="190854"/>
                    <a:pt x="51825" y="190325"/>
                  </a:cubicBezTo>
                  <a:cubicBezTo>
                    <a:pt x="53234" y="187842"/>
                    <a:pt x="54637" y="186964"/>
                    <a:pt x="56039" y="186964"/>
                  </a:cubicBezTo>
                  <a:cubicBezTo>
                    <a:pt x="58923" y="186964"/>
                    <a:pt x="61807" y="190679"/>
                    <a:pt x="64749" y="191804"/>
                  </a:cubicBezTo>
                  <a:cubicBezTo>
                    <a:pt x="67758" y="193131"/>
                    <a:pt x="70828" y="194245"/>
                    <a:pt x="73937" y="194245"/>
                  </a:cubicBezTo>
                  <a:cubicBezTo>
                    <a:pt x="75346" y="194245"/>
                    <a:pt x="76764" y="194017"/>
                    <a:pt x="78187" y="193475"/>
                  </a:cubicBezTo>
                  <a:cubicBezTo>
                    <a:pt x="80502" y="193797"/>
                    <a:pt x="82752" y="194247"/>
                    <a:pt x="85067" y="194568"/>
                  </a:cubicBezTo>
                  <a:cubicBezTo>
                    <a:pt x="85478" y="193968"/>
                    <a:pt x="85881" y="193735"/>
                    <a:pt x="86280" y="193735"/>
                  </a:cubicBezTo>
                  <a:cubicBezTo>
                    <a:pt x="87674" y="193735"/>
                    <a:pt x="89007" y="196593"/>
                    <a:pt x="90391" y="196593"/>
                  </a:cubicBezTo>
                  <a:cubicBezTo>
                    <a:pt x="90901" y="196593"/>
                    <a:pt x="91418" y="196206"/>
                    <a:pt x="91947" y="195147"/>
                  </a:cubicBezTo>
                  <a:cubicBezTo>
                    <a:pt x="92620" y="194452"/>
                    <a:pt x="93285" y="194181"/>
                    <a:pt x="93946" y="194181"/>
                  </a:cubicBezTo>
                  <a:cubicBezTo>
                    <a:pt x="96286" y="194181"/>
                    <a:pt x="98564" y="197585"/>
                    <a:pt x="100895" y="197585"/>
                  </a:cubicBezTo>
                  <a:cubicBezTo>
                    <a:pt x="101740" y="197585"/>
                    <a:pt x="102592" y="197137"/>
                    <a:pt x="103456" y="195919"/>
                  </a:cubicBezTo>
                  <a:cubicBezTo>
                    <a:pt x="107250" y="196690"/>
                    <a:pt x="111044" y="196176"/>
                    <a:pt x="114709" y="197912"/>
                  </a:cubicBezTo>
                  <a:cubicBezTo>
                    <a:pt x="117229" y="196738"/>
                    <a:pt x="119730" y="195972"/>
                    <a:pt x="122183" y="195972"/>
                  </a:cubicBezTo>
                  <a:cubicBezTo>
                    <a:pt x="124299" y="195972"/>
                    <a:pt x="126379" y="196542"/>
                    <a:pt x="128404" y="197912"/>
                  </a:cubicBezTo>
                  <a:cubicBezTo>
                    <a:pt x="128438" y="197911"/>
                    <a:pt x="128471" y="197911"/>
                    <a:pt x="128504" y="197911"/>
                  </a:cubicBezTo>
                  <a:cubicBezTo>
                    <a:pt x="132488" y="197911"/>
                    <a:pt x="136271" y="201286"/>
                    <a:pt x="139942" y="201286"/>
                  </a:cubicBezTo>
                  <a:cubicBezTo>
                    <a:pt x="140384" y="201286"/>
                    <a:pt x="140825" y="201237"/>
                    <a:pt x="141264" y="201127"/>
                  </a:cubicBezTo>
                  <a:cubicBezTo>
                    <a:pt x="143416" y="202371"/>
                    <a:pt x="145516" y="202842"/>
                    <a:pt x="147563" y="202842"/>
                  </a:cubicBezTo>
                  <a:cubicBezTo>
                    <a:pt x="149429" y="202842"/>
                    <a:pt x="151252" y="202450"/>
                    <a:pt x="153031" y="201898"/>
                  </a:cubicBezTo>
                  <a:cubicBezTo>
                    <a:pt x="154564" y="204854"/>
                    <a:pt x="156098" y="205742"/>
                    <a:pt x="157605" y="205742"/>
                  </a:cubicBezTo>
                  <a:cubicBezTo>
                    <a:pt x="159574" y="205742"/>
                    <a:pt x="161498" y="204228"/>
                    <a:pt x="163318" y="203827"/>
                  </a:cubicBezTo>
                  <a:cubicBezTo>
                    <a:pt x="163639" y="203913"/>
                    <a:pt x="163958" y="203948"/>
                    <a:pt x="164273" y="203948"/>
                  </a:cubicBezTo>
                  <a:cubicBezTo>
                    <a:pt x="165934" y="203948"/>
                    <a:pt x="167517" y="202957"/>
                    <a:pt x="169002" y="202957"/>
                  </a:cubicBezTo>
                  <a:cubicBezTo>
                    <a:pt x="170005" y="202957"/>
                    <a:pt x="170963" y="203408"/>
                    <a:pt x="171870" y="204920"/>
                  </a:cubicBezTo>
                  <a:cubicBezTo>
                    <a:pt x="172837" y="203446"/>
                    <a:pt x="173740" y="202898"/>
                    <a:pt x="174587" y="202898"/>
                  </a:cubicBezTo>
                  <a:cubicBezTo>
                    <a:pt x="175992" y="202898"/>
                    <a:pt x="177241" y="204408"/>
                    <a:pt x="178364" y="205692"/>
                  </a:cubicBezTo>
                  <a:cubicBezTo>
                    <a:pt x="179447" y="206716"/>
                    <a:pt x="180385" y="207040"/>
                    <a:pt x="181165" y="207040"/>
                  </a:cubicBezTo>
                  <a:cubicBezTo>
                    <a:pt x="182518" y="207040"/>
                    <a:pt x="183397" y="206066"/>
                    <a:pt x="183736" y="206066"/>
                  </a:cubicBezTo>
                  <a:cubicBezTo>
                    <a:pt x="183841" y="206066"/>
                    <a:pt x="183894" y="206158"/>
                    <a:pt x="183894" y="206399"/>
                  </a:cubicBezTo>
                  <a:cubicBezTo>
                    <a:pt x="184023" y="204663"/>
                    <a:pt x="184215" y="202927"/>
                    <a:pt x="184537" y="201255"/>
                  </a:cubicBezTo>
                  <a:cubicBezTo>
                    <a:pt x="184545" y="201268"/>
                    <a:pt x="184553" y="201274"/>
                    <a:pt x="184561" y="201274"/>
                  </a:cubicBezTo>
                  <a:cubicBezTo>
                    <a:pt x="184893" y="201274"/>
                    <a:pt x="185583" y="191565"/>
                    <a:pt x="186273" y="187238"/>
                  </a:cubicBezTo>
                  <a:cubicBezTo>
                    <a:pt x="186980" y="181194"/>
                    <a:pt x="187752" y="178365"/>
                    <a:pt x="188781" y="166663"/>
                  </a:cubicBezTo>
                  <a:cubicBezTo>
                    <a:pt x="189681" y="158947"/>
                    <a:pt x="190710" y="150459"/>
                    <a:pt x="191803" y="141650"/>
                  </a:cubicBezTo>
                  <a:cubicBezTo>
                    <a:pt x="198297" y="88668"/>
                    <a:pt x="206398" y="22440"/>
                    <a:pt x="206398" y="22440"/>
                  </a:cubicBezTo>
                  <a:lnTo>
                    <a:pt x="22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999999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7"/>
            <p:cNvSpPr/>
            <p:nvPr/>
          </p:nvSpPr>
          <p:spPr>
            <a:xfrm rot="6663897">
              <a:off x="8354296" y="1217941"/>
              <a:ext cx="397549" cy="470297"/>
            </a:xfrm>
            <a:custGeom>
              <a:avLst/>
              <a:gdLst/>
              <a:ahLst/>
              <a:cxnLst/>
              <a:rect l="l" t="t" r="r" b="b"/>
              <a:pathLst>
                <a:path w="44204" h="52293" extrusionOk="0">
                  <a:moveTo>
                    <a:pt x="35127" y="1"/>
                  </a:moveTo>
                  <a:cubicBezTo>
                    <a:pt x="34818" y="1"/>
                    <a:pt x="34509" y="20"/>
                    <a:pt x="34200" y="61"/>
                  </a:cubicBezTo>
                  <a:cubicBezTo>
                    <a:pt x="33328" y="119"/>
                    <a:pt x="32513" y="352"/>
                    <a:pt x="31699" y="643"/>
                  </a:cubicBezTo>
                  <a:cubicBezTo>
                    <a:pt x="31350" y="817"/>
                    <a:pt x="31001" y="992"/>
                    <a:pt x="30652" y="1166"/>
                  </a:cubicBezTo>
                  <a:lnTo>
                    <a:pt x="30129" y="1457"/>
                  </a:lnTo>
                  <a:lnTo>
                    <a:pt x="29721" y="1748"/>
                  </a:lnTo>
                  <a:cubicBezTo>
                    <a:pt x="29431" y="1922"/>
                    <a:pt x="29198" y="2155"/>
                    <a:pt x="28965" y="2329"/>
                  </a:cubicBezTo>
                  <a:lnTo>
                    <a:pt x="28733" y="2620"/>
                  </a:lnTo>
                  <a:lnTo>
                    <a:pt x="28500" y="2853"/>
                  </a:lnTo>
                  <a:lnTo>
                    <a:pt x="28093" y="3260"/>
                  </a:lnTo>
                  <a:lnTo>
                    <a:pt x="12738" y="22046"/>
                  </a:lnTo>
                  <a:lnTo>
                    <a:pt x="2618" y="34318"/>
                  </a:lnTo>
                  <a:lnTo>
                    <a:pt x="2153" y="34900"/>
                  </a:lnTo>
                  <a:lnTo>
                    <a:pt x="1920" y="35191"/>
                  </a:lnTo>
                  <a:lnTo>
                    <a:pt x="1687" y="35656"/>
                  </a:lnTo>
                  <a:cubicBezTo>
                    <a:pt x="1513" y="35947"/>
                    <a:pt x="1338" y="36238"/>
                    <a:pt x="1164" y="36587"/>
                  </a:cubicBezTo>
                  <a:lnTo>
                    <a:pt x="931" y="37168"/>
                  </a:lnTo>
                  <a:cubicBezTo>
                    <a:pt x="815" y="37401"/>
                    <a:pt x="757" y="37575"/>
                    <a:pt x="699" y="37808"/>
                  </a:cubicBezTo>
                  <a:cubicBezTo>
                    <a:pt x="175" y="39262"/>
                    <a:pt x="1" y="40832"/>
                    <a:pt x="175" y="42403"/>
                  </a:cubicBezTo>
                  <a:cubicBezTo>
                    <a:pt x="291" y="43450"/>
                    <a:pt x="524" y="44439"/>
                    <a:pt x="873" y="45427"/>
                  </a:cubicBezTo>
                  <a:cubicBezTo>
                    <a:pt x="1106" y="45893"/>
                    <a:pt x="1338" y="46300"/>
                    <a:pt x="1571" y="46765"/>
                  </a:cubicBezTo>
                  <a:lnTo>
                    <a:pt x="1920" y="47347"/>
                  </a:lnTo>
                  <a:cubicBezTo>
                    <a:pt x="2036" y="47521"/>
                    <a:pt x="2153" y="47696"/>
                    <a:pt x="2269" y="47870"/>
                  </a:cubicBezTo>
                  <a:cubicBezTo>
                    <a:pt x="2502" y="48161"/>
                    <a:pt x="2734" y="48452"/>
                    <a:pt x="3025" y="48684"/>
                  </a:cubicBezTo>
                  <a:lnTo>
                    <a:pt x="3316" y="49033"/>
                  </a:lnTo>
                  <a:lnTo>
                    <a:pt x="3607" y="49324"/>
                  </a:lnTo>
                  <a:lnTo>
                    <a:pt x="4188" y="49789"/>
                  </a:lnTo>
                  <a:lnTo>
                    <a:pt x="4770" y="50255"/>
                  </a:lnTo>
                  <a:lnTo>
                    <a:pt x="5061" y="50487"/>
                  </a:lnTo>
                  <a:lnTo>
                    <a:pt x="5468" y="50720"/>
                  </a:lnTo>
                  <a:cubicBezTo>
                    <a:pt x="5759" y="50894"/>
                    <a:pt x="6108" y="51069"/>
                    <a:pt x="6457" y="51243"/>
                  </a:cubicBezTo>
                  <a:lnTo>
                    <a:pt x="7038" y="51476"/>
                  </a:lnTo>
                  <a:lnTo>
                    <a:pt x="7620" y="51709"/>
                  </a:lnTo>
                  <a:cubicBezTo>
                    <a:pt x="8085" y="51883"/>
                    <a:pt x="8609" y="52000"/>
                    <a:pt x="9074" y="52116"/>
                  </a:cubicBezTo>
                  <a:cubicBezTo>
                    <a:pt x="9750" y="52229"/>
                    <a:pt x="10426" y="52293"/>
                    <a:pt x="11102" y="52293"/>
                  </a:cubicBezTo>
                  <a:cubicBezTo>
                    <a:pt x="11473" y="52293"/>
                    <a:pt x="11844" y="52273"/>
                    <a:pt x="12215" y="52232"/>
                  </a:cubicBezTo>
                  <a:cubicBezTo>
                    <a:pt x="13262" y="52116"/>
                    <a:pt x="14309" y="51883"/>
                    <a:pt x="15297" y="51534"/>
                  </a:cubicBezTo>
                  <a:cubicBezTo>
                    <a:pt x="15704" y="51302"/>
                    <a:pt x="16170" y="51127"/>
                    <a:pt x="16577" y="50894"/>
                  </a:cubicBezTo>
                  <a:lnTo>
                    <a:pt x="17158" y="50545"/>
                  </a:lnTo>
                  <a:lnTo>
                    <a:pt x="17682" y="50138"/>
                  </a:lnTo>
                  <a:cubicBezTo>
                    <a:pt x="17973" y="49906"/>
                    <a:pt x="18264" y="49673"/>
                    <a:pt x="18554" y="49440"/>
                  </a:cubicBezTo>
                  <a:lnTo>
                    <a:pt x="18671" y="49266"/>
                  </a:lnTo>
                  <a:lnTo>
                    <a:pt x="18671" y="45253"/>
                  </a:lnTo>
                  <a:lnTo>
                    <a:pt x="17566" y="46590"/>
                  </a:lnTo>
                  <a:lnTo>
                    <a:pt x="17217" y="46998"/>
                  </a:lnTo>
                  <a:cubicBezTo>
                    <a:pt x="17158" y="47056"/>
                    <a:pt x="17042" y="47172"/>
                    <a:pt x="16984" y="47230"/>
                  </a:cubicBezTo>
                  <a:cubicBezTo>
                    <a:pt x="16926" y="47288"/>
                    <a:pt x="16810" y="47405"/>
                    <a:pt x="16751" y="47463"/>
                  </a:cubicBezTo>
                  <a:cubicBezTo>
                    <a:pt x="16519" y="47637"/>
                    <a:pt x="16286" y="47812"/>
                    <a:pt x="16053" y="47986"/>
                  </a:cubicBezTo>
                  <a:lnTo>
                    <a:pt x="15704" y="48277"/>
                  </a:lnTo>
                  <a:lnTo>
                    <a:pt x="15239" y="48510"/>
                  </a:lnTo>
                  <a:cubicBezTo>
                    <a:pt x="14948" y="48742"/>
                    <a:pt x="14599" y="48859"/>
                    <a:pt x="14250" y="49033"/>
                  </a:cubicBezTo>
                  <a:cubicBezTo>
                    <a:pt x="13494" y="49324"/>
                    <a:pt x="12738" y="49499"/>
                    <a:pt x="11924" y="49615"/>
                  </a:cubicBezTo>
                  <a:cubicBezTo>
                    <a:pt x="11721" y="49630"/>
                    <a:pt x="11515" y="49638"/>
                    <a:pt x="11305" y="49638"/>
                  </a:cubicBezTo>
                  <a:cubicBezTo>
                    <a:pt x="10731" y="49638"/>
                    <a:pt x="10135" y="49584"/>
                    <a:pt x="9539" y="49499"/>
                  </a:cubicBezTo>
                  <a:cubicBezTo>
                    <a:pt x="9190" y="49382"/>
                    <a:pt x="8841" y="49324"/>
                    <a:pt x="8492" y="49208"/>
                  </a:cubicBezTo>
                  <a:lnTo>
                    <a:pt x="8027" y="49033"/>
                  </a:lnTo>
                  <a:lnTo>
                    <a:pt x="7562" y="48801"/>
                  </a:lnTo>
                  <a:cubicBezTo>
                    <a:pt x="7329" y="48684"/>
                    <a:pt x="7096" y="48568"/>
                    <a:pt x="6864" y="48452"/>
                  </a:cubicBezTo>
                  <a:lnTo>
                    <a:pt x="6515" y="48219"/>
                  </a:lnTo>
                  <a:lnTo>
                    <a:pt x="6282" y="48045"/>
                  </a:lnTo>
                  <a:lnTo>
                    <a:pt x="5875" y="47754"/>
                  </a:lnTo>
                  <a:lnTo>
                    <a:pt x="5410" y="47347"/>
                  </a:lnTo>
                  <a:lnTo>
                    <a:pt x="5235" y="47172"/>
                  </a:lnTo>
                  <a:lnTo>
                    <a:pt x="5003" y="46881"/>
                  </a:lnTo>
                  <a:cubicBezTo>
                    <a:pt x="4770" y="46707"/>
                    <a:pt x="4595" y="46474"/>
                    <a:pt x="4421" y="46242"/>
                  </a:cubicBezTo>
                  <a:cubicBezTo>
                    <a:pt x="4363" y="46125"/>
                    <a:pt x="4247" y="46009"/>
                    <a:pt x="4188" y="45893"/>
                  </a:cubicBezTo>
                  <a:lnTo>
                    <a:pt x="3898" y="45427"/>
                  </a:lnTo>
                  <a:cubicBezTo>
                    <a:pt x="3723" y="45078"/>
                    <a:pt x="3549" y="44787"/>
                    <a:pt x="3432" y="44439"/>
                  </a:cubicBezTo>
                  <a:cubicBezTo>
                    <a:pt x="2792" y="42926"/>
                    <a:pt x="2618" y="41298"/>
                    <a:pt x="2967" y="39727"/>
                  </a:cubicBezTo>
                  <a:cubicBezTo>
                    <a:pt x="3025" y="39378"/>
                    <a:pt x="3141" y="39029"/>
                    <a:pt x="3258" y="38680"/>
                  </a:cubicBezTo>
                  <a:cubicBezTo>
                    <a:pt x="3316" y="38506"/>
                    <a:pt x="3374" y="38332"/>
                    <a:pt x="3432" y="38157"/>
                  </a:cubicBezTo>
                  <a:cubicBezTo>
                    <a:pt x="3490" y="38041"/>
                    <a:pt x="3549" y="37866"/>
                    <a:pt x="3607" y="37750"/>
                  </a:cubicBezTo>
                  <a:cubicBezTo>
                    <a:pt x="3723" y="37517"/>
                    <a:pt x="3839" y="37226"/>
                    <a:pt x="4014" y="36994"/>
                  </a:cubicBezTo>
                  <a:cubicBezTo>
                    <a:pt x="4072" y="36936"/>
                    <a:pt x="4130" y="36819"/>
                    <a:pt x="4188" y="36703"/>
                  </a:cubicBezTo>
                  <a:lnTo>
                    <a:pt x="4363" y="36470"/>
                  </a:lnTo>
                  <a:lnTo>
                    <a:pt x="4712" y="36005"/>
                  </a:lnTo>
                  <a:lnTo>
                    <a:pt x="14774" y="23733"/>
                  </a:lnTo>
                  <a:lnTo>
                    <a:pt x="30187" y="5005"/>
                  </a:lnTo>
                  <a:lnTo>
                    <a:pt x="30478" y="4656"/>
                  </a:lnTo>
                  <a:lnTo>
                    <a:pt x="30594" y="4481"/>
                  </a:lnTo>
                  <a:lnTo>
                    <a:pt x="30827" y="4365"/>
                  </a:lnTo>
                  <a:cubicBezTo>
                    <a:pt x="30943" y="4191"/>
                    <a:pt x="31117" y="4074"/>
                    <a:pt x="31292" y="3958"/>
                  </a:cubicBezTo>
                  <a:lnTo>
                    <a:pt x="31583" y="3725"/>
                  </a:lnTo>
                  <a:lnTo>
                    <a:pt x="31932" y="3551"/>
                  </a:lnTo>
                  <a:cubicBezTo>
                    <a:pt x="32164" y="3435"/>
                    <a:pt x="32397" y="3260"/>
                    <a:pt x="32688" y="3144"/>
                  </a:cubicBezTo>
                  <a:cubicBezTo>
                    <a:pt x="33211" y="2969"/>
                    <a:pt x="33851" y="2795"/>
                    <a:pt x="34433" y="2737"/>
                  </a:cubicBezTo>
                  <a:cubicBezTo>
                    <a:pt x="34620" y="2720"/>
                    <a:pt x="34802" y="2713"/>
                    <a:pt x="34983" y="2713"/>
                  </a:cubicBezTo>
                  <a:cubicBezTo>
                    <a:pt x="35418" y="2713"/>
                    <a:pt x="35841" y="2754"/>
                    <a:pt x="36294" y="2795"/>
                  </a:cubicBezTo>
                  <a:cubicBezTo>
                    <a:pt x="36526" y="2853"/>
                    <a:pt x="36817" y="2969"/>
                    <a:pt x="37108" y="3027"/>
                  </a:cubicBezTo>
                  <a:lnTo>
                    <a:pt x="37457" y="3144"/>
                  </a:lnTo>
                  <a:lnTo>
                    <a:pt x="37806" y="3318"/>
                  </a:lnTo>
                  <a:cubicBezTo>
                    <a:pt x="37980" y="3435"/>
                    <a:pt x="38155" y="3493"/>
                    <a:pt x="38388" y="3609"/>
                  </a:cubicBezTo>
                  <a:lnTo>
                    <a:pt x="38620" y="3784"/>
                  </a:lnTo>
                  <a:lnTo>
                    <a:pt x="38795" y="3900"/>
                  </a:lnTo>
                  <a:lnTo>
                    <a:pt x="39144" y="4132"/>
                  </a:lnTo>
                  <a:lnTo>
                    <a:pt x="39435" y="4481"/>
                  </a:lnTo>
                  <a:lnTo>
                    <a:pt x="39609" y="4598"/>
                  </a:lnTo>
                  <a:lnTo>
                    <a:pt x="39783" y="4830"/>
                  </a:lnTo>
                  <a:cubicBezTo>
                    <a:pt x="39958" y="4947"/>
                    <a:pt x="40074" y="5121"/>
                    <a:pt x="40191" y="5296"/>
                  </a:cubicBezTo>
                  <a:lnTo>
                    <a:pt x="40423" y="5587"/>
                  </a:lnTo>
                  <a:lnTo>
                    <a:pt x="40598" y="5935"/>
                  </a:lnTo>
                  <a:cubicBezTo>
                    <a:pt x="40772" y="6168"/>
                    <a:pt x="40889" y="6401"/>
                    <a:pt x="41005" y="6633"/>
                  </a:cubicBezTo>
                  <a:cubicBezTo>
                    <a:pt x="41179" y="7215"/>
                    <a:pt x="41354" y="7855"/>
                    <a:pt x="41412" y="8436"/>
                  </a:cubicBezTo>
                  <a:cubicBezTo>
                    <a:pt x="41470" y="9076"/>
                    <a:pt x="41470" y="9658"/>
                    <a:pt x="41354" y="10298"/>
                  </a:cubicBezTo>
                  <a:cubicBezTo>
                    <a:pt x="41296" y="10530"/>
                    <a:pt x="41179" y="10821"/>
                    <a:pt x="41121" y="11112"/>
                  </a:cubicBezTo>
                  <a:lnTo>
                    <a:pt x="41005" y="11461"/>
                  </a:lnTo>
                  <a:lnTo>
                    <a:pt x="40830" y="11810"/>
                  </a:lnTo>
                  <a:cubicBezTo>
                    <a:pt x="40772" y="11984"/>
                    <a:pt x="40656" y="12159"/>
                    <a:pt x="40540" y="12333"/>
                  </a:cubicBezTo>
                  <a:lnTo>
                    <a:pt x="40423" y="12566"/>
                  </a:lnTo>
                  <a:lnTo>
                    <a:pt x="40249" y="12740"/>
                  </a:lnTo>
                  <a:lnTo>
                    <a:pt x="40016" y="13089"/>
                  </a:lnTo>
                  <a:lnTo>
                    <a:pt x="15763" y="42635"/>
                  </a:lnTo>
                  <a:lnTo>
                    <a:pt x="15588" y="42868"/>
                  </a:lnTo>
                  <a:cubicBezTo>
                    <a:pt x="15472" y="42926"/>
                    <a:pt x="15414" y="43043"/>
                    <a:pt x="15297" y="43101"/>
                  </a:cubicBezTo>
                  <a:cubicBezTo>
                    <a:pt x="15239" y="43217"/>
                    <a:pt x="15123" y="43275"/>
                    <a:pt x="15006" y="43392"/>
                  </a:cubicBezTo>
                  <a:cubicBezTo>
                    <a:pt x="14658" y="43566"/>
                    <a:pt x="14367" y="43799"/>
                    <a:pt x="14018" y="43915"/>
                  </a:cubicBezTo>
                  <a:cubicBezTo>
                    <a:pt x="13611" y="44090"/>
                    <a:pt x="13203" y="44148"/>
                    <a:pt x="12796" y="44206"/>
                  </a:cubicBezTo>
                  <a:cubicBezTo>
                    <a:pt x="12604" y="44230"/>
                    <a:pt x="12421" y="44244"/>
                    <a:pt x="12244" y="44244"/>
                  </a:cubicBezTo>
                  <a:cubicBezTo>
                    <a:pt x="11994" y="44244"/>
                    <a:pt x="11755" y="44216"/>
                    <a:pt x="11517" y="44148"/>
                  </a:cubicBezTo>
                  <a:cubicBezTo>
                    <a:pt x="11168" y="44090"/>
                    <a:pt x="10819" y="43973"/>
                    <a:pt x="10470" y="43799"/>
                  </a:cubicBezTo>
                  <a:cubicBezTo>
                    <a:pt x="10354" y="43741"/>
                    <a:pt x="10179" y="43682"/>
                    <a:pt x="10063" y="43624"/>
                  </a:cubicBezTo>
                  <a:cubicBezTo>
                    <a:pt x="9946" y="43566"/>
                    <a:pt x="9888" y="43508"/>
                    <a:pt x="9772" y="43392"/>
                  </a:cubicBezTo>
                  <a:lnTo>
                    <a:pt x="9597" y="43275"/>
                  </a:lnTo>
                  <a:lnTo>
                    <a:pt x="9365" y="43043"/>
                  </a:lnTo>
                  <a:cubicBezTo>
                    <a:pt x="9248" y="42984"/>
                    <a:pt x="9190" y="42868"/>
                    <a:pt x="9132" y="42810"/>
                  </a:cubicBezTo>
                  <a:cubicBezTo>
                    <a:pt x="9016" y="42694"/>
                    <a:pt x="8899" y="42577"/>
                    <a:pt x="8841" y="42461"/>
                  </a:cubicBezTo>
                  <a:cubicBezTo>
                    <a:pt x="8609" y="42170"/>
                    <a:pt x="8434" y="41821"/>
                    <a:pt x="8260" y="41472"/>
                  </a:cubicBezTo>
                  <a:cubicBezTo>
                    <a:pt x="8143" y="41123"/>
                    <a:pt x="8027" y="40658"/>
                    <a:pt x="7969" y="40251"/>
                  </a:cubicBezTo>
                  <a:cubicBezTo>
                    <a:pt x="7969" y="39844"/>
                    <a:pt x="7969" y="39437"/>
                    <a:pt x="8027" y="38971"/>
                  </a:cubicBezTo>
                  <a:cubicBezTo>
                    <a:pt x="8085" y="38622"/>
                    <a:pt x="8202" y="38273"/>
                    <a:pt x="8376" y="37924"/>
                  </a:cubicBezTo>
                  <a:cubicBezTo>
                    <a:pt x="8434" y="37808"/>
                    <a:pt x="8492" y="37692"/>
                    <a:pt x="8609" y="37575"/>
                  </a:cubicBezTo>
                  <a:cubicBezTo>
                    <a:pt x="8667" y="37459"/>
                    <a:pt x="8725" y="37343"/>
                    <a:pt x="8783" y="37285"/>
                  </a:cubicBezTo>
                  <a:lnTo>
                    <a:pt x="8958" y="36994"/>
                  </a:lnTo>
                  <a:lnTo>
                    <a:pt x="27395" y="14543"/>
                  </a:lnTo>
                  <a:cubicBezTo>
                    <a:pt x="27860" y="13962"/>
                    <a:pt x="27802" y="13148"/>
                    <a:pt x="27221" y="12682"/>
                  </a:cubicBezTo>
                  <a:lnTo>
                    <a:pt x="27162" y="12682"/>
                  </a:lnTo>
                  <a:cubicBezTo>
                    <a:pt x="26939" y="12483"/>
                    <a:pt x="26662" y="12391"/>
                    <a:pt x="26382" y="12391"/>
                  </a:cubicBezTo>
                  <a:cubicBezTo>
                    <a:pt x="26007" y="12391"/>
                    <a:pt x="25626" y="12557"/>
                    <a:pt x="25359" y="12857"/>
                  </a:cubicBezTo>
                  <a:lnTo>
                    <a:pt x="6864" y="35307"/>
                  </a:lnTo>
                  <a:lnTo>
                    <a:pt x="6573" y="35714"/>
                  </a:lnTo>
                  <a:cubicBezTo>
                    <a:pt x="6457" y="35831"/>
                    <a:pt x="6340" y="36005"/>
                    <a:pt x="6282" y="36180"/>
                  </a:cubicBezTo>
                  <a:cubicBezTo>
                    <a:pt x="6166" y="36354"/>
                    <a:pt x="6050" y="36587"/>
                    <a:pt x="5933" y="36819"/>
                  </a:cubicBezTo>
                  <a:cubicBezTo>
                    <a:pt x="5701" y="37343"/>
                    <a:pt x="5468" y="37866"/>
                    <a:pt x="5352" y="38506"/>
                  </a:cubicBezTo>
                  <a:cubicBezTo>
                    <a:pt x="5235" y="39146"/>
                    <a:pt x="5235" y="39844"/>
                    <a:pt x="5293" y="40542"/>
                  </a:cubicBezTo>
                  <a:cubicBezTo>
                    <a:pt x="5352" y="41181"/>
                    <a:pt x="5526" y="41879"/>
                    <a:pt x="5759" y="42519"/>
                  </a:cubicBezTo>
                  <a:cubicBezTo>
                    <a:pt x="5991" y="43043"/>
                    <a:pt x="6282" y="43566"/>
                    <a:pt x="6689" y="44031"/>
                  </a:cubicBezTo>
                  <a:cubicBezTo>
                    <a:pt x="6806" y="44264"/>
                    <a:pt x="6922" y="44439"/>
                    <a:pt x="7096" y="44613"/>
                  </a:cubicBezTo>
                  <a:cubicBezTo>
                    <a:pt x="7213" y="44729"/>
                    <a:pt x="7329" y="44846"/>
                    <a:pt x="7504" y="44962"/>
                  </a:cubicBezTo>
                  <a:lnTo>
                    <a:pt x="7853" y="45311"/>
                  </a:lnTo>
                  <a:lnTo>
                    <a:pt x="8202" y="45602"/>
                  </a:lnTo>
                  <a:cubicBezTo>
                    <a:pt x="8376" y="45718"/>
                    <a:pt x="8550" y="45776"/>
                    <a:pt x="8667" y="45893"/>
                  </a:cubicBezTo>
                  <a:cubicBezTo>
                    <a:pt x="8899" y="46009"/>
                    <a:pt x="9074" y="46125"/>
                    <a:pt x="9307" y="46242"/>
                  </a:cubicBezTo>
                  <a:cubicBezTo>
                    <a:pt x="9830" y="46474"/>
                    <a:pt x="10412" y="46649"/>
                    <a:pt x="10993" y="46765"/>
                  </a:cubicBezTo>
                  <a:cubicBezTo>
                    <a:pt x="11504" y="46850"/>
                    <a:pt x="11984" y="46904"/>
                    <a:pt x="12478" y="46904"/>
                  </a:cubicBezTo>
                  <a:cubicBezTo>
                    <a:pt x="12659" y="46904"/>
                    <a:pt x="12842" y="46897"/>
                    <a:pt x="13029" y="46881"/>
                  </a:cubicBezTo>
                  <a:cubicBezTo>
                    <a:pt x="13727" y="46823"/>
                    <a:pt x="14367" y="46649"/>
                    <a:pt x="15006" y="46416"/>
                  </a:cubicBezTo>
                  <a:cubicBezTo>
                    <a:pt x="15588" y="46183"/>
                    <a:pt x="16112" y="45893"/>
                    <a:pt x="16577" y="45544"/>
                  </a:cubicBezTo>
                  <a:cubicBezTo>
                    <a:pt x="16751" y="45369"/>
                    <a:pt x="16926" y="45253"/>
                    <a:pt x="17100" y="45078"/>
                  </a:cubicBezTo>
                  <a:cubicBezTo>
                    <a:pt x="17275" y="44962"/>
                    <a:pt x="17391" y="44846"/>
                    <a:pt x="17507" y="44671"/>
                  </a:cubicBezTo>
                  <a:lnTo>
                    <a:pt x="17856" y="44322"/>
                  </a:lnTo>
                  <a:lnTo>
                    <a:pt x="42110" y="14834"/>
                  </a:lnTo>
                  <a:lnTo>
                    <a:pt x="42459" y="14311"/>
                  </a:lnTo>
                  <a:lnTo>
                    <a:pt x="42633" y="14078"/>
                  </a:lnTo>
                  <a:lnTo>
                    <a:pt x="42866" y="13729"/>
                  </a:lnTo>
                  <a:cubicBezTo>
                    <a:pt x="42982" y="13497"/>
                    <a:pt x="43157" y="13206"/>
                    <a:pt x="43273" y="12915"/>
                  </a:cubicBezTo>
                  <a:cubicBezTo>
                    <a:pt x="43331" y="12799"/>
                    <a:pt x="43390" y="12624"/>
                    <a:pt x="43506" y="12450"/>
                  </a:cubicBezTo>
                  <a:lnTo>
                    <a:pt x="43680" y="11926"/>
                  </a:lnTo>
                  <a:cubicBezTo>
                    <a:pt x="43797" y="11577"/>
                    <a:pt x="43855" y="11228"/>
                    <a:pt x="43971" y="10763"/>
                  </a:cubicBezTo>
                  <a:cubicBezTo>
                    <a:pt x="44146" y="9890"/>
                    <a:pt x="44204" y="9018"/>
                    <a:pt x="44087" y="8204"/>
                  </a:cubicBezTo>
                  <a:cubicBezTo>
                    <a:pt x="44029" y="7331"/>
                    <a:pt x="43797" y="6459"/>
                    <a:pt x="43506" y="5645"/>
                  </a:cubicBezTo>
                  <a:cubicBezTo>
                    <a:pt x="43331" y="5296"/>
                    <a:pt x="43157" y="4947"/>
                    <a:pt x="42924" y="4598"/>
                  </a:cubicBezTo>
                  <a:lnTo>
                    <a:pt x="42692" y="4074"/>
                  </a:lnTo>
                  <a:cubicBezTo>
                    <a:pt x="42575" y="3958"/>
                    <a:pt x="42459" y="3784"/>
                    <a:pt x="42343" y="3667"/>
                  </a:cubicBezTo>
                  <a:cubicBezTo>
                    <a:pt x="42168" y="3435"/>
                    <a:pt x="41994" y="3202"/>
                    <a:pt x="41761" y="2969"/>
                  </a:cubicBezTo>
                  <a:lnTo>
                    <a:pt x="41587" y="2678"/>
                  </a:lnTo>
                  <a:lnTo>
                    <a:pt x="41354" y="2446"/>
                  </a:lnTo>
                  <a:lnTo>
                    <a:pt x="40830" y="2039"/>
                  </a:lnTo>
                  <a:lnTo>
                    <a:pt x="40365" y="1690"/>
                  </a:lnTo>
                  <a:lnTo>
                    <a:pt x="40132" y="1515"/>
                  </a:lnTo>
                  <a:lnTo>
                    <a:pt x="39783" y="1283"/>
                  </a:lnTo>
                  <a:cubicBezTo>
                    <a:pt x="39493" y="1166"/>
                    <a:pt x="39260" y="992"/>
                    <a:pt x="38969" y="875"/>
                  </a:cubicBezTo>
                  <a:lnTo>
                    <a:pt x="38504" y="643"/>
                  </a:lnTo>
                  <a:lnTo>
                    <a:pt x="37980" y="468"/>
                  </a:lnTo>
                  <a:cubicBezTo>
                    <a:pt x="37632" y="352"/>
                    <a:pt x="37224" y="294"/>
                    <a:pt x="36817" y="177"/>
                  </a:cubicBezTo>
                  <a:cubicBezTo>
                    <a:pt x="36254" y="65"/>
                    <a:pt x="35690" y="1"/>
                    <a:pt x="35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8" name="Google Shape;788;p37"/>
          <p:cNvSpPr/>
          <p:nvPr/>
        </p:nvSpPr>
        <p:spPr>
          <a:xfrm>
            <a:off x="7662349" y="615824"/>
            <a:ext cx="464933" cy="675752"/>
          </a:xfrm>
          <a:custGeom>
            <a:avLst/>
            <a:gdLst/>
            <a:ahLst/>
            <a:cxnLst/>
            <a:rect l="l" t="t" r="r" b="b"/>
            <a:pathLst>
              <a:path w="27201" h="39535" extrusionOk="0">
                <a:moveTo>
                  <a:pt x="13351" y="317"/>
                </a:moveTo>
                <a:cubicBezTo>
                  <a:pt x="14737" y="317"/>
                  <a:pt x="16122" y="675"/>
                  <a:pt x="17488" y="1373"/>
                </a:cubicBezTo>
                <a:lnTo>
                  <a:pt x="17465" y="1373"/>
                </a:lnTo>
                <a:cubicBezTo>
                  <a:pt x="18189" y="1746"/>
                  <a:pt x="18889" y="2167"/>
                  <a:pt x="19543" y="2657"/>
                </a:cubicBezTo>
                <a:cubicBezTo>
                  <a:pt x="17745" y="1700"/>
                  <a:pt x="15807" y="1046"/>
                  <a:pt x="13799" y="742"/>
                </a:cubicBezTo>
                <a:cubicBezTo>
                  <a:pt x="13260" y="652"/>
                  <a:pt x="12712" y="611"/>
                  <a:pt x="12166" y="611"/>
                </a:cubicBezTo>
                <a:cubicBezTo>
                  <a:pt x="11860" y="611"/>
                  <a:pt x="11556" y="624"/>
                  <a:pt x="11254" y="649"/>
                </a:cubicBezTo>
                <a:lnTo>
                  <a:pt x="10974" y="672"/>
                </a:lnTo>
                <a:cubicBezTo>
                  <a:pt x="11765" y="434"/>
                  <a:pt x="12558" y="317"/>
                  <a:pt x="13351" y="317"/>
                </a:cubicBezTo>
                <a:close/>
                <a:moveTo>
                  <a:pt x="19403" y="3030"/>
                </a:moveTo>
                <a:lnTo>
                  <a:pt x="19403" y="3030"/>
                </a:lnTo>
                <a:cubicBezTo>
                  <a:pt x="20173" y="3451"/>
                  <a:pt x="20897" y="3918"/>
                  <a:pt x="21574" y="4431"/>
                </a:cubicBezTo>
                <a:cubicBezTo>
                  <a:pt x="21714" y="4548"/>
                  <a:pt x="21807" y="4665"/>
                  <a:pt x="21924" y="4805"/>
                </a:cubicBezTo>
                <a:cubicBezTo>
                  <a:pt x="21457" y="4455"/>
                  <a:pt x="20967" y="4128"/>
                  <a:pt x="20453" y="3848"/>
                </a:cubicBezTo>
                <a:cubicBezTo>
                  <a:pt x="20126" y="3567"/>
                  <a:pt x="19776" y="3287"/>
                  <a:pt x="19403" y="3030"/>
                </a:cubicBezTo>
                <a:close/>
                <a:moveTo>
                  <a:pt x="14208" y="2447"/>
                </a:moveTo>
                <a:cubicBezTo>
                  <a:pt x="14885" y="2447"/>
                  <a:pt x="15562" y="2517"/>
                  <a:pt x="16227" y="2657"/>
                </a:cubicBezTo>
                <a:cubicBezTo>
                  <a:pt x="15872" y="2626"/>
                  <a:pt x="15517" y="2611"/>
                  <a:pt x="15164" y="2611"/>
                </a:cubicBezTo>
                <a:cubicBezTo>
                  <a:pt x="12309" y="2611"/>
                  <a:pt x="9531" y="3607"/>
                  <a:pt x="7308" y="5435"/>
                </a:cubicBezTo>
                <a:cubicBezTo>
                  <a:pt x="8616" y="4034"/>
                  <a:pt x="10320" y="3054"/>
                  <a:pt x="12188" y="2657"/>
                </a:cubicBezTo>
                <a:cubicBezTo>
                  <a:pt x="12853" y="2517"/>
                  <a:pt x="13531" y="2447"/>
                  <a:pt x="14208" y="2447"/>
                </a:cubicBezTo>
                <a:close/>
                <a:moveTo>
                  <a:pt x="14963" y="2901"/>
                </a:moveTo>
                <a:cubicBezTo>
                  <a:pt x="16414" y="2901"/>
                  <a:pt x="17847" y="3178"/>
                  <a:pt x="19193" y="3731"/>
                </a:cubicBezTo>
                <a:lnTo>
                  <a:pt x="19193" y="3707"/>
                </a:lnTo>
                <a:cubicBezTo>
                  <a:pt x="19730" y="3988"/>
                  <a:pt x="20243" y="4291"/>
                  <a:pt x="20733" y="4641"/>
                </a:cubicBezTo>
                <a:cubicBezTo>
                  <a:pt x="21247" y="5155"/>
                  <a:pt x="21714" y="5739"/>
                  <a:pt x="22134" y="6322"/>
                </a:cubicBezTo>
                <a:cubicBezTo>
                  <a:pt x="20103" y="4385"/>
                  <a:pt x="17488" y="3217"/>
                  <a:pt x="14686" y="2984"/>
                </a:cubicBezTo>
                <a:cubicBezTo>
                  <a:pt x="14383" y="2960"/>
                  <a:pt x="14103" y="2960"/>
                  <a:pt x="13799" y="2960"/>
                </a:cubicBezTo>
                <a:cubicBezTo>
                  <a:pt x="14187" y="2921"/>
                  <a:pt x="14576" y="2901"/>
                  <a:pt x="14963" y="2901"/>
                </a:cubicBezTo>
                <a:close/>
                <a:moveTo>
                  <a:pt x="23839" y="6579"/>
                </a:moveTo>
                <a:lnTo>
                  <a:pt x="23839" y="6579"/>
                </a:lnTo>
                <a:cubicBezTo>
                  <a:pt x="24399" y="7233"/>
                  <a:pt x="24866" y="7934"/>
                  <a:pt x="25263" y="8704"/>
                </a:cubicBezTo>
                <a:lnTo>
                  <a:pt x="25263" y="8681"/>
                </a:lnTo>
                <a:cubicBezTo>
                  <a:pt x="25403" y="8984"/>
                  <a:pt x="25567" y="9311"/>
                  <a:pt x="25683" y="9615"/>
                </a:cubicBezTo>
                <a:cubicBezTo>
                  <a:pt x="25380" y="8984"/>
                  <a:pt x="25053" y="8354"/>
                  <a:pt x="24656" y="7770"/>
                </a:cubicBezTo>
                <a:cubicBezTo>
                  <a:pt x="24422" y="7373"/>
                  <a:pt x="24166" y="6976"/>
                  <a:pt x="23862" y="6626"/>
                </a:cubicBezTo>
                <a:lnTo>
                  <a:pt x="23839" y="6579"/>
                </a:lnTo>
                <a:close/>
                <a:moveTo>
                  <a:pt x="22485" y="6066"/>
                </a:moveTo>
                <a:cubicBezTo>
                  <a:pt x="23138" y="6719"/>
                  <a:pt x="23745" y="7443"/>
                  <a:pt x="24259" y="8237"/>
                </a:cubicBezTo>
                <a:cubicBezTo>
                  <a:pt x="24586" y="8704"/>
                  <a:pt x="24866" y="9218"/>
                  <a:pt x="25146" y="9755"/>
                </a:cubicBezTo>
                <a:cubicBezTo>
                  <a:pt x="25263" y="10152"/>
                  <a:pt x="25356" y="10549"/>
                  <a:pt x="25450" y="10969"/>
                </a:cubicBezTo>
                <a:lnTo>
                  <a:pt x="25310" y="10642"/>
                </a:lnTo>
                <a:cubicBezTo>
                  <a:pt x="24843" y="9708"/>
                  <a:pt x="24306" y="8821"/>
                  <a:pt x="23675" y="8004"/>
                </a:cubicBezTo>
                <a:cubicBezTo>
                  <a:pt x="23325" y="7326"/>
                  <a:pt x="22928" y="6673"/>
                  <a:pt x="22485" y="6066"/>
                </a:cubicBezTo>
                <a:close/>
                <a:moveTo>
                  <a:pt x="25917" y="11833"/>
                </a:moveTo>
                <a:lnTo>
                  <a:pt x="25917" y="11833"/>
                </a:lnTo>
                <a:cubicBezTo>
                  <a:pt x="26057" y="12276"/>
                  <a:pt x="26150" y="12697"/>
                  <a:pt x="26244" y="13140"/>
                </a:cubicBezTo>
                <a:cubicBezTo>
                  <a:pt x="26150" y="12860"/>
                  <a:pt x="26057" y="12603"/>
                  <a:pt x="25963" y="12323"/>
                </a:cubicBezTo>
                <a:cubicBezTo>
                  <a:pt x="25963" y="12160"/>
                  <a:pt x="25940" y="11996"/>
                  <a:pt x="25917" y="11833"/>
                </a:cubicBezTo>
                <a:close/>
                <a:moveTo>
                  <a:pt x="12116" y="988"/>
                </a:moveTo>
                <a:cubicBezTo>
                  <a:pt x="13087" y="988"/>
                  <a:pt x="14065" y="1121"/>
                  <a:pt x="15013" y="1349"/>
                </a:cubicBezTo>
                <a:cubicBezTo>
                  <a:pt x="15270" y="1396"/>
                  <a:pt x="15527" y="1466"/>
                  <a:pt x="15784" y="1559"/>
                </a:cubicBezTo>
                <a:cubicBezTo>
                  <a:pt x="16881" y="1910"/>
                  <a:pt x="17932" y="2423"/>
                  <a:pt x="18889" y="3077"/>
                </a:cubicBezTo>
                <a:cubicBezTo>
                  <a:pt x="18235" y="2797"/>
                  <a:pt x="17581" y="2540"/>
                  <a:pt x="16904" y="2307"/>
                </a:cubicBezTo>
                <a:cubicBezTo>
                  <a:pt x="15493" y="1786"/>
                  <a:pt x="13977" y="1410"/>
                  <a:pt x="12475" y="1410"/>
                </a:cubicBezTo>
                <a:cubicBezTo>
                  <a:pt x="11417" y="1410"/>
                  <a:pt x="10366" y="1596"/>
                  <a:pt x="9363" y="2050"/>
                </a:cubicBezTo>
                <a:cubicBezTo>
                  <a:pt x="5090" y="3988"/>
                  <a:pt x="2732" y="9008"/>
                  <a:pt x="2499" y="13560"/>
                </a:cubicBezTo>
                <a:cubicBezTo>
                  <a:pt x="2499" y="11576"/>
                  <a:pt x="2802" y="9591"/>
                  <a:pt x="3433" y="7700"/>
                </a:cubicBezTo>
                <a:cubicBezTo>
                  <a:pt x="4086" y="5739"/>
                  <a:pt x="5277" y="3988"/>
                  <a:pt x="6911" y="2680"/>
                </a:cubicBezTo>
                <a:cubicBezTo>
                  <a:pt x="7542" y="2260"/>
                  <a:pt x="8219" y="1886"/>
                  <a:pt x="8873" y="1559"/>
                </a:cubicBezTo>
                <a:cubicBezTo>
                  <a:pt x="9906" y="1161"/>
                  <a:pt x="11006" y="988"/>
                  <a:pt x="12116" y="988"/>
                </a:cubicBezTo>
                <a:close/>
                <a:moveTo>
                  <a:pt x="12464" y="1770"/>
                </a:moveTo>
                <a:cubicBezTo>
                  <a:pt x="13526" y="1770"/>
                  <a:pt x="14600" y="1963"/>
                  <a:pt x="15644" y="2260"/>
                </a:cubicBezTo>
                <a:cubicBezTo>
                  <a:pt x="15163" y="2192"/>
                  <a:pt x="14681" y="2159"/>
                  <a:pt x="14199" y="2159"/>
                </a:cubicBezTo>
                <a:cubicBezTo>
                  <a:pt x="13181" y="2159"/>
                  <a:pt x="12166" y="2309"/>
                  <a:pt x="11184" y="2610"/>
                </a:cubicBezTo>
                <a:cubicBezTo>
                  <a:pt x="8686" y="3404"/>
                  <a:pt x="6771" y="5202"/>
                  <a:pt x="5394" y="7373"/>
                </a:cubicBezTo>
                <a:cubicBezTo>
                  <a:pt x="3970" y="9171"/>
                  <a:pt x="3129" y="11342"/>
                  <a:pt x="2966" y="13630"/>
                </a:cubicBezTo>
                <a:cubicBezTo>
                  <a:pt x="2919" y="13794"/>
                  <a:pt x="2896" y="13981"/>
                  <a:pt x="2849" y="14167"/>
                </a:cubicBezTo>
                <a:cubicBezTo>
                  <a:pt x="2896" y="9685"/>
                  <a:pt x="4974" y="4875"/>
                  <a:pt x="8989" y="2633"/>
                </a:cubicBezTo>
                <a:cubicBezTo>
                  <a:pt x="10090" y="2015"/>
                  <a:pt x="11269" y="1770"/>
                  <a:pt x="12464" y="1770"/>
                </a:cubicBezTo>
                <a:close/>
                <a:moveTo>
                  <a:pt x="24469" y="9801"/>
                </a:moveTo>
                <a:cubicBezTo>
                  <a:pt x="24913" y="10549"/>
                  <a:pt x="25263" y="11342"/>
                  <a:pt x="25567" y="12136"/>
                </a:cubicBezTo>
                <a:cubicBezTo>
                  <a:pt x="25567" y="12183"/>
                  <a:pt x="25590" y="12206"/>
                  <a:pt x="25590" y="12253"/>
                </a:cubicBezTo>
                <a:cubicBezTo>
                  <a:pt x="25660" y="13023"/>
                  <a:pt x="25660" y="13817"/>
                  <a:pt x="25590" y="14611"/>
                </a:cubicBezTo>
                <a:cubicBezTo>
                  <a:pt x="25426" y="12977"/>
                  <a:pt x="25053" y="11366"/>
                  <a:pt x="24469" y="9825"/>
                </a:cubicBezTo>
                <a:lnTo>
                  <a:pt x="24469" y="9801"/>
                </a:lnTo>
                <a:close/>
                <a:moveTo>
                  <a:pt x="20593" y="13841"/>
                </a:moveTo>
                <a:lnTo>
                  <a:pt x="20593" y="13841"/>
                </a:lnTo>
                <a:cubicBezTo>
                  <a:pt x="20967" y="14308"/>
                  <a:pt x="20570" y="14961"/>
                  <a:pt x="20103" y="15218"/>
                </a:cubicBezTo>
                <a:cubicBezTo>
                  <a:pt x="20056" y="15241"/>
                  <a:pt x="20033" y="15265"/>
                  <a:pt x="19986" y="15288"/>
                </a:cubicBezTo>
                <a:cubicBezTo>
                  <a:pt x="20243" y="14845"/>
                  <a:pt x="20453" y="14354"/>
                  <a:pt x="20593" y="13864"/>
                </a:cubicBezTo>
                <a:lnTo>
                  <a:pt x="20593" y="13841"/>
                </a:lnTo>
                <a:close/>
                <a:moveTo>
                  <a:pt x="3736" y="11903"/>
                </a:moveTo>
                <a:cubicBezTo>
                  <a:pt x="3446" y="13421"/>
                  <a:pt x="3326" y="14981"/>
                  <a:pt x="3439" y="16523"/>
                </a:cubicBezTo>
                <a:lnTo>
                  <a:pt x="3439" y="16523"/>
                </a:lnTo>
                <a:cubicBezTo>
                  <a:pt x="3346" y="16006"/>
                  <a:pt x="3287" y="15474"/>
                  <a:pt x="3246" y="14961"/>
                </a:cubicBezTo>
                <a:cubicBezTo>
                  <a:pt x="3246" y="14611"/>
                  <a:pt x="3246" y="14238"/>
                  <a:pt x="3246" y="13887"/>
                </a:cubicBezTo>
                <a:cubicBezTo>
                  <a:pt x="3386" y="13234"/>
                  <a:pt x="3549" y="12556"/>
                  <a:pt x="3736" y="11903"/>
                </a:cubicBezTo>
                <a:close/>
                <a:moveTo>
                  <a:pt x="14476" y="16199"/>
                </a:moveTo>
                <a:lnTo>
                  <a:pt x="14476" y="16199"/>
                </a:lnTo>
                <a:cubicBezTo>
                  <a:pt x="14289" y="16292"/>
                  <a:pt x="14103" y="16339"/>
                  <a:pt x="13939" y="16409"/>
                </a:cubicBezTo>
                <a:cubicBezTo>
                  <a:pt x="13169" y="16689"/>
                  <a:pt x="12025" y="17086"/>
                  <a:pt x="11137" y="17646"/>
                </a:cubicBezTo>
                <a:lnTo>
                  <a:pt x="11067" y="17576"/>
                </a:lnTo>
                <a:cubicBezTo>
                  <a:pt x="11955" y="16806"/>
                  <a:pt x="13192" y="16409"/>
                  <a:pt x="14476" y="16199"/>
                </a:cubicBezTo>
                <a:close/>
                <a:moveTo>
                  <a:pt x="17942" y="15992"/>
                </a:moveTo>
                <a:cubicBezTo>
                  <a:pt x="18164" y="15992"/>
                  <a:pt x="18386" y="15999"/>
                  <a:pt x="18609" y="16012"/>
                </a:cubicBezTo>
                <a:lnTo>
                  <a:pt x="18749" y="16012"/>
                </a:lnTo>
                <a:cubicBezTo>
                  <a:pt x="18726" y="16152"/>
                  <a:pt x="18655" y="16292"/>
                  <a:pt x="18609" y="16432"/>
                </a:cubicBezTo>
                <a:lnTo>
                  <a:pt x="18632" y="16432"/>
                </a:lnTo>
                <a:cubicBezTo>
                  <a:pt x="17607" y="17357"/>
                  <a:pt x="16306" y="17849"/>
                  <a:pt x="14950" y="17849"/>
                </a:cubicBezTo>
                <a:cubicBezTo>
                  <a:pt x="14731" y="17849"/>
                  <a:pt x="14511" y="17836"/>
                  <a:pt x="14289" y="17810"/>
                </a:cubicBezTo>
                <a:cubicBezTo>
                  <a:pt x="13612" y="17716"/>
                  <a:pt x="12865" y="17483"/>
                  <a:pt x="12141" y="17483"/>
                </a:cubicBezTo>
                <a:cubicBezTo>
                  <a:pt x="12842" y="17156"/>
                  <a:pt x="13542" y="16923"/>
                  <a:pt x="14033" y="16736"/>
                </a:cubicBezTo>
                <a:cubicBezTo>
                  <a:pt x="15274" y="16235"/>
                  <a:pt x="16602" y="15992"/>
                  <a:pt x="17942" y="15992"/>
                </a:cubicBezTo>
                <a:close/>
                <a:moveTo>
                  <a:pt x="7402" y="1910"/>
                </a:moveTo>
                <a:lnTo>
                  <a:pt x="7402" y="1910"/>
                </a:lnTo>
                <a:cubicBezTo>
                  <a:pt x="7238" y="2003"/>
                  <a:pt x="7075" y="2096"/>
                  <a:pt x="6935" y="2213"/>
                </a:cubicBezTo>
                <a:cubicBezTo>
                  <a:pt x="6608" y="2447"/>
                  <a:pt x="6281" y="2704"/>
                  <a:pt x="6001" y="2984"/>
                </a:cubicBezTo>
                <a:cubicBezTo>
                  <a:pt x="5114" y="3544"/>
                  <a:pt x="4320" y="4268"/>
                  <a:pt x="3643" y="5085"/>
                </a:cubicBezTo>
                <a:cubicBezTo>
                  <a:pt x="2008" y="7140"/>
                  <a:pt x="1822" y="10082"/>
                  <a:pt x="1728" y="12603"/>
                </a:cubicBezTo>
                <a:cubicBezTo>
                  <a:pt x="1635" y="15475"/>
                  <a:pt x="1938" y="18347"/>
                  <a:pt x="2662" y="21125"/>
                </a:cubicBezTo>
                <a:cubicBezTo>
                  <a:pt x="2522" y="20775"/>
                  <a:pt x="2382" y="20401"/>
                  <a:pt x="2242" y="20028"/>
                </a:cubicBezTo>
                <a:cubicBezTo>
                  <a:pt x="818" y="15732"/>
                  <a:pt x="537" y="10502"/>
                  <a:pt x="2639" y="6369"/>
                </a:cubicBezTo>
                <a:cubicBezTo>
                  <a:pt x="3643" y="4385"/>
                  <a:pt x="5324" y="2797"/>
                  <a:pt x="7402" y="1910"/>
                </a:cubicBezTo>
                <a:close/>
                <a:moveTo>
                  <a:pt x="26010" y="13514"/>
                </a:moveTo>
                <a:cubicBezTo>
                  <a:pt x="26197" y="14144"/>
                  <a:pt x="26360" y="14798"/>
                  <a:pt x="26477" y="15452"/>
                </a:cubicBezTo>
                <a:lnTo>
                  <a:pt x="26477" y="15755"/>
                </a:lnTo>
                <a:cubicBezTo>
                  <a:pt x="26314" y="17646"/>
                  <a:pt x="25870" y="19514"/>
                  <a:pt x="25170" y="21265"/>
                </a:cubicBezTo>
                <a:cubicBezTo>
                  <a:pt x="25333" y="20542"/>
                  <a:pt x="25473" y="19794"/>
                  <a:pt x="25567" y="19024"/>
                </a:cubicBezTo>
                <a:cubicBezTo>
                  <a:pt x="25660" y="18300"/>
                  <a:pt x="25707" y="17553"/>
                  <a:pt x="25707" y="16829"/>
                </a:cubicBezTo>
                <a:cubicBezTo>
                  <a:pt x="25893" y="15732"/>
                  <a:pt x="26010" y="14634"/>
                  <a:pt x="26010" y="13514"/>
                </a:cubicBezTo>
                <a:close/>
                <a:moveTo>
                  <a:pt x="3059" y="18744"/>
                </a:moveTo>
                <a:cubicBezTo>
                  <a:pt x="3386" y="20215"/>
                  <a:pt x="3876" y="21662"/>
                  <a:pt x="4483" y="23063"/>
                </a:cubicBezTo>
                <a:lnTo>
                  <a:pt x="4530" y="23203"/>
                </a:lnTo>
                <a:cubicBezTo>
                  <a:pt x="4296" y="22783"/>
                  <a:pt x="4063" y="22363"/>
                  <a:pt x="3876" y="21919"/>
                </a:cubicBezTo>
                <a:cubicBezTo>
                  <a:pt x="3549" y="20892"/>
                  <a:pt x="3269" y="19818"/>
                  <a:pt x="3059" y="18744"/>
                </a:cubicBezTo>
                <a:close/>
                <a:moveTo>
                  <a:pt x="26150" y="20145"/>
                </a:moveTo>
                <a:lnTo>
                  <a:pt x="26150" y="20145"/>
                </a:lnTo>
                <a:cubicBezTo>
                  <a:pt x="25893" y="21102"/>
                  <a:pt x="25567" y="22036"/>
                  <a:pt x="25146" y="22923"/>
                </a:cubicBezTo>
                <a:cubicBezTo>
                  <a:pt x="24983" y="23180"/>
                  <a:pt x="24819" y="23437"/>
                  <a:pt x="24633" y="23694"/>
                </a:cubicBezTo>
                <a:cubicBezTo>
                  <a:pt x="24446" y="23927"/>
                  <a:pt x="24282" y="24137"/>
                  <a:pt x="24096" y="24371"/>
                </a:cubicBezTo>
                <a:cubicBezTo>
                  <a:pt x="24096" y="24324"/>
                  <a:pt x="24119" y="24277"/>
                  <a:pt x="24142" y="24231"/>
                </a:cubicBezTo>
                <a:cubicBezTo>
                  <a:pt x="24983" y="23040"/>
                  <a:pt x="25637" y="21709"/>
                  <a:pt x="26104" y="20308"/>
                </a:cubicBezTo>
                <a:cubicBezTo>
                  <a:pt x="26104" y="20261"/>
                  <a:pt x="26127" y="20215"/>
                  <a:pt x="26150" y="20145"/>
                </a:cubicBezTo>
                <a:close/>
                <a:moveTo>
                  <a:pt x="4833" y="4291"/>
                </a:moveTo>
                <a:lnTo>
                  <a:pt x="4833" y="4291"/>
                </a:lnTo>
                <a:cubicBezTo>
                  <a:pt x="4063" y="5295"/>
                  <a:pt x="3479" y="6416"/>
                  <a:pt x="3082" y="7607"/>
                </a:cubicBezTo>
                <a:cubicBezTo>
                  <a:pt x="1775" y="11366"/>
                  <a:pt x="1915" y="15755"/>
                  <a:pt x="2849" y="19771"/>
                </a:cubicBezTo>
                <a:cubicBezTo>
                  <a:pt x="2942" y="20238"/>
                  <a:pt x="3059" y="20705"/>
                  <a:pt x="3222" y="21172"/>
                </a:cubicBezTo>
                <a:cubicBezTo>
                  <a:pt x="3526" y="22199"/>
                  <a:pt x="3876" y="23203"/>
                  <a:pt x="4296" y="24184"/>
                </a:cubicBezTo>
                <a:cubicBezTo>
                  <a:pt x="4437" y="24511"/>
                  <a:pt x="4577" y="24814"/>
                  <a:pt x="4740" y="25141"/>
                </a:cubicBezTo>
                <a:cubicBezTo>
                  <a:pt x="4390" y="24581"/>
                  <a:pt x="4016" y="23997"/>
                  <a:pt x="3713" y="23390"/>
                </a:cubicBezTo>
                <a:cubicBezTo>
                  <a:pt x="3386" y="22526"/>
                  <a:pt x="3152" y="21592"/>
                  <a:pt x="2919" y="20705"/>
                </a:cubicBezTo>
                <a:cubicBezTo>
                  <a:pt x="2288" y="18113"/>
                  <a:pt x="2008" y="15452"/>
                  <a:pt x="2078" y="12790"/>
                </a:cubicBezTo>
                <a:cubicBezTo>
                  <a:pt x="2148" y="10385"/>
                  <a:pt x="2312" y="7537"/>
                  <a:pt x="3759" y="5505"/>
                </a:cubicBezTo>
                <a:cubicBezTo>
                  <a:pt x="4063" y="5062"/>
                  <a:pt x="4437" y="4665"/>
                  <a:pt x="4833" y="4291"/>
                </a:cubicBezTo>
                <a:close/>
                <a:moveTo>
                  <a:pt x="25193" y="19211"/>
                </a:moveTo>
                <a:cubicBezTo>
                  <a:pt x="24983" y="20798"/>
                  <a:pt x="24563" y="22339"/>
                  <a:pt x="23932" y="23810"/>
                </a:cubicBezTo>
                <a:cubicBezTo>
                  <a:pt x="23699" y="24207"/>
                  <a:pt x="23465" y="24581"/>
                  <a:pt x="23208" y="24954"/>
                </a:cubicBezTo>
                <a:lnTo>
                  <a:pt x="23045" y="25141"/>
                </a:lnTo>
                <a:cubicBezTo>
                  <a:pt x="23862" y="23647"/>
                  <a:pt x="24376" y="21989"/>
                  <a:pt x="24866" y="20378"/>
                </a:cubicBezTo>
                <a:cubicBezTo>
                  <a:pt x="24983" y="19981"/>
                  <a:pt x="25076" y="19584"/>
                  <a:pt x="25193" y="19211"/>
                </a:cubicBezTo>
                <a:close/>
                <a:moveTo>
                  <a:pt x="18842" y="16666"/>
                </a:moveTo>
                <a:cubicBezTo>
                  <a:pt x="18842" y="16759"/>
                  <a:pt x="18842" y="16876"/>
                  <a:pt x="18819" y="16969"/>
                </a:cubicBezTo>
                <a:lnTo>
                  <a:pt x="18819" y="16946"/>
                </a:lnTo>
                <a:cubicBezTo>
                  <a:pt x="18189" y="19771"/>
                  <a:pt x="17885" y="22666"/>
                  <a:pt x="17955" y="25561"/>
                </a:cubicBezTo>
                <a:cubicBezTo>
                  <a:pt x="17722" y="23600"/>
                  <a:pt x="17768" y="21616"/>
                  <a:pt x="18095" y="19678"/>
                </a:cubicBezTo>
                <a:cubicBezTo>
                  <a:pt x="18282" y="18674"/>
                  <a:pt x="18539" y="17646"/>
                  <a:pt x="18842" y="16666"/>
                </a:cubicBezTo>
                <a:close/>
                <a:moveTo>
                  <a:pt x="2989" y="15568"/>
                </a:moveTo>
                <a:cubicBezTo>
                  <a:pt x="3106" y="16642"/>
                  <a:pt x="3339" y="17693"/>
                  <a:pt x="3713" y="18697"/>
                </a:cubicBezTo>
                <a:cubicBezTo>
                  <a:pt x="4156" y="21242"/>
                  <a:pt x="5160" y="23647"/>
                  <a:pt x="6655" y="25748"/>
                </a:cubicBezTo>
                <a:cubicBezTo>
                  <a:pt x="6468" y="25561"/>
                  <a:pt x="6258" y="25375"/>
                  <a:pt x="6048" y="25165"/>
                </a:cubicBezTo>
                <a:lnTo>
                  <a:pt x="6048" y="25165"/>
                </a:lnTo>
                <a:lnTo>
                  <a:pt x="5884" y="25001"/>
                </a:lnTo>
                <a:cubicBezTo>
                  <a:pt x="5534" y="24417"/>
                  <a:pt x="5207" y="23834"/>
                  <a:pt x="4927" y="23203"/>
                </a:cubicBezTo>
                <a:cubicBezTo>
                  <a:pt x="3900" y="20938"/>
                  <a:pt x="3222" y="18534"/>
                  <a:pt x="2966" y="16082"/>
                </a:cubicBezTo>
                <a:cubicBezTo>
                  <a:pt x="2966" y="15919"/>
                  <a:pt x="2989" y="15755"/>
                  <a:pt x="2989" y="15568"/>
                </a:cubicBezTo>
                <a:close/>
                <a:moveTo>
                  <a:pt x="22294" y="26639"/>
                </a:moveTo>
                <a:lnTo>
                  <a:pt x="22294" y="26639"/>
                </a:lnTo>
                <a:cubicBezTo>
                  <a:pt x="22217" y="26748"/>
                  <a:pt x="22141" y="26848"/>
                  <a:pt x="22064" y="26962"/>
                </a:cubicBezTo>
                <a:cubicBezTo>
                  <a:pt x="21971" y="27079"/>
                  <a:pt x="21761" y="27196"/>
                  <a:pt x="21621" y="27289"/>
                </a:cubicBezTo>
                <a:cubicBezTo>
                  <a:pt x="21851" y="27080"/>
                  <a:pt x="22081" y="26852"/>
                  <a:pt x="22294" y="26639"/>
                </a:cubicBezTo>
                <a:close/>
                <a:moveTo>
                  <a:pt x="26781" y="19538"/>
                </a:moveTo>
                <a:cubicBezTo>
                  <a:pt x="26687" y="21779"/>
                  <a:pt x="26057" y="23950"/>
                  <a:pt x="24563" y="25561"/>
                </a:cubicBezTo>
                <a:lnTo>
                  <a:pt x="24539" y="25585"/>
                </a:lnTo>
                <a:cubicBezTo>
                  <a:pt x="23792" y="26355"/>
                  <a:pt x="22952" y="27032"/>
                  <a:pt x="21994" y="27569"/>
                </a:cubicBezTo>
                <a:cubicBezTo>
                  <a:pt x="22111" y="27453"/>
                  <a:pt x="22228" y="27336"/>
                  <a:pt x="22321" y="27196"/>
                </a:cubicBezTo>
                <a:cubicBezTo>
                  <a:pt x="23675" y="26028"/>
                  <a:pt x="24773" y="24581"/>
                  <a:pt x="25520" y="22946"/>
                </a:cubicBezTo>
                <a:cubicBezTo>
                  <a:pt x="26127" y="21896"/>
                  <a:pt x="26547" y="20728"/>
                  <a:pt x="26781" y="19538"/>
                </a:cubicBezTo>
                <a:close/>
                <a:moveTo>
                  <a:pt x="18842" y="23904"/>
                </a:moveTo>
                <a:cubicBezTo>
                  <a:pt x="18982" y="25188"/>
                  <a:pt x="19193" y="26425"/>
                  <a:pt x="19473" y="27663"/>
                </a:cubicBezTo>
                <a:lnTo>
                  <a:pt x="19449" y="27686"/>
                </a:lnTo>
                <a:cubicBezTo>
                  <a:pt x="19076" y="27289"/>
                  <a:pt x="18982" y="26262"/>
                  <a:pt x="18936" y="25795"/>
                </a:cubicBezTo>
                <a:cubicBezTo>
                  <a:pt x="18866" y="25211"/>
                  <a:pt x="18842" y="24627"/>
                  <a:pt x="18842" y="24044"/>
                </a:cubicBezTo>
                <a:lnTo>
                  <a:pt x="18842" y="23904"/>
                </a:lnTo>
                <a:close/>
                <a:moveTo>
                  <a:pt x="18655" y="19678"/>
                </a:moveTo>
                <a:lnTo>
                  <a:pt x="18655" y="19818"/>
                </a:lnTo>
                <a:cubicBezTo>
                  <a:pt x="18609" y="20261"/>
                  <a:pt x="18585" y="20705"/>
                  <a:pt x="18562" y="21149"/>
                </a:cubicBezTo>
                <a:cubicBezTo>
                  <a:pt x="18492" y="22596"/>
                  <a:pt x="18492" y="24044"/>
                  <a:pt x="18609" y="25515"/>
                </a:cubicBezTo>
                <a:lnTo>
                  <a:pt x="18609" y="25491"/>
                </a:lnTo>
                <a:cubicBezTo>
                  <a:pt x="18655" y="26168"/>
                  <a:pt x="18702" y="27219"/>
                  <a:pt x="19193" y="27779"/>
                </a:cubicBezTo>
                <a:lnTo>
                  <a:pt x="18819" y="27920"/>
                </a:lnTo>
                <a:lnTo>
                  <a:pt x="18469" y="28036"/>
                </a:lnTo>
                <a:cubicBezTo>
                  <a:pt x="18142" y="25258"/>
                  <a:pt x="18212" y="22456"/>
                  <a:pt x="18655" y="19678"/>
                </a:cubicBezTo>
                <a:close/>
                <a:moveTo>
                  <a:pt x="19403" y="28083"/>
                </a:moveTo>
                <a:lnTo>
                  <a:pt x="19426" y="28106"/>
                </a:lnTo>
                <a:lnTo>
                  <a:pt x="19146" y="28246"/>
                </a:lnTo>
                <a:lnTo>
                  <a:pt x="19099" y="28223"/>
                </a:lnTo>
                <a:cubicBezTo>
                  <a:pt x="19099" y="28223"/>
                  <a:pt x="19076" y="28200"/>
                  <a:pt x="19076" y="28200"/>
                </a:cubicBezTo>
                <a:lnTo>
                  <a:pt x="19403" y="28083"/>
                </a:lnTo>
                <a:close/>
                <a:moveTo>
                  <a:pt x="7098" y="26565"/>
                </a:moveTo>
                <a:cubicBezTo>
                  <a:pt x="7308" y="26752"/>
                  <a:pt x="7542" y="26916"/>
                  <a:pt x="7799" y="27056"/>
                </a:cubicBezTo>
                <a:cubicBezTo>
                  <a:pt x="8244" y="27524"/>
                  <a:pt x="8754" y="27949"/>
                  <a:pt x="9307" y="28332"/>
                </a:cubicBezTo>
                <a:lnTo>
                  <a:pt x="9307" y="28332"/>
                </a:lnTo>
                <a:cubicBezTo>
                  <a:pt x="9240" y="28290"/>
                  <a:pt x="9173" y="28257"/>
                  <a:pt x="9106" y="28223"/>
                </a:cubicBezTo>
                <a:cubicBezTo>
                  <a:pt x="8336" y="27756"/>
                  <a:pt x="7659" y="27196"/>
                  <a:pt x="7075" y="26565"/>
                </a:cubicBezTo>
                <a:close/>
                <a:moveTo>
                  <a:pt x="4974" y="26168"/>
                </a:moveTo>
                <a:lnTo>
                  <a:pt x="4974" y="26168"/>
                </a:lnTo>
                <a:cubicBezTo>
                  <a:pt x="5557" y="26986"/>
                  <a:pt x="6211" y="27756"/>
                  <a:pt x="6911" y="28457"/>
                </a:cubicBezTo>
                <a:cubicBezTo>
                  <a:pt x="6421" y="28060"/>
                  <a:pt x="5954" y="27593"/>
                  <a:pt x="5581" y="27079"/>
                </a:cubicBezTo>
                <a:cubicBezTo>
                  <a:pt x="5370" y="26776"/>
                  <a:pt x="5160" y="26472"/>
                  <a:pt x="4974" y="26168"/>
                </a:cubicBezTo>
                <a:close/>
                <a:moveTo>
                  <a:pt x="18936" y="28246"/>
                </a:moveTo>
                <a:lnTo>
                  <a:pt x="18936" y="28246"/>
                </a:lnTo>
                <a:cubicBezTo>
                  <a:pt x="18915" y="28287"/>
                  <a:pt x="18913" y="28310"/>
                  <a:pt x="18928" y="28346"/>
                </a:cubicBezTo>
                <a:lnTo>
                  <a:pt x="18928" y="28346"/>
                </a:lnTo>
                <a:cubicBezTo>
                  <a:pt x="18836" y="28413"/>
                  <a:pt x="18722" y="28458"/>
                  <a:pt x="18609" y="28503"/>
                </a:cubicBezTo>
                <a:lnTo>
                  <a:pt x="18539" y="28527"/>
                </a:lnTo>
                <a:cubicBezTo>
                  <a:pt x="18539" y="28480"/>
                  <a:pt x="18539" y="28433"/>
                  <a:pt x="18515" y="28387"/>
                </a:cubicBezTo>
                <a:cubicBezTo>
                  <a:pt x="18655" y="28340"/>
                  <a:pt x="18796" y="28293"/>
                  <a:pt x="18936" y="28246"/>
                </a:cubicBezTo>
                <a:close/>
                <a:moveTo>
                  <a:pt x="4647" y="24020"/>
                </a:moveTo>
                <a:lnTo>
                  <a:pt x="4647" y="24020"/>
                </a:lnTo>
                <a:cubicBezTo>
                  <a:pt x="4950" y="24417"/>
                  <a:pt x="5254" y="24814"/>
                  <a:pt x="5604" y="25188"/>
                </a:cubicBezTo>
                <a:cubicBezTo>
                  <a:pt x="6351" y="26425"/>
                  <a:pt x="7378" y="27499"/>
                  <a:pt x="8592" y="28316"/>
                </a:cubicBezTo>
                <a:cubicBezTo>
                  <a:pt x="8709" y="28410"/>
                  <a:pt x="8826" y="28480"/>
                  <a:pt x="8966" y="28550"/>
                </a:cubicBezTo>
                <a:lnTo>
                  <a:pt x="8943" y="28550"/>
                </a:lnTo>
                <a:cubicBezTo>
                  <a:pt x="6771" y="27779"/>
                  <a:pt x="5511" y="26005"/>
                  <a:pt x="4647" y="24020"/>
                </a:cubicBezTo>
                <a:close/>
                <a:moveTo>
                  <a:pt x="14756" y="26589"/>
                </a:moveTo>
                <a:cubicBezTo>
                  <a:pt x="14780" y="26869"/>
                  <a:pt x="14826" y="27149"/>
                  <a:pt x="14826" y="27429"/>
                </a:cubicBezTo>
                <a:cubicBezTo>
                  <a:pt x="14826" y="27560"/>
                  <a:pt x="14704" y="28306"/>
                  <a:pt x="14707" y="28611"/>
                </a:cubicBezTo>
                <a:lnTo>
                  <a:pt x="14707" y="28611"/>
                </a:lnTo>
                <a:cubicBezTo>
                  <a:pt x="14695" y="28377"/>
                  <a:pt x="14780" y="27821"/>
                  <a:pt x="14780" y="27709"/>
                </a:cubicBezTo>
                <a:cubicBezTo>
                  <a:pt x="14780" y="27336"/>
                  <a:pt x="14780" y="26962"/>
                  <a:pt x="14756" y="26589"/>
                </a:cubicBezTo>
                <a:close/>
                <a:moveTo>
                  <a:pt x="14053" y="3277"/>
                </a:moveTo>
                <a:cubicBezTo>
                  <a:pt x="14712" y="3277"/>
                  <a:pt x="15384" y="3341"/>
                  <a:pt x="16064" y="3474"/>
                </a:cubicBezTo>
                <a:cubicBezTo>
                  <a:pt x="18819" y="4034"/>
                  <a:pt x="21294" y="5552"/>
                  <a:pt x="23068" y="7747"/>
                </a:cubicBezTo>
                <a:cubicBezTo>
                  <a:pt x="24563" y="10502"/>
                  <a:pt x="25356" y="13584"/>
                  <a:pt x="25356" y="16736"/>
                </a:cubicBezTo>
                <a:cubicBezTo>
                  <a:pt x="25146" y="17927"/>
                  <a:pt x="24866" y="19117"/>
                  <a:pt x="24516" y="20261"/>
                </a:cubicBezTo>
                <a:cubicBezTo>
                  <a:pt x="23909" y="22316"/>
                  <a:pt x="23232" y="24464"/>
                  <a:pt x="21924" y="26192"/>
                </a:cubicBezTo>
                <a:cubicBezTo>
                  <a:pt x="21854" y="26309"/>
                  <a:pt x="21784" y="26402"/>
                  <a:pt x="21691" y="26495"/>
                </a:cubicBezTo>
                <a:cubicBezTo>
                  <a:pt x="21060" y="26916"/>
                  <a:pt x="20360" y="27289"/>
                  <a:pt x="19659" y="27593"/>
                </a:cubicBezTo>
                <a:lnTo>
                  <a:pt x="19636" y="27616"/>
                </a:lnTo>
                <a:cubicBezTo>
                  <a:pt x="19122" y="25118"/>
                  <a:pt x="18866" y="22573"/>
                  <a:pt x="18912" y="20028"/>
                </a:cubicBezTo>
                <a:cubicBezTo>
                  <a:pt x="19006" y="18697"/>
                  <a:pt x="19193" y="17390"/>
                  <a:pt x="19426" y="16082"/>
                </a:cubicBezTo>
                <a:lnTo>
                  <a:pt x="19449" y="16059"/>
                </a:lnTo>
                <a:cubicBezTo>
                  <a:pt x="20150" y="16035"/>
                  <a:pt x="20827" y="15872"/>
                  <a:pt x="21317" y="15288"/>
                </a:cubicBezTo>
                <a:cubicBezTo>
                  <a:pt x="21807" y="14704"/>
                  <a:pt x="21948" y="14027"/>
                  <a:pt x="21504" y="13420"/>
                </a:cubicBezTo>
                <a:cubicBezTo>
                  <a:pt x="21468" y="13370"/>
                  <a:pt x="21416" y="13348"/>
                  <a:pt x="21365" y="13348"/>
                </a:cubicBezTo>
                <a:cubicBezTo>
                  <a:pt x="21252" y="13348"/>
                  <a:pt x="21143" y="13455"/>
                  <a:pt x="21224" y="13584"/>
                </a:cubicBezTo>
                <a:cubicBezTo>
                  <a:pt x="21714" y="14448"/>
                  <a:pt x="21084" y="15171"/>
                  <a:pt x="20313" y="15498"/>
                </a:cubicBezTo>
                <a:cubicBezTo>
                  <a:pt x="20477" y="15405"/>
                  <a:pt x="20640" y="15265"/>
                  <a:pt x="20757" y="15125"/>
                </a:cubicBezTo>
                <a:cubicBezTo>
                  <a:pt x="21224" y="14611"/>
                  <a:pt x="21130" y="13817"/>
                  <a:pt x="20570" y="13420"/>
                </a:cubicBezTo>
                <a:cubicBezTo>
                  <a:pt x="20545" y="13408"/>
                  <a:pt x="20518" y="13402"/>
                  <a:pt x="20492" y="13402"/>
                </a:cubicBezTo>
                <a:cubicBezTo>
                  <a:pt x="20421" y="13402"/>
                  <a:pt x="20354" y="13445"/>
                  <a:pt x="20337" y="13514"/>
                </a:cubicBezTo>
                <a:cubicBezTo>
                  <a:pt x="20196" y="14167"/>
                  <a:pt x="19940" y="14775"/>
                  <a:pt x="19566" y="15312"/>
                </a:cubicBezTo>
                <a:cubicBezTo>
                  <a:pt x="19776" y="14401"/>
                  <a:pt x="19986" y="13490"/>
                  <a:pt x="20243" y="12580"/>
                </a:cubicBezTo>
                <a:cubicBezTo>
                  <a:pt x="20262" y="12488"/>
                  <a:pt x="20193" y="12395"/>
                  <a:pt x="20105" y="12395"/>
                </a:cubicBezTo>
                <a:cubicBezTo>
                  <a:pt x="20082" y="12395"/>
                  <a:pt x="20057" y="12402"/>
                  <a:pt x="20033" y="12416"/>
                </a:cubicBezTo>
                <a:cubicBezTo>
                  <a:pt x="20080" y="12113"/>
                  <a:pt x="20150" y="11833"/>
                  <a:pt x="20196" y="11529"/>
                </a:cubicBezTo>
                <a:cubicBezTo>
                  <a:pt x="20210" y="11419"/>
                  <a:pt x="20126" y="11349"/>
                  <a:pt x="20041" y="11349"/>
                </a:cubicBezTo>
                <a:cubicBezTo>
                  <a:pt x="19982" y="11349"/>
                  <a:pt x="19922" y="11383"/>
                  <a:pt x="19893" y="11459"/>
                </a:cubicBezTo>
                <a:cubicBezTo>
                  <a:pt x="19589" y="12510"/>
                  <a:pt x="19333" y="13560"/>
                  <a:pt x="19146" y="14634"/>
                </a:cubicBezTo>
                <a:cubicBezTo>
                  <a:pt x="19052" y="14915"/>
                  <a:pt x="18959" y="15218"/>
                  <a:pt x="18889" y="15498"/>
                </a:cubicBezTo>
                <a:lnTo>
                  <a:pt x="18702" y="15522"/>
                </a:lnTo>
                <a:cubicBezTo>
                  <a:pt x="18422" y="15568"/>
                  <a:pt x="18142" y="15568"/>
                  <a:pt x="17862" y="15592"/>
                </a:cubicBezTo>
                <a:lnTo>
                  <a:pt x="17792" y="15592"/>
                </a:lnTo>
                <a:cubicBezTo>
                  <a:pt x="17395" y="15592"/>
                  <a:pt x="16998" y="15615"/>
                  <a:pt x="16601" y="15662"/>
                </a:cubicBezTo>
                <a:cubicBezTo>
                  <a:pt x="15363" y="15732"/>
                  <a:pt x="14103" y="15802"/>
                  <a:pt x="12935" y="16222"/>
                </a:cubicBezTo>
                <a:cubicBezTo>
                  <a:pt x="12188" y="16479"/>
                  <a:pt x="11511" y="16899"/>
                  <a:pt x="10927" y="17413"/>
                </a:cubicBezTo>
                <a:cubicBezTo>
                  <a:pt x="10460" y="16829"/>
                  <a:pt x="9947" y="16316"/>
                  <a:pt x="9386" y="15872"/>
                </a:cubicBezTo>
                <a:lnTo>
                  <a:pt x="9340" y="15825"/>
                </a:lnTo>
                <a:lnTo>
                  <a:pt x="9293" y="15825"/>
                </a:lnTo>
                <a:cubicBezTo>
                  <a:pt x="9129" y="15685"/>
                  <a:pt x="8943" y="15545"/>
                  <a:pt x="8756" y="15428"/>
                </a:cubicBezTo>
                <a:cubicBezTo>
                  <a:pt x="8729" y="15411"/>
                  <a:pt x="8704" y="15403"/>
                  <a:pt x="8680" y="15403"/>
                </a:cubicBezTo>
                <a:cubicBezTo>
                  <a:pt x="8579" y="15403"/>
                  <a:pt x="8517" y="15544"/>
                  <a:pt x="8592" y="15638"/>
                </a:cubicBezTo>
                <a:cubicBezTo>
                  <a:pt x="9200" y="16339"/>
                  <a:pt x="9853" y="17086"/>
                  <a:pt x="10507" y="17880"/>
                </a:cubicBezTo>
                <a:cubicBezTo>
                  <a:pt x="10017" y="18440"/>
                  <a:pt x="9713" y="19141"/>
                  <a:pt x="9620" y="19888"/>
                </a:cubicBezTo>
                <a:cubicBezTo>
                  <a:pt x="9620" y="19940"/>
                  <a:pt x="9672" y="19967"/>
                  <a:pt x="9718" y="19967"/>
                </a:cubicBezTo>
                <a:cubicBezTo>
                  <a:pt x="9734" y="19967"/>
                  <a:pt x="9748" y="19964"/>
                  <a:pt x="9760" y="19958"/>
                </a:cubicBezTo>
                <a:cubicBezTo>
                  <a:pt x="9760" y="20005"/>
                  <a:pt x="9760" y="20075"/>
                  <a:pt x="9783" y="20121"/>
                </a:cubicBezTo>
                <a:cubicBezTo>
                  <a:pt x="9807" y="20203"/>
                  <a:pt x="9877" y="20244"/>
                  <a:pt x="9947" y="20244"/>
                </a:cubicBezTo>
                <a:cubicBezTo>
                  <a:pt x="10017" y="20244"/>
                  <a:pt x="10087" y="20203"/>
                  <a:pt x="10110" y="20121"/>
                </a:cubicBezTo>
                <a:cubicBezTo>
                  <a:pt x="10227" y="19491"/>
                  <a:pt x="10390" y="18767"/>
                  <a:pt x="10834" y="18300"/>
                </a:cubicBezTo>
                <a:cubicBezTo>
                  <a:pt x="11114" y="18650"/>
                  <a:pt x="11394" y="19024"/>
                  <a:pt x="11651" y="19374"/>
                </a:cubicBezTo>
                <a:cubicBezTo>
                  <a:pt x="12772" y="21242"/>
                  <a:pt x="13589" y="23273"/>
                  <a:pt x="14056" y="25398"/>
                </a:cubicBezTo>
                <a:cubicBezTo>
                  <a:pt x="14196" y="26028"/>
                  <a:pt x="14313" y="26682"/>
                  <a:pt x="14383" y="27313"/>
                </a:cubicBezTo>
                <a:cubicBezTo>
                  <a:pt x="14313" y="27779"/>
                  <a:pt x="14219" y="28223"/>
                  <a:pt x="14079" y="28643"/>
                </a:cubicBezTo>
                <a:cubicBezTo>
                  <a:pt x="11955" y="28597"/>
                  <a:pt x="9853" y="27943"/>
                  <a:pt x="8055" y="26799"/>
                </a:cubicBezTo>
                <a:cubicBezTo>
                  <a:pt x="7005" y="25795"/>
                  <a:pt x="6164" y="24604"/>
                  <a:pt x="5534" y="23297"/>
                </a:cubicBezTo>
                <a:cubicBezTo>
                  <a:pt x="5044" y="22316"/>
                  <a:pt x="4647" y="21265"/>
                  <a:pt x="4343" y="20191"/>
                </a:cubicBezTo>
                <a:lnTo>
                  <a:pt x="4343" y="20191"/>
                </a:lnTo>
                <a:cubicBezTo>
                  <a:pt x="5417" y="22269"/>
                  <a:pt x="7075" y="23997"/>
                  <a:pt x="9083" y="25164"/>
                </a:cubicBezTo>
                <a:cubicBezTo>
                  <a:pt x="9104" y="25175"/>
                  <a:pt x="9125" y="25180"/>
                  <a:pt x="9144" y="25180"/>
                </a:cubicBezTo>
                <a:cubicBezTo>
                  <a:pt x="9252" y="25180"/>
                  <a:pt x="9318" y="25034"/>
                  <a:pt x="9200" y="24954"/>
                </a:cubicBezTo>
                <a:cubicBezTo>
                  <a:pt x="6818" y="23530"/>
                  <a:pt x="5020" y="21335"/>
                  <a:pt x="4040" y="18720"/>
                </a:cubicBezTo>
                <a:cubicBezTo>
                  <a:pt x="3409" y="15475"/>
                  <a:pt x="3619" y="12019"/>
                  <a:pt x="5020" y="9124"/>
                </a:cubicBezTo>
                <a:cubicBezTo>
                  <a:pt x="6776" y="5493"/>
                  <a:pt x="10185" y="3277"/>
                  <a:pt x="14053" y="3277"/>
                </a:cubicBezTo>
                <a:close/>
                <a:moveTo>
                  <a:pt x="18445" y="16993"/>
                </a:moveTo>
                <a:lnTo>
                  <a:pt x="18445" y="16993"/>
                </a:lnTo>
                <a:cubicBezTo>
                  <a:pt x="18118" y="18067"/>
                  <a:pt x="17885" y="19187"/>
                  <a:pt x="17698" y="20285"/>
                </a:cubicBezTo>
                <a:cubicBezTo>
                  <a:pt x="17348" y="22923"/>
                  <a:pt x="17488" y="25585"/>
                  <a:pt x="18095" y="28153"/>
                </a:cubicBezTo>
                <a:cubicBezTo>
                  <a:pt x="17115" y="28433"/>
                  <a:pt x="16087" y="28597"/>
                  <a:pt x="15037" y="28643"/>
                </a:cubicBezTo>
                <a:cubicBezTo>
                  <a:pt x="15270" y="27966"/>
                  <a:pt x="15037" y="26869"/>
                  <a:pt x="14967" y="26402"/>
                </a:cubicBezTo>
                <a:cubicBezTo>
                  <a:pt x="14873" y="25935"/>
                  <a:pt x="14780" y="25491"/>
                  <a:pt x="14640" y="25048"/>
                </a:cubicBezTo>
                <a:cubicBezTo>
                  <a:pt x="14500" y="24207"/>
                  <a:pt x="14266" y="23390"/>
                  <a:pt x="13916" y="22643"/>
                </a:cubicBezTo>
                <a:cubicBezTo>
                  <a:pt x="13332" y="20938"/>
                  <a:pt x="12468" y="19374"/>
                  <a:pt x="11371" y="17973"/>
                </a:cubicBezTo>
                <a:lnTo>
                  <a:pt x="11464" y="17927"/>
                </a:lnTo>
                <a:cubicBezTo>
                  <a:pt x="11683" y="17846"/>
                  <a:pt x="11910" y="17816"/>
                  <a:pt x="12141" y="17816"/>
                </a:cubicBezTo>
                <a:cubicBezTo>
                  <a:pt x="12651" y="17816"/>
                  <a:pt x="13177" y="17963"/>
                  <a:pt x="13659" y="18043"/>
                </a:cubicBezTo>
                <a:cubicBezTo>
                  <a:pt x="14067" y="18136"/>
                  <a:pt x="14481" y="18181"/>
                  <a:pt x="14896" y="18181"/>
                </a:cubicBezTo>
                <a:cubicBezTo>
                  <a:pt x="15527" y="18181"/>
                  <a:pt x="16159" y="18077"/>
                  <a:pt x="16764" y="17880"/>
                </a:cubicBezTo>
                <a:cubicBezTo>
                  <a:pt x="17371" y="17670"/>
                  <a:pt x="17955" y="17366"/>
                  <a:pt x="18445" y="16993"/>
                </a:cubicBezTo>
                <a:close/>
                <a:moveTo>
                  <a:pt x="18189" y="28480"/>
                </a:moveTo>
                <a:cubicBezTo>
                  <a:pt x="18189" y="28527"/>
                  <a:pt x="18212" y="28573"/>
                  <a:pt x="18235" y="28620"/>
                </a:cubicBezTo>
                <a:cubicBezTo>
                  <a:pt x="17395" y="28830"/>
                  <a:pt x="16531" y="28970"/>
                  <a:pt x="15667" y="28994"/>
                </a:cubicBezTo>
                <a:lnTo>
                  <a:pt x="14803" y="29040"/>
                </a:lnTo>
                <a:cubicBezTo>
                  <a:pt x="14803" y="29040"/>
                  <a:pt x="14826" y="29017"/>
                  <a:pt x="14826" y="29017"/>
                </a:cubicBezTo>
                <a:lnTo>
                  <a:pt x="14850" y="28994"/>
                </a:lnTo>
                <a:cubicBezTo>
                  <a:pt x="15970" y="28970"/>
                  <a:pt x="17091" y="28807"/>
                  <a:pt x="18189" y="28480"/>
                </a:cubicBezTo>
                <a:close/>
                <a:moveTo>
                  <a:pt x="9550" y="27990"/>
                </a:moveTo>
                <a:cubicBezTo>
                  <a:pt x="10951" y="28597"/>
                  <a:pt x="12468" y="28947"/>
                  <a:pt x="14009" y="28994"/>
                </a:cubicBezTo>
                <a:lnTo>
                  <a:pt x="13963" y="29087"/>
                </a:lnTo>
                <a:cubicBezTo>
                  <a:pt x="13663" y="29097"/>
                  <a:pt x="13359" y="29102"/>
                  <a:pt x="13054" y="29102"/>
                </a:cubicBezTo>
                <a:cubicBezTo>
                  <a:pt x="12624" y="29102"/>
                  <a:pt x="12192" y="29091"/>
                  <a:pt x="11768" y="29064"/>
                </a:cubicBezTo>
                <a:cubicBezTo>
                  <a:pt x="10974" y="28807"/>
                  <a:pt x="10227" y="28457"/>
                  <a:pt x="9550" y="28013"/>
                </a:cubicBezTo>
                <a:lnTo>
                  <a:pt x="9550" y="27990"/>
                </a:lnTo>
                <a:close/>
                <a:moveTo>
                  <a:pt x="15597" y="29414"/>
                </a:moveTo>
                <a:lnTo>
                  <a:pt x="15597" y="29414"/>
                </a:lnTo>
                <a:cubicBezTo>
                  <a:pt x="15177" y="29484"/>
                  <a:pt x="14733" y="29507"/>
                  <a:pt x="14313" y="29507"/>
                </a:cubicBezTo>
                <a:cubicBezTo>
                  <a:pt x="14733" y="29461"/>
                  <a:pt x="15177" y="29437"/>
                  <a:pt x="15597" y="29414"/>
                </a:cubicBezTo>
                <a:close/>
                <a:moveTo>
                  <a:pt x="6818" y="27756"/>
                </a:moveTo>
                <a:lnTo>
                  <a:pt x="6818" y="27756"/>
                </a:lnTo>
                <a:cubicBezTo>
                  <a:pt x="7425" y="28246"/>
                  <a:pt x="8102" y="28643"/>
                  <a:pt x="8826" y="28877"/>
                </a:cubicBezTo>
                <a:cubicBezTo>
                  <a:pt x="9433" y="29087"/>
                  <a:pt x="10040" y="29250"/>
                  <a:pt x="10647" y="29344"/>
                </a:cubicBezTo>
                <a:cubicBezTo>
                  <a:pt x="11894" y="29783"/>
                  <a:pt x="13206" y="29997"/>
                  <a:pt x="14525" y="29997"/>
                </a:cubicBezTo>
                <a:cubicBezTo>
                  <a:pt x="14960" y="29997"/>
                  <a:pt x="15396" y="29974"/>
                  <a:pt x="15830" y="29928"/>
                </a:cubicBezTo>
                <a:lnTo>
                  <a:pt x="15830" y="29928"/>
                </a:lnTo>
                <a:cubicBezTo>
                  <a:pt x="15192" y="30048"/>
                  <a:pt x="14529" y="30118"/>
                  <a:pt x="13868" y="30118"/>
                </a:cubicBezTo>
                <a:cubicBezTo>
                  <a:pt x="13634" y="30118"/>
                  <a:pt x="13401" y="30109"/>
                  <a:pt x="13169" y="30091"/>
                </a:cubicBezTo>
                <a:cubicBezTo>
                  <a:pt x="13161" y="30090"/>
                  <a:pt x="13153" y="30090"/>
                  <a:pt x="13146" y="30090"/>
                </a:cubicBezTo>
                <a:cubicBezTo>
                  <a:pt x="12912" y="30090"/>
                  <a:pt x="12920" y="30442"/>
                  <a:pt x="13169" y="30465"/>
                </a:cubicBezTo>
                <a:cubicBezTo>
                  <a:pt x="13413" y="30481"/>
                  <a:pt x="13658" y="30490"/>
                  <a:pt x="13903" y="30490"/>
                </a:cubicBezTo>
                <a:cubicBezTo>
                  <a:pt x="15017" y="30490"/>
                  <a:pt x="16136" y="30314"/>
                  <a:pt x="17208" y="29951"/>
                </a:cubicBezTo>
                <a:lnTo>
                  <a:pt x="17208" y="29951"/>
                </a:lnTo>
                <a:cubicBezTo>
                  <a:pt x="16531" y="30231"/>
                  <a:pt x="15830" y="30465"/>
                  <a:pt x="15107" y="30651"/>
                </a:cubicBezTo>
                <a:cubicBezTo>
                  <a:pt x="14692" y="30695"/>
                  <a:pt x="14275" y="30716"/>
                  <a:pt x="13855" y="30716"/>
                </a:cubicBezTo>
                <a:cubicBezTo>
                  <a:pt x="13163" y="30716"/>
                  <a:pt x="12465" y="30660"/>
                  <a:pt x="11768" y="30558"/>
                </a:cubicBezTo>
                <a:cubicBezTo>
                  <a:pt x="11861" y="30465"/>
                  <a:pt x="11955" y="30371"/>
                  <a:pt x="12071" y="30278"/>
                </a:cubicBezTo>
                <a:cubicBezTo>
                  <a:pt x="12130" y="30239"/>
                  <a:pt x="12090" y="30150"/>
                  <a:pt x="12035" y="30150"/>
                </a:cubicBezTo>
                <a:cubicBezTo>
                  <a:pt x="12024" y="30150"/>
                  <a:pt x="12013" y="30153"/>
                  <a:pt x="12001" y="30161"/>
                </a:cubicBezTo>
                <a:cubicBezTo>
                  <a:pt x="11838" y="30254"/>
                  <a:pt x="11698" y="30371"/>
                  <a:pt x="11581" y="30511"/>
                </a:cubicBezTo>
                <a:lnTo>
                  <a:pt x="11371" y="30488"/>
                </a:lnTo>
                <a:cubicBezTo>
                  <a:pt x="11301" y="30324"/>
                  <a:pt x="11231" y="30161"/>
                  <a:pt x="11184" y="29998"/>
                </a:cubicBezTo>
                <a:cubicBezTo>
                  <a:pt x="11175" y="29960"/>
                  <a:pt x="11150" y="29945"/>
                  <a:pt x="11125" y="29945"/>
                </a:cubicBezTo>
                <a:cubicBezTo>
                  <a:pt x="11086" y="29945"/>
                  <a:pt x="11044" y="29979"/>
                  <a:pt x="11044" y="30021"/>
                </a:cubicBezTo>
                <a:cubicBezTo>
                  <a:pt x="11091" y="30161"/>
                  <a:pt x="11137" y="30301"/>
                  <a:pt x="11184" y="30441"/>
                </a:cubicBezTo>
                <a:cubicBezTo>
                  <a:pt x="10554" y="30301"/>
                  <a:pt x="9947" y="30114"/>
                  <a:pt x="9340" y="29881"/>
                </a:cubicBezTo>
                <a:cubicBezTo>
                  <a:pt x="8406" y="29297"/>
                  <a:pt x="7565" y="28573"/>
                  <a:pt x="6818" y="27756"/>
                </a:cubicBezTo>
                <a:close/>
                <a:moveTo>
                  <a:pt x="11114" y="31025"/>
                </a:moveTo>
                <a:lnTo>
                  <a:pt x="11348" y="31095"/>
                </a:lnTo>
                <a:cubicBezTo>
                  <a:pt x="11305" y="31285"/>
                  <a:pt x="11282" y="31476"/>
                  <a:pt x="11295" y="31666"/>
                </a:cubicBezTo>
                <a:lnTo>
                  <a:pt x="11295" y="31666"/>
                </a:lnTo>
                <a:cubicBezTo>
                  <a:pt x="11196" y="31452"/>
                  <a:pt x="11135" y="31239"/>
                  <a:pt x="11114" y="31025"/>
                </a:cubicBezTo>
                <a:close/>
                <a:moveTo>
                  <a:pt x="19730" y="29507"/>
                </a:moveTo>
                <a:cubicBezTo>
                  <a:pt x="19753" y="29601"/>
                  <a:pt x="19800" y="29671"/>
                  <a:pt x="19823" y="29764"/>
                </a:cubicBezTo>
                <a:cubicBezTo>
                  <a:pt x="19333" y="31025"/>
                  <a:pt x="17395" y="32146"/>
                  <a:pt x="16321" y="32449"/>
                </a:cubicBezTo>
                <a:cubicBezTo>
                  <a:pt x="15875" y="32579"/>
                  <a:pt x="15419" y="32643"/>
                  <a:pt x="14971" y="32643"/>
                </a:cubicBezTo>
                <a:cubicBezTo>
                  <a:pt x="13730" y="32643"/>
                  <a:pt x="12546" y="32149"/>
                  <a:pt x="11791" y="31188"/>
                </a:cubicBezTo>
                <a:lnTo>
                  <a:pt x="11791" y="31188"/>
                </a:lnTo>
                <a:cubicBezTo>
                  <a:pt x="12048" y="31235"/>
                  <a:pt x="12305" y="31258"/>
                  <a:pt x="12562" y="31258"/>
                </a:cubicBezTo>
                <a:cubicBezTo>
                  <a:pt x="12710" y="31266"/>
                  <a:pt x="12857" y="31270"/>
                  <a:pt x="13004" y="31270"/>
                </a:cubicBezTo>
                <a:cubicBezTo>
                  <a:pt x="13714" y="31270"/>
                  <a:pt x="14410" y="31180"/>
                  <a:pt x="15107" y="31025"/>
                </a:cubicBezTo>
                <a:cubicBezTo>
                  <a:pt x="16578" y="30885"/>
                  <a:pt x="18002" y="30465"/>
                  <a:pt x="19309" y="29764"/>
                </a:cubicBezTo>
                <a:lnTo>
                  <a:pt x="19286" y="29764"/>
                </a:lnTo>
                <a:cubicBezTo>
                  <a:pt x="19426" y="29671"/>
                  <a:pt x="19589" y="29601"/>
                  <a:pt x="19730" y="29507"/>
                </a:cubicBezTo>
                <a:close/>
                <a:moveTo>
                  <a:pt x="19356" y="31959"/>
                </a:moveTo>
                <a:lnTo>
                  <a:pt x="19309" y="32029"/>
                </a:lnTo>
                <a:cubicBezTo>
                  <a:pt x="19006" y="32356"/>
                  <a:pt x="18655" y="32613"/>
                  <a:pt x="18259" y="32776"/>
                </a:cubicBezTo>
                <a:cubicBezTo>
                  <a:pt x="18655" y="32566"/>
                  <a:pt x="19029" y="32286"/>
                  <a:pt x="19356" y="31959"/>
                </a:cubicBezTo>
                <a:close/>
                <a:moveTo>
                  <a:pt x="19893" y="30278"/>
                </a:moveTo>
                <a:cubicBezTo>
                  <a:pt x="19893" y="30511"/>
                  <a:pt x="19846" y="30721"/>
                  <a:pt x="19753" y="30931"/>
                </a:cubicBezTo>
                <a:cubicBezTo>
                  <a:pt x="19659" y="30931"/>
                  <a:pt x="19566" y="30955"/>
                  <a:pt x="19496" y="31025"/>
                </a:cubicBezTo>
                <a:cubicBezTo>
                  <a:pt x="19426" y="31048"/>
                  <a:pt x="19403" y="31142"/>
                  <a:pt x="19449" y="31188"/>
                </a:cubicBezTo>
                <a:lnTo>
                  <a:pt x="19473" y="31235"/>
                </a:lnTo>
                <a:cubicBezTo>
                  <a:pt x="19496" y="31258"/>
                  <a:pt x="19496" y="31282"/>
                  <a:pt x="19519" y="31282"/>
                </a:cubicBezTo>
                <a:cubicBezTo>
                  <a:pt x="19426" y="31422"/>
                  <a:pt x="19309" y="31562"/>
                  <a:pt x="19169" y="31679"/>
                </a:cubicBezTo>
                <a:cubicBezTo>
                  <a:pt x="18422" y="32402"/>
                  <a:pt x="17511" y="32916"/>
                  <a:pt x="16507" y="33150"/>
                </a:cubicBezTo>
                <a:cubicBezTo>
                  <a:pt x="16104" y="33246"/>
                  <a:pt x="15594" y="33303"/>
                  <a:pt x="15050" y="33303"/>
                </a:cubicBezTo>
                <a:cubicBezTo>
                  <a:pt x="14147" y="33303"/>
                  <a:pt x="13147" y="33146"/>
                  <a:pt x="12375" y="32753"/>
                </a:cubicBezTo>
                <a:cubicBezTo>
                  <a:pt x="12375" y="32706"/>
                  <a:pt x="12398" y="32683"/>
                  <a:pt x="12398" y="32659"/>
                </a:cubicBezTo>
                <a:cubicBezTo>
                  <a:pt x="12429" y="32597"/>
                  <a:pt x="12377" y="32555"/>
                  <a:pt x="12326" y="32555"/>
                </a:cubicBezTo>
                <a:cubicBezTo>
                  <a:pt x="12300" y="32555"/>
                  <a:pt x="12274" y="32566"/>
                  <a:pt x="12258" y="32589"/>
                </a:cubicBezTo>
                <a:lnTo>
                  <a:pt x="12235" y="32659"/>
                </a:lnTo>
                <a:cubicBezTo>
                  <a:pt x="12095" y="32589"/>
                  <a:pt x="11955" y="32496"/>
                  <a:pt x="11838" y="32402"/>
                </a:cubicBezTo>
                <a:cubicBezTo>
                  <a:pt x="11558" y="32052"/>
                  <a:pt x="11441" y="31585"/>
                  <a:pt x="11488" y="31142"/>
                </a:cubicBezTo>
                <a:lnTo>
                  <a:pt x="11534" y="31142"/>
                </a:lnTo>
                <a:cubicBezTo>
                  <a:pt x="12291" y="32339"/>
                  <a:pt x="13643" y="32909"/>
                  <a:pt x="15052" y="32909"/>
                </a:cubicBezTo>
                <a:cubicBezTo>
                  <a:pt x="15731" y="32909"/>
                  <a:pt x="16423" y="32777"/>
                  <a:pt x="17068" y="32519"/>
                </a:cubicBezTo>
                <a:cubicBezTo>
                  <a:pt x="18142" y="32076"/>
                  <a:pt x="19333" y="31305"/>
                  <a:pt x="19893" y="30278"/>
                </a:cubicBezTo>
                <a:close/>
                <a:moveTo>
                  <a:pt x="19916" y="31679"/>
                </a:moveTo>
                <a:cubicBezTo>
                  <a:pt x="19963" y="31795"/>
                  <a:pt x="19986" y="31935"/>
                  <a:pt x="20033" y="32052"/>
                </a:cubicBezTo>
                <a:lnTo>
                  <a:pt x="20010" y="32099"/>
                </a:lnTo>
                <a:cubicBezTo>
                  <a:pt x="19986" y="32472"/>
                  <a:pt x="19823" y="32846"/>
                  <a:pt x="19543" y="33103"/>
                </a:cubicBezTo>
                <a:cubicBezTo>
                  <a:pt x="19286" y="33406"/>
                  <a:pt x="18982" y="33640"/>
                  <a:pt x="18655" y="33850"/>
                </a:cubicBezTo>
                <a:cubicBezTo>
                  <a:pt x="17955" y="34410"/>
                  <a:pt x="17185" y="34877"/>
                  <a:pt x="16344" y="35228"/>
                </a:cubicBezTo>
                <a:cubicBezTo>
                  <a:pt x="15877" y="35438"/>
                  <a:pt x="15387" y="35554"/>
                  <a:pt x="14873" y="35578"/>
                </a:cubicBezTo>
                <a:cubicBezTo>
                  <a:pt x="14266" y="35484"/>
                  <a:pt x="13682" y="35274"/>
                  <a:pt x="13169" y="34971"/>
                </a:cubicBezTo>
                <a:lnTo>
                  <a:pt x="13099" y="34901"/>
                </a:lnTo>
                <a:cubicBezTo>
                  <a:pt x="13169" y="34831"/>
                  <a:pt x="13262" y="34784"/>
                  <a:pt x="13355" y="34737"/>
                </a:cubicBezTo>
                <a:cubicBezTo>
                  <a:pt x="13419" y="34695"/>
                  <a:pt x="13367" y="34594"/>
                  <a:pt x="13304" y="34594"/>
                </a:cubicBezTo>
                <a:cubicBezTo>
                  <a:pt x="13298" y="34594"/>
                  <a:pt x="13292" y="34595"/>
                  <a:pt x="13285" y="34597"/>
                </a:cubicBezTo>
                <a:cubicBezTo>
                  <a:pt x="13169" y="34644"/>
                  <a:pt x="13052" y="34714"/>
                  <a:pt x="12959" y="34807"/>
                </a:cubicBezTo>
                <a:cubicBezTo>
                  <a:pt x="12795" y="34667"/>
                  <a:pt x="12632" y="34504"/>
                  <a:pt x="12492" y="34340"/>
                </a:cubicBezTo>
                <a:cubicBezTo>
                  <a:pt x="12328" y="34013"/>
                  <a:pt x="12235" y="33640"/>
                  <a:pt x="12281" y="33243"/>
                </a:cubicBezTo>
                <a:lnTo>
                  <a:pt x="12281" y="33243"/>
                </a:lnTo>
                <a:cubicBezTo>
                  <a:pt x="12863" y="33635"/>
                  <a:pt x="13609" y="33753"/>
                  <a:pt x="14359" y="33753"/>
                </a:cubicBezTo>
                <a:cubicBezTo>
                  <a:pt x="14995" y="33753"/>
                  <a:pt x="15634" y="33668"/>
                  <a:pt x="16181" y="33593"/>
                </a:cubicBezTo>
                <a:cubicBezTo>
                  <a:pt x="17558" y="33430"/>
                  <a:pt x="19239" y="33009"/>
                  <a:pt x="19916" y="31679"/>
                </a:cubicBezTo>
                <a:close/>
                <a:moveTo>
                  <a:pt x="19986" y="33103"/>
                </a:moveTo>
                <a:lnTo>
                  <a:pt x="19986" y="33103"/>
                </a:lnTo>
                <a:cubicBezTo>
                  <a:pt x="19659" y="34340"/>
                  <a:pt x="18305" y="35251"/>
                  <a:pt x="16974" y="35554"/>
                </a:cubicBezTo>
                <a:cubicBezTo>
                  <a:pt x="16694" y="35601"/>
                  <a:pt x="16391" y="35648"/>
                  <a:pt x="16111" y="35648"/>
                </a:cubicBezTo>
                <a:cubicBezTo>
                  <a:pt x="16391" y="35554"/>
                  <a:pt x="16671" y="35438"/>
                  <a:pt x="16951" y="35321"/>
                </a:cubicBezTo>
                <a:cubicBezTo>
                  <a:pt x="17862" y="34854"/>
                  <a:pt x="19309" y="34107"/>
                  <a:pt x="19986" y="33103"/>
                </a:cubicBezTo>
                <a:close/>
                <a:moveTo>
                  <a:pt x="19776" y="34224"/>
                </a:moveTo>
                <a:cubicBezTo>
                  <a:pt x="19776" y="34270"/>
                  <a:pt x="19776" y="34294"/>
                  <a:pt x="19800" y="34317"/>
                </a:cubicBezTo>
                <a:cubicBezTo>
                  <a:pt x="19193" y="35041"/>
                  <a:pt x="18352" y="35554"/>
                  <a:pt x="17441" y="35741"/>
                </a:cubicBezTo>
                <a:cubicBezTo>
                  <a:pt x="18329" y="35484"/>
                  <a:pt x="19146" y="34947"/>
                  <a:pt x="19776" y="34224"/>
                </a:cubicBezTo>
                <a:close/>
                <a:moveTo>
                  <a:pt x="20360" y="34550"/>
                </a:moveTo>
                <a:cubicBezTo>
                  <a:pt x="20733" y="35321"/>
                  <a:pt x="20617" y="36232"/>
                  <a:pt x="20080" y="36885"/>
                </a:cubicBezTo>
                <a:cubicBezTo>
                  <a:pt x="20243" y="36418"/>
                  <a:pt x="20337" y="35905"/>
                  <a:pt x="20337" y="35414"/>
                </a:cubicBezTo>
                <a:lnTo>
                  <a:pt x="20313" y="35414"/>
                </a:lnTo>
                <a:cubicBezTo>
                  <a:pt x="20360" y="35134"/>
                  <a:pt x="20383" y="34831"/>
                  <a:pt x="20360" y="34550"/>
                </a:cubicBezTo>
                <a:close/>
                <a:moveTo>
                  <a:pt x="19870" y="34714"/>
                </a:moveTo>
                <a:cubicBezTo>
                  <a:pt x="19893" y="34877"/>
                  <a:pt x="19916" y="35064"/>
                  <a:pt x="19916" y="35228"/>
                </a:cubicBezTo>
                <a:cubicBezTo>
                  <a:pt x="19753" y="36605"/>
                  <a:pt x="18889" y="37796"/>
                  <a:pt x="17301" y="38099"/>
                </a:cubicBezTo>
                <a:lnTo>
                  <a:pt x="17278" y="38123"/>
                </a:lnTo>
                <a:cubicBezTo>
                  <a:pt x="16980" y="38181"/>
                  <a:pt x="16677" y="38210"/>
                  <a:pt x="16374" y="38210"/>
                </a:cubicBezTo>
                <a:cubicBezTo>
                  <a:pt x="15704" y="38210"/>
                  <a:pt x="15033" y="38069"/>
                  <a:pt x="14406" y="37796"/>
                </a:cubicBezTo>
                <a:cubicBezTo>
                  <a:pt x="13869" y="37539"/>
                  <a:pt x="13426" y="37142"/>
                  <a:pt x="13075" y="36675"/>
                </a:cubicBezTo>
                <a:cubicBezTo>
                  <a:pt x="13075" y="36652"/>
                  <a:pt x="13052" y="36605"/>
                  <a:pt x="13052" y="36582"/>
                </a:cubicBezTo>
                <a:cubicBezTo>
                  <a:pt x="13075" y="36418"/>
                  <a:pt x="13122" y="36278"/>
                  <a:pt x="13192" y="36138"/>
                </a:cubicBezTo>
                <a:cubicBezTo>
                  <a:pt x="13223" y="36076"/>
                  <a:pt x="13182" y="36024"/>
                  <a:pt x="13137" y="36024"/>
                </a:cubicBezTo>
                <a:cubicBezTo>
                  <a:pt x="13114" y="36024"/>
                  <a:pt x="13091" y="36037"/>
                  <a:pt x="13075" y="36068"/>
                </a:cubicBezTo>
                <a:cubicBezTo>
                  <a:pt x="13029" y="36138"/>
                  <a:pt x="13005" y="36185"/>
                  <a:pt x="12982" y="36255"/>
                </a:cubicBezTo>
                <a:cubicBezTo>
                  <a:pt x="12959" y="36138"/>
                  <a:pt x="12935" y="36021"/>
                  <a:pt x="12935" y="35905"/>
                </a:cubicBezTo>
                <a:cubicBezTo>
                  <a:pt x="12935" y="35858"/>
                  <a:pt x="12894" y="35835"/>
                  <a:pt x="12853" y="35835"/>
                </a:cubicBezTo>
                <a:cubicBezTo>
                  <a:pt x="12813" y="35835"/>
                  <a:pt x="12772" y="35858"/>
                  <a:pt x="12772" y="35905"/>
                </a:cubicBezTo>
                <a:cubicBezTo>
                  <a:pt x="12772" y="35998"/>
                  <a:pt x="12772" y="36045"/>
                  <a:pt x="12772" y="36115"/>
                </a:cubicBezTo>
                <a:cubicBezTo>
                  <a:pt x="12655" y="35835"/>
                  <a:pt x="12678" y="35484"/>
                  <a:pt x="12818" y="35204"/>
                </a:cubicBezTo>
                <a:cubicBezTo>
                  <a:pt x="12842" y="35228"/>
                  <a:pt x="12865" y="35228"/>
                  <a:pt x="12889" y="35251"/>
                </a:cubicBezTo>
                <a:cubicBezTo>
                  <a:pt x="13332" y="35601"/>
                  <a:pt x="13869" y="35835"/>
                  <a:pt x="14453" y="35858"/>
                </a:cubicBezTo>
                <a:cubicBezTo>
                  <a:pt x="15082" y="36044"/>
                  <a:pt x="15738" y="36142"/>
                  <a:pt x="16392" y="36142"/>
                </a:cubicBezTo>
                <a:cubicBezTo>
                  <a:pt x="16807" y="36142"/>
                  <a:pt x="17221" y="36103"/>
                  <a:pt x="17628" y="36021"/>
                </a:cubicBezTo>
                <a:cubicBezTo>
                  <a:pt x="18492" y="35811"/>
                  <a:pt x="19263" y="35368"/>
                  <a:pt x="19870" y="34714"/>
                </a:cubicBezTo>
                <a:close/>
                <a:moveTo>
                  <a:pt x="19706" y="36955"/>
                </a:moveTo>
                <a:cubicBezTo>
                  <a:pt x="19636" y="37142"/>
                  <a:pt x="19543" y="37329"/>
                  <a:pt x="19449" y="37492"/>
                </a:cubicBezTo>
                <a:lnTo>
                  <a:pt x="19449" y="37516"/>
                </a:lnTo>
                <a:cubicBezTo>
                  <a:pt x="18579" y="38179"/>
                  <a:pt x="17342" y="38580"/>
                  <a:pt x="16176" y="38580"/>
                </a:cubicBezTo>
                <a:cubicBezTo>
                  <a:pt x="15371" y="38580"/>
                  <a:pt x="14601" y="38389"/>
                  <a:pt x="14009" y="37959"/>
                </a:cubicBezTo>
                <a:lnTo>
                  <a:pt x="14009" y="37959"/>
                </a:lnTo>
                <a:cubicBezTo>
                  <a:pt x="14710" y="38310"/>
                  <a:pt x="15480" y="38496"/>
                  <a:pt x="16274" y="38520"/>
                </a:cubicBezTo>
                <a:cubicBezTo>
                  <a:pt x="16307" y="38520"/>
                  <a:pt x="16340" y="38521"/>
                  <a:pt x="16373" y="38521"/>
                </a:cubicBezTo>
                <a:cubicBezTo>
                  <a:pt x="17668" y="38521"/>
                  <a:pt x="18909" y="38072"/>
                  <a:pt x="19683" y="36979"/>
                </a:cubicBezTo>
                <a:cubicBezTo>
                  <a:pt x="19683" y="36979"/>
                  <a:pt x="19683" y="36955"/>
                  <a:pt x="19706" y="36955"/>
                </a:cubicBezTo>
                <a:close/>
                <a:moveTo>
                  <a:pt x="13075" y="37189"/>
                </a:moveTo>
                <a:cubicBezTo>
                  <a:pt x="13099" y="37212"/>
                  <a:pt x="13122" y="37259"/>
                  <a:pt x="13145" y="37282"/>
                </a:cubicBezTo>
                <a:cubicBezTo>
                  <a:pt x="13760" y="38336"/>
                  <a:pt x="15062" y="38848"/>
                  <a:pt x="16356" y="38848"/>
                </a:cubicBezTo>
                <a:cubicBezTo>
                  <a:pt x="16781" y="38848"/>
                  <a:pt x="17206" y="38793"/>
                  <a:pt x="17605" y="38683"/>
                </a:cubicBezTo>
                <a:cubicBezTo>
                  <a:pt x="18118" y="38543"/>
                  <a:pt x="18609" y="38333"/>
                  <a:pt x="19052" y="38076"/>
                </a:cubicBezTo>
                <a:lnTo>
                  <a:pt x="19052" y="38076"/>
                </a:lnTo>
                <a:cubicBezTo>
                  <a:pt x="18702" y="38450"/>
                  <a:pt x="18282" y="38753"/>
                  <a:pt x="17815" y="38963"/>
                </a:cubicBezTo>
                <a:cubicBezTo>
                  <a:pt x="17302" y="39193"/>
                  <a:pt x="16759" y="39305"/>
                  <a:pt x="16215" y="39305"/>
                </a:cubicBezTo>
                <a:cubicBezTo>
                  <a:pt x="15818" y="39305"/>
                  <a:pt x="15421" y="39245"/>
                  <a:pt x="15037" y="39127"/>
                </a:cubicBezTo>
                <a:cubicBezTo>
                  <a:pt x="14149" y="38823"/>
                  <a:pt x="13239" y="38099"/>
                  <a:pt x="13075" y="37189"/>
                </a:cubicBezTo>
                <a:close/>
                <a:moveTo>
                  <a:pt x="13235" y="1"/>
                </a:moveTo>
                <a:cubicBezTo>
                  <a:pt x="12098" y="1"/>
                  <a:pt x="10940" y="229"/>
                  <a:pt x="9783" y="742"/>
                </a:cubicBezTo>
                <a:lnTo>
                  <a:pt x="9410" y="906"/>
                </a:lnTo>
                <a:cubicBezTo>
                  <a:pt x="6094" y="1583"/>
                  <a:pt x="3316" y="3848"/>
                  <a:pt x="2008" y="6976"/>
                </a:cubicBezTo>
                <a:cubicBezTo>
                  <a:pt x="0" y="11646"/>
                  <a:pt x="607" y="17296"/>
                  <a:pt x="2592" y="21849"/>
                </a:cubicBezTo>
                <a:cubicBezTo>
                  <a:pt x="2825" y="22409"/>
                  <a:pt x="3082" y="22970"/>
                  <a:pt x="3386" y="23530"/>
                </a:cubicBezTo>
                <a:cubicBezTo>
                  <a:pt x="3876" y="25141"/>
                  <a:pt x="4693" y="26612"/>
                  <a:pt x="5767" y="27896"/>
                </a:cubicBezTo>
                <a:cubicBezTo>
                  <a:pt x="6725" y="28947"/>
                  <a:pt x="7915" y="29764"/>
                  <a:pt x="9223" y="30278"/>
                </a:cubicBezTo>
                <a:cubicBezTo>
                  <a:pt x="9760" y="30558"/>
                  <a:pt x="10344" y="30815"/>
                  <a:pt x="10927" y="30978"/>
                </a:cubicBezTo>
                <a:cubicBezTo>
                  <a:pt x="10904" y="31562"/>
                  <a:pt x="11137" y="32122"/>
                  <a:pt x="11581" y="32519"/>
                </a:cubicBezTo>
                <a:cubicBezTo>
                  <a:pt x="11651" y="32613"/>
                  <a:pt x="11698" y="32706"/>
                  <a:pt x="11791" y="32799"/>
                </a:cubicBezTo>
                <a:cubicBezTo>
                  <a:pt x="11885" y="32916"/>
                  <a:pt x="11978" y="33009"/>
                  <a:pt x="12095" y="33103"/>
                </a:cubicBezTo>
                <a:cubicBezTo>
                  <a:pt x="12071" y="33220"/>
                  <a:pt x="12071" y="33360"/>
                  <a:pt x="12071" y="33523"/>
                </a:cubicBezTo>
                <a:cubicBezTo>
                  <a:pt x="12071" y="33476"/>
                  <a:pt x="12048" y="33430"/>
                  <a:pt x="12025" y="33360"/>
                </a:cubicBezTo>
                <a:cubicBezTo>
                  <a:pt x="12025" y="33331"/>
                  <a:pt x="11998" y="33311"/>
                  <a:pt x="11972" y="33311"/>
                </a:cubicBezTo>
                <a:cubicBezTo>
                  <a:pt x="11956" y="33311"/>
                  <a:pt x="11940" y="33319"/>
                  <a:pt x="11931" y="33336"/>
                </a:cubicBezTo>
                <a:cubicBezTo>
                  <a:pt x="11861" y="33336"/>
                  <a:pt x="11815" y="33360"/>
                  <a:pt x="11838" y="33430"/>
                </a:cubicBezTo>
                <a:cubicBezTo>
                  <a:pt x="11885" y="33593"/>
                  <a:pt x="11931" y="33733"/>
                  <a:pt x="12001" y="33873"/>
                </a:cubicBezTo>
                <a:cubicBezTo>
                  <a:pt x="12071" y="34060"/>
                  <a:pt x="12165" y="34224"/>
                  <a:pt x="12281" y="34387"/>
                </a:cubicBezTo>
                <a:cubicBezTo>
                  <a:pt x="12398" y="34644"/>
                  <a:pt x="12538" y="34854"/>
                  <a:pt x="12725" y="35064"/>
                </a:cubicBezTo>
                <a:cubicBezTo>
                  <a:pt x="12468" y="35601"/>
                  <a:pt x="12492" y="36255"/>
                  <a:pt x="12818" y="36792"/>
                </a:cubicBezTo>
                <a:cubicBezTo>
                  <a:pt x="12592" y="38481"/>
                  <a:pt x="14892" y="39534"/>
                  <a:pt x="16543" y="39534"/>
                </a:cubicBezTo>
                <a:cubicBezTo>
                  <a:pt x="16763" y="39534"/>
                  <a:pt x="16972" y="39515"/>
                  <a:pt x="17161" y="39477"/>
                </a:cubicBezTo>
                <a:cubicBezTo>
                  <a:pt x="18282" y="39220"/>
                  <a:pt x="19216" y="38520"/>
                  <a:pt x="19776" y="37539"/>
                </a:cubicBezTo>
                <a:cubicBezTo>
                  <a:pt x="20850" y="36675"/>
                  <a:pt x="21504" y="35484"/>
                  <a:pt x="20500" y="34224"/>
                </a:cubicBezTo>
                <a:cubicBezTo>
                  <a:pt x="20477" y="34200"/>
                  <a:pt x="20447" y="34189"/>
                  <a:pt x="20421" y="34189"/>
                </a:cubicBezTo>
                <a:cubicBezTo>
                  <a:pt x="20395" y="34189"/>
                  <a:pt x="20372" y="34200"/>
                  <a:pt x="20360" y="34224"/>
                </a:cubicBezTo>
                <a:cubicBezTo>
                  <a:pt x="20360" y="34177"/>
                  <a:pt x="20337" y="34154"/>
                  <a:pt x="20337" y="34107"/>
                </a:cubicBezTo>
                <a:cubicBezTo>
                  <a:pt x="20897" y="33196"/>
                  <a:pt x="20990" y="32122"/>
                  <a:pt x="20173" y="31142"/>
                </a:cubicBezTo>
                <a:cubicBezTo>
                  <a:pt x="20150" y="31142"/>
                  <a:pt x="20150" y="31118"/>
                  <a:pt x="20126" y="31118"/>
                </a:cubicBezTo>
                <a:cubicBezTo>
                  <a:pt x="20196" y="30908"/>
                  <a:pt x="20220" y="30675"/>
                  <a:pt x="20220" y="30465"/>
                </a:cubicBezTo>
                <a:cubicBezTo>
                  <a:pt x="20243" y="30208"/>
                  <a:pt x="20220" y="29951"/>
                  <a:pt x="20150" y="29717"/>
                </a:cubicBezTo>
                <a:cubicBezTo>
                  <a:pt x="20196" y="29531"/>
                  <a:pt x="20220" y="29344"/>
                  <a:pt x="20220" y="29157"/>
                </a:cubicBezTo>
                <a:cubicBezTo>
                  <a:pt x="20570" y="28924"/>
                  <a:pt x="20897" y="28667"/>
                  <a:pt x="21200" y="28387"/>
                </a:cubicBezTo>
                <a:cubicBezTo>
                  <a:pt x="22975" y="27429"/>
                  <a:pt x="24703" y="26309"/>
                  <a:pt x="25777" y="24557"/>
                </a:cubicBezTo>
                <a:cubicBezTo>
                  <a:pt x="26967" y="22526"/>
                  <a:pt x="27201" y="20075"/>
                  <a:pt x="27061" y="17786"/>
                </a:cubicBezTo>
                <a:cubicBezTo>
                  <a:pt x="27084" y="17319"/>
                  <a:pt x="27108" y="16876"/>
                  <a:pt x="27108" y="16409"/>
                </a:cubicBezTo>
                <a:cubicBezTo>
                  <a:pt x="27084" y="15545"/>
                  <a:pt x="27037" y="14704"/>
                  <a:pt x="26897" y="13864"/>
                </a:cubicBezTo>
                <a:cubicBezTo>
                  <a:pt x="26874" y="11856"/>
                  <a:pt x="26337" y="9895"/>
                  <a:pt x="25380" y="8144"/>
                </a:cubicBezTo>
                <a:cubicBezTo>
                  <a:pt x="24446" y="6556"/>
                  <a:pt x="23185" y="5155"/>
                  <a:pt x="21691" y="4058"/>
                </a:cubicBezTo>
                <a:cubicBezTo>
                  <a:pt x="19374" y="1758"/>
                  <a:pt x="16388" y="1"/>
                  <a:pt x="13235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37"/>
          <p:cNvSpPr/>
          <p:nvPr/>
        </p:nvSpPr>
        <p:spPr>
          <a:xfrm>
            <a:off x="7672339" y="1142759"/>
            <a:ext cx="75122" cy="95205"/>
          </a:xfrm>
          <a:custGeom>
            <a:avLst/>
            <a:gdLst/>
            <a:ahLst/>
            <a:cxnLst/>
            <a:rect l="l" t="t" r="r" b="b"/>
            <a:pathLst>
              <a:path w="4395" h="5570" extrusionOk="0">
                <a:moveTo>
                  <a:pt x="3507" y="370"/>
                </a:moveTo>
                <a:cubicBezTo>
                  <a:pt x="3588" y="370"/>
                  <a:pt x="3583" y="433"/>
                  <a:pt x="3505" y="557"/>
                </a:cubicBezTo>
                <a:cubicBezTo>
                  <a:pt x="3575" y="814"/>
                  <a:pt x="3038" y="1631"/>
                  <a:pt x="2922" y="1911"/>
                </a:cubicBezTo>
                <a:cubicBezTo>
                  <a:pt x="2828" y="2122"/>
                  <a:pt x="2712" y="2332"/>
                  <a:pt x="2595" y="2542"/>
                </a:cubicBezTo>
                <a:lnTo>
                  <a:pt x="2478" y="2729"/>
                </a:lnTo>
                <a:cubicBezTo>
                  <a:pt x="2058" y="3289"/>
                  <a:pt x="1567" y="3803"/>
                  <a:pt x="1054" y="4270"/>
                </a:cubicBezTo>
                <a:cubicBezTo>
                  <a:pt x="1544" y="3382"/>
                  <a:pt x="2011" y="2472"/>
                  <a:pt x="2455" y="1561"/>
                </a:cubicBezTo>
                <a:lnTo>
                  <a:pt x="2758" y="1164"/>
                </a:lnTo>
                <a:cubicBezTo>
                  <a:pt x="2922" y="907"/>
                  <a:pt x="3108" y="651"/>
                  <a:pt x="3319" y="417"/>
                </a:cubicBezTo>
                <a:cubicBezTo>
                  <a:pt x="3404" y="386"/>
                  <a:pt x="3466" y="370"/>
                  <a:pt x="3507" y="370"/>
                </a:cubicBezTo>
                <a:close/>
                <a:moveTo>
                  <a:pt x="3684" y="1"/>
                </a:moveTo>
                <a:cubicBezTo>
                  <a:pt x="3350" y="1"/>
                  <a:pt x="3096" y="230"/>
                  <a:pt x="2875" y="511"/>
                </a:cubicBezTo>
                <a:cubicBezTo>
                  <a:pt x="2848" y="456"/>
                  <a:pt x="2789" y="418"/>
                  <a:pt x="2731" y="418"/>
                </a:cubicBezTo>
                <a:cubicBezTo>
                  <a:pt x="2689" y="418"/>
                  <a:pt x="2648" y="438"/>
                  <a:pt x="2618" y="487"/>
                </a:cubicBezTo>
                <a:cubicBezTo>
                  <a:pt x="2338" y="1118"/>
                  <a:pt x="2011" y="1725"/>
                  <a:pt x="1638" y="2308"/>
                </a:cubicBezTo>
                <a:lnTo>
                  <a:pt x="727" y="3569"/>
                </a:lnTo>
                <a:cubicBezTo>
                  <a:pt x="610" y="3733"/>
                  <a:pt x="493" y="3896"/>
                  <a:pt x="353" y="4036"/>
                </a:cubicBezTo>
                <a:cubicBezTo>
                  <a:pt x="330" y="4059"/>
                  <a:pt x="330" y="4106"/>
                  <a:pt x="330" y="4130"/>
                </a:cubicBezTo>
                <a:lnTo>
                  <a:pt x="50" y="4526"/>
                </a:lnTo>
                <a:cubicBezTo>
                  <a:pt x="0" y="4592"/>
                  <a:pt x="68" y="4659"/>
                  <a:pt x="136" y="4659"/>
                </a:cubicBezTo>
                <a:cubicBezTo>
                  <a:pt x="164" y="4659"/>
                  <a:pt x="193" y="4647"/>
                  <a:pt x="213" y="4620"/>
                </a:cubicBezTo>
                <a:lnTo>
                  <a:pt x="564" y="4153"/>
                </a:lnTo>
                <a:cubicBezTo>
                  <a:pt x="750" y="3966"/>
                  <a:pt x="914" y="3779"/>
                  <a:pt x="1077" y="3569"/>
                </a:cubicBezTo>
                <a:lnTo>
                  <a:pt x="1077" y="3569"/>
                </a:lnTo>
                <a:cubicBezTo>
                  <a:pt x="844" y="4013"/>
                  <a:pt x="610" y="4456"/>
                  <a:pt x="377" y="4853"/>
                </a:cubicBezTo>
                <a:cubicBezTo>
                  <a:pt x="291" y="4973"/>
                  <a:pt x="381" y="5093"/>
                  <a:pt x="491" y="5093"/>
                </a:cubicBezTo>
                <a:cubicBezTo>
                  <a:pt x="531" y="5093"/>
                  <a:pt x="573" y="5077"/>
                  <a:pt x="610" y="5040"/>
                </a:cubicBezTo>
                <a:cubicBezTo>
                  <a:pt x="960" y="4760"/>
                  <a:pt x="1287" y="4433"/>
                  <a:pt x="1614" y="4130"/>
                </a:cubicBezTo>
                <a:lnTo>
                  <a:pt x="1614" y="4130"/>
                </a:lnTo>
                <a:lnTo>
                  <a:pt x="867" y="5367"/>
                </a:lnTo>
                <a:cubicBezTo>
                  <a:pt x="803" y="5479"/>
                  <a:pt x="893" y="5570"/>
                  <a:pt x="986" y="5570"/>
                </a:cubicBezTo>
                <a:cubicBezTo>
                  <a:pt x="1028" y="5570"/>
                  <a:pt x="1071" y="5551"/>
                  <a:pt x="1101" y="5507"/>
                </a:cubicBezTo>
                <a:cubicBezTo>
                  <a:pt x="1684" y="4690"/>
                  <a:pt x="2221" y="3826"/>
                  <a:pt x="2688" y="2939"/>
                </a:cubicBezTo>
                <a:lnTo>
                  <a:pt x="2688" y="2915"/>
                </a:lnTo>
                <a:cubicBezTo>
                  <a:pt x="3342" y="2075"/>
                  <a:pt x="3902" y="1188"/>
                  <a:pt x="4346" y="230"/>
                </a:cubicBezTo>
                <a:cubicBezTo>
                  <a:pt x="4394" y="118"/>
                  <a:pt x="4310" y="28"/>
                  <a:pt x="4222" y="28"/>
                </a:cubicBezTo>
                <a:cubicBezTo>
                  <a:pt x="4182" y="28"/>
                  <a:pt x="4142" y="46"/>
                  <a:pt x="4112" y="90"/>
                </a:cubicBezTo>
                <a:lnTo>
                  <a:pt x="3739" y="674"/>
                </a:lnTo>
                <a:cubicBezTo>
                  <a:pt x="3809" y="511"/>
                  <a:pt x="3879" y="347"/>
                  <a:pt x="3949" y="160"/>
                </a:cubicBezTo>
                <a:cubicBezTo>
                  <a:pt x="3972" y="90"/>
                  <a:pt x="3926" y="20"/>
                  <a:pt x="3856" y="20"/>
                </a:cubicBezTo>
                <a:cubicBezTo>
                  <a:pt x="3796" y="7"/>
                  <a:pt x="3739" y="1"/>
                  <a:pt x="368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37"/>
          <p:cNvSpPr/>
          <p:nvPr/>
        </p:nvSpPr>
        <p:spPr>
          <a:xfrm>
            <a:off x="7541932" y="1021685"/>
            <a:ext cx="117494" cy="63516"/>
          </a:xfrm>
          <a:custGeom>
            <a:avLst/>
            <a:gdLst/>
            <a:ahLst/>
            <a:cxnLst/>
            <a:rect l="l" t="t" r="r" b="b"/>
            <a:pathLst>
              <a:path w="6874" h="3716" extrusionOk="0">
                <a:moveTo>
                  <a:pt x="2376" y="2237"/>
                </a:moveTo>
                <a:lnTo>
                  <a:pt x="2376" y="2237"/>
                </a:lnTo>
                <a:cubicBezTo>
                  <a:pt x="1769" y="2517"/>
                  <a:pt x="1138" y="2774"/>
                  <a:pt x="508" y="3007"/>
                </a:cubicBezTo>
                <a:cubicBezTo>
                  <a:pt x="531" y="2960"/>
                  <a:pt x="578" y="2914"/>
                  <a:pt x="625" y="2890"/>
                </a:cubicBezTo>
                <a:lnTo>
                  <a:pt x="648" y="2890"/>
                </a:lnTo>
                <a:lnTo>
                  <a:pt x="1862" y="2377"/>
                </a:lnTo>
                <a:lnTo>
                  <a:pt x="2026" y="2330"/>
                </a:lnTo>
                <a:lnTo>
                  <a:pt x="2376" y="2237"/>
                </a:lnTo>
                <a:close/>
                <a:moveTo>
                  <a:pt x="6294" y="1"/>
                </a:moveTo>
                <a:cubicBezTo>
                  <a:pt x="6265" y="1"/>
                  <a:pt x="6235" y="7"/>
                  <a:pt x="6205" y="19"/>
                </a:cubicBezTo>
                <a:lnTo>
                  <a:pt x="1605" y="2097"/>
                </a:lnTo>
                <a:cubicBezTo>
                  <a:pt x="928" y="2283"/>
                  <a:pt x="228" y="2517"/>
                  <a:pt x="41" y="3264"/>
                </a:cubicBezTo>
                <a:cubicBezTo>
                  <a:pt x="1" y="3345"/>
                  <a:pt x="82" y="3460"/>
                  <a:pt x="180" y="3460"/>
                </a:cubicBezTo>
                <a:cubicBezTo>
                  <a:pt x="196" y="3460"/>
                  <a:pt x="212" y="3457"/>
                  <a:pt x="228" y="3451"/>
                </a:cubicBezTo>
                <a:cubicBezTo>
                  <a:pt x="531" y="3357"/>
                  <a:pt x="811" y="3241"/>
                  <a:pt x="1115" y="3124"/>
                </a:cubicBezTo>
                <a:cubicBezTo>
                  <a:pt x="1132" y="3158"/>
                  <a:pt x="1174" y="3180"/>
                  <a:pt x="1223" y="3180"/>
                </a:cubicBezTo>
                <a:cubicBezTo>
                  <a:pt x="1241" y="3180"/>
                  <a:pt x="1260" y="3177"/>
                  <a:pt x="1278" y="3171"/>
                </a:cubicBezTo>
                <a:cubicBezTo>
                  <a:pt x="2889" y="2680"/>
                  <a:pt x="4407" y="1886"/>
                  <a:pt x="5738" y="859"/>
                </a:cubicBezTo>
                <a:lnTo>
                  <a:pt x="5761" y="836"/>
                </a:lnTo>
                <a:cubicBezTo>
                  <a:pt x="5808" y="812"/>
                  <a:pt x="5831" y="766"/>
                  <a:pt x="5831" y="719"/>
                </a:cubicBezTo>
                <a:lnTo>
                  <a:pt x="6228" y="556"/>
                </a:lnTo>
                <a:lnTo>
                  <a:pt x="6228" y="556"/>
                </a:lnTo>
                <a:cubicBezTo>
                  <a:pt x="5178" y="1770"/>
                  <a:pt x="3917" y="2774"/>
                  <a:pt x="2493" y="3544"/>
                </a:cubicBezTo>
                <a:cubicBezTo>
                  <a:pt x="2431" y="3585"/>
                  <a:pt x="2459" y="3716"/>
                  <a:pt x="2530" y="3716"/>
                </a:cubicBezTo>
                <a:cubicBezTo>
                  <a:pt x="2540" y="3716"/>
                  <a:pt x="2551" y="3713"/>
                  <a:pt x="2563" y="3708"/>
                </a:cubicBezTo>
                <a:lnTo>
                  <a:pt x="2703" y="3661"/>
                </a:lnTo>
                <a:cubicBezTo>
                  <a:pt x="2749" y="3661"/>
                  <a:pt x="2773" y="3614"/>
                  <a:pt x="2749" y="3568"/>
                </a:cubicBezTo>
                <a:lnTo>
                  <a:pt x="2749" y="3568"/>
                </a:lnTo>
                <a:cubicBezTo>
                  <a:pt x="2774" y="3574"/>
                  <a:pt x="2799" y="3577"/>
                  <a:pt x="2824" y="3577"/>
                </a:cubicBezTo>
                <a:cubicBezTo>
                  <a:pt x="2891" y="3577"/>
                  <a:pt x="2955" y="3555"/>
                  <a:pt x="3006" y="3521"/>
                </a:cubicBezTo>
                <a:cubicBezTo>
                  <a:pt x="3100" y="3474"/>
                  <a:pt x="3193" y="3427"/>
                  <a:pt x="3286" y="3381"/>
                </a:cubicBezTo>
                <a:cubicBezTo>
                  <a:pt x="3496" y="3241"/>
                  <a:pt x="3707" y="3124"/>
                  <a:pt x="3917" y="2984"/>
                </a:cubicBezTo>
                <a:cubicBezTo>
                  <a:pt x="4267" y="2750"/>
                  <a:pt x="4594" y="2517"/>
                  <a:pt x="4921" y="2260"/>
                </a:cubicBezTo>
                <a:cubicBezTo>
                  <a:pt x="5621" y="1676"/>
                  <a:pt x="6252" y="999"/>
                  <a:pt x="6812" y="275"/>
                </a:cubicBezTo>
                <a:cubicBezTo>
                  <a:pt x="6873" y="193"/>
                  <a:pt x="6791" y="57"/>
                  <a:pt x="6690" y="57"/>
                </a:cubicBezTo>
                <a:cubicBezTo>
                  <a:pt x="6677" y="57"/>
                  <a:pt x="6663" y="60"/>
                  <a:pt x="6648" y="65"/>
                </a:cubicBezTo>
                <a:lnTo>
                  <a:pt x="6462" y="135"/>
                </a:lnTo>
                <a:cubicBezTo>
                  <a:pt x="6444" y="49"/>
                  <a:pt x="6376" y="1"/>
                  <a:pt x="629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37"/>
          <p:cNvSpPr/>
          <p:nvPr/>
        </p:nvSpPr>
        <p:spPr>
          <a:xfrm>
            <a:off x="7442454" y="807106"/>
            <a:ext cx="143663" cy="50919"/>
          </a:xfrm>
          <a:custGeom>
            <a:avLst/>
            <a:gdLst/>
            <a:ahLst/>
            <a:cxnLst/>
            <a:rect l="l" t="t" r="r" b="b"/>
            <a:pathLst>
              <a:path w="8405" h="2979" extrusionOk="0">
                <a:moveTo>
                  <a:pt x="7531" y="0"/>
                </a:moveTo>
                <a:cubicBezTo>
                  <a:pt x="7512" y="0"/>
                  <a:pt x="7492" y="4"/>
                  <a:pt x="7472" y="11"/>
                </a:cubicBezTo>
                <a:cubicBezTo>
                  <a:pt x="6468" y="245"/>
                  <a:pt x="5417" y="525"/>
                  <a:pt x="4343" y="782"/>
                </a:cubicBezTo>
                <a:cubicBezTo>
                  <a:pt x="3711" y="816"/>
                  <a:pt x="3066" y="838"/>
                  <a:pt x="2427" y="838"/>
                </a:cubicBezTo>
                <a:cubicBezTo>
                  <a:pt x="2193" y="838"/>
                  <a:pt x="1960" y="835"/>
                  <a:pt x="1728" y="828"/>
                </a:cubicBezTo>
                <a:cubicBezTo>
                  <a:pt x="1542" y="828"/>
                  <a:pt x="1495" y="1109"/>
                  <a:pt x="1682" y="1155"/>
                </a:cubicBezTo>
                <a:lnTo>
                  <a:pt x="1868" y="1155"/>
                </a:lnTo>
                <a:cubicBezTo>
                  <a:pt x="1588" y="1179"/>
                  <a:pt x="1314" y="1190"/>
                  <a:pt x="1042" y="1190"/>
                </a:cubicBezTo>
                <a:cubicBezTo>
                  <a:pt x="771" y="1190"/>
                  <a:pt x="503" y="1179"/>
                  <a:pt x="234" y="1155"/>
                </a:cubicBezTo>
                <a:cubicBezTo>
                  <a:pt x="227" y="1155"/>
                  <a:pt x="219" y="1154"/>
                  <a:pt x="212" y="1154"/>
                </a:cubicBezTo>
                <a:cubicBezTo>
                  <a:pt x="1" y="1154"/>
                  <a:pt x="8" y="1482"/>
                  <a:pt x="234" y="1482"/>
                </a:cubicBezTo>
                <a:cubicBezTo>
                  <a:pt x="939" y="1558"/>
                  <a:pt x="1644" y="1594"/>
                  <a:pt x="2349" y="1594"/>
                </a:cubicBezTo>
                <a:cubicBezTo>
                  <a:pt x="3161" y="1594"/>
                  <a:pt x="3974" y="1546"/>
                  <a:pt x="4787" y="1459"/>
                </a:cubicBezTo>
                <a:cubicBezTo>
                  <a:pt x="4834" y="1576"/>
                  <a:pt x="4880" y="1669"/>
                  <a:pt x="4974" y="1762"/>
                </a:cubicBezTo>
                <a:cubicBezTo>
                  <a:pt x="4997" y="1809"/>
                  <a:pt x="5020" y="1809"/>
                  <a:pt x="5067" y="1809"/>
                </a:cubicBezTo>
                <a:cubicBezTo>
                  <a:pt x="4180" y="2183"/>
                  <a:pt x="3293" y="2486"/>
                  <a:pt x="2405" y="2766"/>
                </a:cubicBezTo>
                <a:cubicBezTo>
                  <a:pt x="2274" y="2810"/>
                  <a:pt x="2307" y="2978"/>
                  <a:pt x="2429" y="2978"/>
                </a:cubicBezTo>
                <a:cubicBezTo>
                  <a:pt x="2436" y="2978"/>
                  <a:pt x="2444" y="2978"/>
                  <a:pt x="2452" y="2976"/>
                </a:cubicBezTo>
                <a:cubicBezTo>
                  <a:pt x="4273" y="2486"/>
                  <a:pt x="6024" y="1786"/>
                  <a:pt x="7682" y="875"/>
                </a:cubicBezTo>
                <a:cubicBezTo>
                  <a:pt x="7869" y="782"/>
                  <a:pt x="8056" y="688"/>
                  <a:pt x="8242" y="572"/>
                </a:cubicBezTo>
                <a:cubicBezTo>
                  <a:pt x="8405" y="511"/>
                  <a:pt x="8338" y="274"/>
                  <a:pt x="8195" y="274"/>
                </a:cubicBezTo>
                <a:cubicBezTo>
                  <a:pt x="8174" y="274"/>
                  <a:pt x="8150" y="279"/>
                  <a:pt x="8126" y="291"/>
                </a:cubicBezTo>
                <a:cubicBezTo>
                  <a:pt x="7822" y="338"/>
                  <a:pt x="7565" y="385"/>
                  <a:pt x="7285" y="432"/>
                </a:cubicBezTo>
                <a:lnTo>
                  <a:pt x="7612" y="291"/>
                </a:lnTo>
                <a:cubicBezTo>
                  <a:pt x="7758" y="229"/>
                  <a:pt x="7681" y="0"/>
                  <a:pt x="7531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37"/>
          <p:cNvSpPr/>
          <p:nvPr/>
        </p:nvSpPr>
        <p:spPr>
          <a:xfrm>
            <a:off x="7535419" y="579707"/>
            <a:ext cx="94111" cy="87787"/>
          </a:xfrm>
          <a:custGeom>
            <a:avLst/>
            <a:gdLst/>
            <a:ahLst/>
            <a:cxnLst/>
            <a:rect l="l" t="t" r="r" b="b"/>
            <a:pathLst>
              <a:path w="5506" h="5136" extrusionOk="0">
                <a:moveTo>
                  <a:pt x="788" y="0"/>
                </a:moveTo>
                <a:cubicBezTo>
                  <a:pt x="669" y="0"/>
                  <a:pt x="564" y="191"/>
                  <a:pt x="679" y="287"/>
                </a:cubicBezTo>
                <a:cubicBezTo>
                  <a:pt x="1216" y="754"/>
                  <a:pt x="1729" y="1221"/>
                  <a:pt x="2243" y="1688"/>
                </a:cubicBezTo>
                <a:cubicBezTo>
                  <a:pt x="1613" y="1268"/>
                  <a:pt x="959" y="871"/>
                  <a:pt x="329" y="497"/>
                </a:cubicBezTo>
                <a:cubicBezTo>
                  <a:pt x="302" y="482"/>
                  <a:pt x="276" y="476"/>
                  <a:pt x="250" y="476"/>
                </a:cubicBezTo>
                <a:cubicBezTo>
                  <a:pt x="114" y="476"/>
                  <a:pt x="1" y="656"/>
                  <a:pt x="118" y="754"/>
                </a:cubicBezTo>
                <a:cubicBezTo>
                  <a:pt x="1496" y="1968"/>
                  <a:pt x="2874" y="3229"/>
                  <a:pt x="4274" y="4420"/>
                </a:cubicBezTo>
                <a:cubicBezTo>
                  <a:pt x="3831" y="4209"/>
                  <a:pt x="3387" y="3953"/>
                  <a:pt x="2944" y="3696"/>
                </a:cubicBezTo>
                <a:cubicBezTo>
                  <a:pt x="2596" y="3488"/>
                  <a:pt x="712" y="2430"/>
                  <a:pt x="793" y="2003"/>
                </a:cubicBezTo>
                <a:lnTo>
                  <a:pt x="793" y="2003"/>
                </a:lnTo>
                <a:cubicBezTo>
                  <a:pt x="788" y="2043"/>
                  <a:pt x="828" y="2073"/>
                  <a:pt x="864" y="2073"/>
                </a:cubicBezTo>
                <a:cubicBezTo>
                  <a:pt x="885" y="2073"/>
                  <a:pt x="904" y="2063"/>
                  <a:pt x="912" y="2038"/>
                </a:cubicBezTo>
                <a:lnTo>
                  <a:pt x="959" y="1968"/>
                </a:lnTo>
                <a:cubicBezTo>
                  <a:pt x="982" y="1945"/>
                  <a:pt x="982" y="1898"/>
                  <a:pt x="959" y="1875"/>
                </a:cubicBezTo>
                <a:cubicBezTo>
                  <a:pt x="874" y="1818"/>
                  <a:pt x="849" y="1787"/>
                  <a:pt x="801" y="1787"/>
                </a:cubicBezTo>
                <a:cubicBezTo>
                  <a:pt x="770" y="1787"/>
                  <a:pt x="729" y="1800"/>
                  <a:pt x="655" y="1828"/>
                </a:cubicBezTo>
                <a:cubicBezTo>
                  <a:pt x="632" y="1828"/>
                  <a:pt x="585" y="1851"/>
                  <a:pt x="609" y="1898"/>
                </a:cubicBezTo>
                <a:cubicBezTo>
                  <a:pt x="632" y="2552"/>
                  <a:pt x="1566" y="3019"/>
                  <a:pt x="2056" y="3369"/>
                </a:cubicBezTo>
                <a:cubicBezTo>
                  <a:pt x="3014" y="4046"/>
                  <a:pt x="4018" y="4630"/>
                  <a:pt x="5092" y="5120"/>
                </a:cubicBezTo>
                <a:cubicBezTo>
                  <a:pt x="5113" y="5131"/>
                  <a:pt x="5134" y="5135"/>
                  <a:pt x="5155" y="5135"/>
                </a:cubicBezTo>
                <a:cubicBezTo>
                  <a:pt x="5274" y="5135"/>
                  <a:pt x="5374" y="4986"/>
                  <a:pt x="5255" y="4887"/>
                </a:cubicBezTo>
                <a:cubicBezTo>
                  <a:pt x="4111" y="3836"/>
                  <a:pt x="2944" y="2809"/>
                  <a:pt x="1776" y="1781"/>
                </a:cubicBezTo>
                <a:lnTo>
                  <a:pt x="1776" y="1781"/>
                </a:lnTo>
                <a:cubicBezTo>
                  <a:pt x="2477" y="2225"/>
                  <a:pt x="3154" y="2692"/>
                  <a:pt x="3807" y="3182"/>
                </a:cubicBezTo>
                <a:cubicBezTo>
                  <a:pt x="4204" y="3579"/>
                  <a:pt x="4601" y="3999"/>
                  <a:pt x="5022" y="4396"/>
                </a:cubicBezTo>
                <a:cubicBezTo>
                  <a:pt x="5051" y="4433"/>
                  <a:pt x="5088" y="4449"/>
                  <a:pt x="5124" y="4449"/>
                </a:cubicBezTo>
                <a:cubicBezTo>
                  <a:pt x="5202" y="4449"/>
                  <a:pt x="5278" y="4375"/>
                  <a:pt x="5278" y="4280"/>
                </a:cubicBezTo>
                <a:cubicBezTo>
                  <a:pt x="5287" y="4281"/>
                  <a:pt x="5295" y="4281"/>
                  <a:pt x="5303" y="4281"/>
                </a:cubicBezTo>
                <a:cubicBezTo>
                  <a:pt x="5449" y="4281"/>
                  <a:pt x="5506" y="4088"/>
                  <a:pt x="5395" y="3999"/>
                </a:cubicBezTo>
                <a:cubicBezTo>
                  <a:pt x="3994" y="2598"/>
                  <a:pt x="2500" y="1268"/>
                  <a:pt x="936" y="53"/>
                </a:cubicBezTo>
                <a:lnTo>
                  <a:pt x="912" y="53"/>
                </a:lnTo>
                <a:lnTo>
                  <a:pt x="866" y="30"/>
                </a:lnTo>
                <a:cubicBezTo>
                  <a:pt x="841" y="9"/>
                  <a:pt x="814" y="0"/>
                  <a:pt x="78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7"/>
          <p:cNvSpPr/>
          <p:nvPr/>
        </p:nvSpPr>
        <p:spPr>
          <a:xfrm>
            <a:off x="7838336" y="423858"/>
            <a:ext cx="19571" cy="123784"/>
          </a:xfrm>
          <a:custGeom>
            <a:avLst/>
            <a:gdLst/>
            <a:ahLst/>
            <a:cxnLst/>
            <a:rect l="l" t="t" r="r" b="b"/>
            <a:pathLst>
              <a:path w="1145" h="7242" extrusionOk="0">
                <a:moveTo>
                  <a:pt x="673" y="1"/>
                </a:moveTo>
                <a:cubicBezTo>
                  <a:pt x="595" y="1"/>
                  <a:pt x="515" y="48"/>
                  <a:pt x="515" y="136"/>
                </a:cubicBezTo>
                <a:cubicBezTo>
                  <a:pt x="561" y="393"/>
                  <a:pt x="561" y="673"/>
                  <a:pt x="585" y="930"/>
                </a:cubicBezTo>
                <a:cubicBezTo>
                  <a:pt x="211" y="2657"/>
                  <a:pt x="1" y="4432"/>
                  <a:pt x="1" y="6206"/>
                </a:cubicBezTo>
                <a:cubicBezTo>
                  <a:pt x="1" y="6253"/>
                  <a:pt x="30" y="6276"/>
                  <a:pt x="59" y="6276"/>
                </a:cubicBezTo>
                <a:cubicBezTo>
                  <a:pt x="88" y="6276"/>
                  <a:pt x="118" y="6253"/>
                  <a:pt x="118" y="6206"/>
                </a:cubicBezTo>
                <a:cubicBezTo>
                  <a:pt x="188" y="4805"/>
                  <a:pt x="328" y="3381"/>
                  <a:pt x="608" y="2004"/>
                </a:cubicBezTo>
                <a:lnTo>
                  <a:pt x="608" y="2004"/>
                </a:lnTo>
                <a:cubicBezTo>
                  <a:pt x="561" y="3708"/>
                  <a:pt x="515" y="5389"/>
                  <a:pt x="468" y="7093"/>
                </a:cubicBezTo>
                <a:cubicBezTo>
                  <a:pt x="468" y="7187"/>
                  <a:pt x="551" y="7242"/>
                  <a:pt x="627" y="7242"/>
                </a:cubicBezTo>
                <a:cubicBezTo>
                  <a:pt x="685" y="7242"/>
                  <a:pt x="738" y="7210"/>
                  <a:pt x="748" y="7140"/>
                </a:cubicBezTo>
                <a:cubicBezTo>
                  <a:pt x="841" y="6697"/>
                  <a:pt x="888" y="6253"/>
                  <a:pt x="958" y="5786"/>
                </a:cubicBezTo>
                <a:cubicBezTo>
                  <a:pt x="982" y="5693"/>
                  <a:pt x="1028" y="5599"/>
                  <a:pt x="1075" y="5482"/>
                </a:cubicBezTo>
                <a:cubicBezTo>
                  <a:pt x="1098" y="5412"/>
                  <a:pt x="1052" y="5342"/>
                  <a:pt x="982" y="5342"/>
                </a:cubicBezTo>
                <a:cubicBezTo>
                  <a:pt x="1145" y="3591"/>
                  <a:pt x="1098" y="1840"/>
                  <a:pt x="818" y="112"/>
                </a:cubicBezTo>
                <a:cubicBezTo>
                  <a:pt x="807" y="36"/>
                  <a:pt x="741" y="1"/>
                  <a:pt x="673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37"/>
          <p:cNvSpPr/>
          <p:nvPr/>
        </p:nvSpPr>
        <p:spPr>
          <a:xfrm>
            <a:off x="8084980" y="507371"/>
            <a:ext cx="69344" cy="108982"/>
          </a:xfrm>
          <a:custGeom>
            <a:avLst/>
            <a:gdLst/>
            <a:ahLst/>
            <a:cxnLst/>
            <a:rect l="l" t="t" r="r" b="b"/>
            <a:pathLst>
              <a:path w="4057" h="6376" extrusionOk="0">
                <a:moveTo>
                  <a:pt x="3848" y="0"/>
                </a:moveTo>
                <a:cubicBezTo>
                  <a:pt x="3799" y="0"/>
                  <a:pt x="3749" y="25"/>
                  <a:pt x="3712" y="83"/>
                </a:cubicBezTo>
                <a:lnTo>
                  <a:pt x="3456" y="480"/>
                </a:lnTo>
                <a:cubicBezTo>
                  <a:pt x="2662" y="1460"/>
                  <a:pt x="1915" y="2441"/>
                  <a:pt x="1214" y="3468"/>
                </a:cubicBezTo>
                <a:cubicBezTo>
                  <a:pt x="607" y="4356"/>
                  <a:pt x="0" y="5173"/>
                  <a:pt x="47" y="6270"/>
                </a:cubicBezTo>
                <a:cubicBezTo>
                  <a:pt x="47" y="6340"/>
                  <a:pt x="93" y="6375"/>
                  <a:pt x="140" y="6375"/>
                </a:cubicBezTo>
                <a:cubicBezTo>
                  <a:pt x="187" y="6375"/>
                  <a:pt x="233" y="6340"/>
                  <a:pt x="233" y="6270"/>
                </a:cubicBezTo>
                <a:cubicBezTo>
                  <a:pt x="210" y="5476"/>
                  <a:pt x="584" y="4799"/>
                  <a:pt x="1004" y="4145"/>
                </a:cubicBezTo>
                <a:cubicBezTo>
                  <a:pt x="1027" y="4169"/>
                  <a:pt x="1027" y="4192"/>
                  <a:pt x="1051" y="4239"/>
                </a:cubicBezTo>
                <a:cubicBezTo>
                  <a:pt x="1051" y="4262"/>
                  <a:pt x="1074" y="4262"/>
                  <a:pt x="1097" y="4285"/>
                </a:cubicBezTo>
                <a:lnTo>
                  <a:pt x="514" y="5219"/>
                </a:lnTo>
                <a:cubicBezTo>
                  <a:pt x="449" y="5348"/>
                  <a:pt x="552" y="5455"/>
                  <a:pt x="660" y="5455"/>
                </a:cubicBezTo>
                <a:cubicBezTo>
                  <a:pt x="708" y="5455"/>
                  <a:pt x="758" y="5433"/>
                  <a:pt x="794" y="5383"/>
                </a:cubicBezTo>
                <a:cubicBezTo>
                  <a:pt x="1938" y="3725"/>
                  <a:pt x="3012" y="1997"/>
                  <a:pt x="3993" y="246"/>
                </a:cubicBezTo>
                <a:cubicBezTo>
                  <a:pt x="4057" y="118"/>
                  <a:pt x="3955" y="0"/>
                  <a:pt x="384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37"/>
          <p:cNvSpPr/>
          <p:nvPr/>
        </p:nvSpPr>
        <p:spPr>
          <a:xfrm>
            <a:off x="8173178" y="748991"/>
            <a:ext cx="104059" cy="35262"/>
          </a:xfrm>
          <a:custGeom>
            <a:avLst/>
            <a:gdLst/>
            <a:ahLst/>
            <a:cxnLst/>
            <a:rect l="l" t="t" r="r" b="b"/>
            <a:pathLst>
              <a:path w="6088" h="2063" extrusionOk="0">
                <a:moveTo>
                  <a:pt x="5904" y="1"/>
                </a:moveTo>
                <a:cubicBezTo>
                  <a:pt x="5898" y="1"/>
                  <a:pt x="5891" y="1"/>
                  <a:pt x="5884" y="2"/>
                </a:cubicBezTo>
                <a:cubicBezTo>
                  <a:pt x="4880" y="72"/>
                  <a:pt x="3899" y="353"/>
                  <a:pt x="3012" y="773"/>
                </a:cubicBezTo>
                <a:cubicBezTo>
                  <a:pt x="2883" y="837"/>
                  <a:pt x="2951" y="1059"/>
                  <a:pt x="3090" y="1059"/>
                </a:cubicBezTo>
                <a:cubicBezTo>
                  <a:pt x="3102" y="1059"/>
                  <a:pt x="3115" y="1057"/>
                  <a:pt x="3129" y="1053"/>
                </a:cubicBezTo>
                <a:cubicBezTo>
                  <a:pt x="3666" y="843"/>
                  <a:pt x="4203" y="656"/>
                  <a:pt x="4763" y="516"/>
                </a:cubicBezTo>
                <a:lnTo>
                  <a:pt x="4763" y="516"/>
                </a:lnTo>
                <a:cubicBezTo>
                  <a:pt x="3292" y="1100"/>
                  <a:pt x="1751" y="1473"/>
                  <a:pt x="187" y="1660"/>
                </a:cubicBezTo>
                <a:cubicBezTo>
                  <a:pt x="7" y="1683"/>
                  <a:pt x="0" y="1942"/>
                  <a:pt x="165" y="1942"/>
                </a:cubicBezTo>
                <a:cubicBezTo>
                  <a:pt x="172" y="1942"/>
                  <a:pt x="179" y="1941"/>
                  <a:pt x="187" y="1940"/>
                </a:cubicBezTo>
                <a:cubicBezTo>
                  <a:pt x="397" y="1917"/>
                  <a:pt x="677" y="1917"/>
                  <a:pt x="911" y="1894"/>
                </a:cubicBezTo>
                <a:cubicBezTo>
                  <a:pt x="911" y="1917"/>
                  <a:pt x="934" y="1940"/>
                  <a:pt x="934" y="1964"/>
                </a:cubicBezTo>
                <a:cubicBezTo>
                  <a:pt x="1020" y="2035"/>
                  <a:pt x="1053" y="2063"/>
                  <a:pt x="1103" y="2063"/>
                </a:cubicBezTo>
                <a:cubicBezTo>
                  <a:pt x="1135" y="2063"/>
                  <a:pt x="1174" y="2052"/>
                  <a:pt x="1237" y="2034"/>
                </a:cubicBezTo>
                <a:cubicBezTo>
                  <a:pt x="1284" y="2034"/>
                  <a:pt x="1307" y="1964"/>
                  <a:pt x="1307" y="1917"/>
                </a:cubicBezTo>
                <a:lnTo>
                  <a:pt x="1307" y="1870"/>
                </a:lnTo>
                <a:cubicBezTo>
                  <a:pt x="2078" y="1777"/>
                  <a:pt x="2825" y="1613"/>
                  <a:pt x="3549" y="1357"/>
                </a:cubicBezTo>
                <a:lnTo>
                  <a:pt x="3642" y="1357"/>
                </a:lnTo>
                <a:cubicBezTo>
                  <a:pt x="4366" y="1123"/>
                  <a:pt x="5066" y="820"/>
                  <a:pt x="5744" y="446"/>
                </a:cubicBezTo>
                <a:cubicBezTo>
                  <a:pt x="5767" y="423"/>
                  <a:pt x="5790" y="399"/>
                  <a:pt x="5790" y="376"/>
                </a:cubicBezTo>
                <a:lnTo>
                  <a:pt x="5954" y="283"/>
                </a:lnTo>
                <a:cubicBezTo>
                  <a:pt x="6088" y="238"/>
                  <a:pt x="6051" y="1"/>
                  <a:pt x="590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37"/>
          <p:cNvSpPr/>
          <p:nvPr/>
        </p:nvSpPr>
        <p:spPr>
          <a:xfrm>
            <a:off x="8167728" y="1002746"/>
            <a:ext cx="100042" cy="22853"/>
          </a:xfrm>
          <a:custGeom>
            <a:avLst/>
            <a:gdLst/>
            <a:ahLst/>
            <a:cxnLst/>
            <a:rect l="l" t="t" r="r" b="b"/>
            <a:pathLst>
              <a:path w="5853" h="1337" extrusionOk="0">
                <a:moveTo>
                  <a:pt x="2026" y="0"/>
                </a:moveTo>
                <a:cubicBezTo>
                  <a:pt x="1866" y="0"/>
                  <a:pt x="1778" y="226"/>
                  <a:pt x="1907" y="333"/>
                </a:cubicBezTo>
                <a:lnTo>
                  <a:pt x="1860" y="333"/>
                </a:lnTo>
                <a:cubicBezTo>
                  <a:pt x="1486" y="286"/>
                  <a:pt x="1113" y="263"/>
                  <a:pt x="739" y="263"/>
                </a:cubicBezTo>
                <a:cubicBezTo>
                  <a:pt x="730" y="260"/>
                  <a:pt x="720" y="258"/>
                  <a:pt x="711" y="258"/>
                </a:cubicBezTo>
                <a:cubicBezTo>
                  <a:pt x="651" y="258"/>
                  <a:pt x="596" y="319"/>
                  <a:pt x="576" y="379"/>
                </a:cubicBezTo>
                <a:lnTo>
                  <a:pt x="179" y="309"/>
                </a:lnTo>
                <a:cubicBezTo>
                  <a:pt x="171" y="308"/>
                  <a:pt x="163" y="307"/>
                  <a:pt x="155" y="307"/>
                </a:cubicBezTo>
                <a:cubicBezTo>
                  <a:pt x="34" y="307"/>
                  <a:pt x="0" y="474"/>
                  <a:pt x="132" y="496"/>
                </a:cubicBezTo>
                <a:cubicBezTo>
                  <a:pt x="1930" y="916"/>
                  <a:pt x="3798" y="1197"/>
                  <a:pt x="5642" y="1337"/>
                </a:cubicBezTo>
                <a:cubicBezTo>
                  <a:pt x="5829" y="1337"/>
                  <a:pt x="5852" y="1057"/>
                  <a:pt x="5689" y="1010"/>
                </a:cubicBezTo>
                <a:lnTo>
                  <a:pt x="5666" y="1010"/>
                </a:lnTo>
                <a:cubicBezTo>
                  <a:pt x="5759" y="916"/>
                  <a:pt x="5712" y="753"/>
                  <a:pt x="5596" y="730"/>
                </a:cubicBezTo>
                <a:cubicBezTo>
                  <a:pt x="5292" y="660"/>
                  <a:pt x="5012" y="590"/>
                  <a:pt x="4732" y="520"/>
                </a:cubicBezTo>
                <a:cubicBezTo>
                  <a:pt x="4685" y="520"/>
                  <a:pt x="4638" y="543"/>
                  <a:pt x="4615" y="566"/>
                </a:cubicBezTo>
                <a:cubicBezTo>
                  <a:pt x="3751" y="426"/>
                  <a:pt x="2887" y="239"/>
                  <a:pt x="2070" y="6"/>
                </a:cubicBezTo>
                <a:cubicBezTo>
                  <a:pt x="2055" y="2"/>
                  <a:pt x="2040" y="0"/>
                  <a:pt x="2026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37"/>
          <p:cNvSpPr/>
          <p:nvPr/>
        </p:nvSpPr>
        <p:spPr>
          <a:xfrm>
            <a:off x="8103485" y="1102567"/>
            <a:ext cx="88351" cy="62029"/>
          </a:xfrm>
          <a:custGeom>
            <a:avLst/>
            <a:gdLst/>
            <a:ahLst/>
            <a:cxnLst/>
            <a:rect l="l" t="t" r="r" b="b"/>
            <a:pathLst>
              <a:path w="5169" h="3629" extrusionOk="0">
                <a:moveTo>
                  <a:pt x="248" y="1"/>
                </a:moveTo>
                <a:cubicBezTo>
                  <a:pt x="117" y="1"/>
                  <a:pt x="0" y="173"/>
                  <a:pt x="132" y="283"/>
                </a:cubicBezTo>
                <a:lnTo>
                  <a:pt x="576" y="657"/>
                </a:lnTo>
                <a:lnTo>
                  <a:pt x="389" y="657"/>
                </a:lnTo>
                <a:cubicBezTo>
                  <a:pt x="342" y="657"/>
                  <a:pt x="319" y="703"/>
                  <a:pt x="319" y="750"/>
                </a:cubicBezTo>
                <a:cubicBezTo>
                  <a:pt x="319" y="890"/>
                  <a:pt x="319" y="890"/>
                  <a:pt x="436" y="960"/>
                </a:cubicBezTo>
                <a:cubicBezTo>
                  <a:pt x="459" y="972"/>
                  <a:pt x="476" y="978"/>
                  <a:pt x="494" y="978"/>
                </a:cubicBezTo>
                <a:cubicBezTo>
                  <a:pt x="512" y="978"/>
                  <a:pt x="529" y="972"/>
                  <a:pt x="552" y="960"/>
                </a:cubicBezTo>
                <a:lnTo>
                  <a:pt x="576" y="913"/>
                </a:lnTo>
                <a:cubicBezTo>
                  <a:pt x="599" y="890"/>
                  <a:pt x="599" y="867"/>
                  <a:pt x="599" y="843"/>
                </a:cubicBezTo>
                <a:cubicBezTo>
                  <a:pt x="1089" y="1147"/>
                  <a:pt x="1556" y="1474"/>
                  <a:pt x="2000" y="1824"/>
                </a:cubicBezTo>
                <a:cubicBezTo>
                  <a:pt x="2747" y="2431"/>
                  <a:pt x="3518" y="3015"/>
                  <a:pt x="4288" y="3599"/>
                </a:cubicBezTo>
                <a:cubicBezTo>
                  <a:pt x="4313" y="3619"/>
                  <a:pt x="4338" y="3628"/>
                  <a:pt x="4361" y="3628"/>
                </a:cubicBezTo>
                <a:cubicBezTo>
                  <a:pt x="4469" y="3628"/>
                  <a:pt x="4543" y="3438"/>
                  <a:pt x="4428" y="3342"/>
                </a:cubicBezTo>
                <a:cubicBezTo>
                  <a:pt x="3237" y="2431"/>
                  <a:pt x="2070" y="1497"/>
                  <a:pt x="903" y="517"/>
                </a:cubicBezTo>
                <a:lnTo>
                  <a:pt x="903" y="517"/>
                </a:lnTo>
                <a:cubicBezTo>
                  <a:pt x="1556" y="703"/>
                  <a:pt x="2163" y="937"/>
                  <a:pt x="2770" y="1240"/>
                </a:cubicBezTo>
                <a:cubicBezTo>
                  <a:pt x="3424" y="1824"/>
                  <a:pt x="4148" y="2361"/>
                  <a:pt x="4942" y="2781"/>
                </a:cubicBezTo>
                <a:cubicBezTo>
                  <a:pt x="4952" y="2783"/>
                  <a:pt x="4962" y="2784"/>
                  <a:pt x="4972" y="2784"/>
                </a:cubicBezTo>
                <a:cubicBezTo>
                  <a:pt x="5095" y="2784"/>
                  <a:pt x="5168" y="2656"/>
                  <a:pt x="5082" y="2548"/>
                </a:cubicBezTo>
                <a:lnTo>
                  <a:pt x="4872" y="2408"/>
                </a:lnTo>
                <a:cubicBezTo>
                  <a:pt x="4942" y="2338"/>
                  <a:pt x="4965" y="2221"/>
                  <a:pt x="4895" y="2128"/>
                </a:cubicBezTo>
                <a:cubicBezTo>
                  <a:pt x="4031" y="1310"/>
                  <a:pt x="3097" y="633"/>
                  <a:pt x="2047" y="73"/>
                </a:cubicBezTo>
                <a:cubicBezTo>
                  <a:pt x="2011" y="46"/>
                  <a:pt x="1975" y="35"/>
                  <a:pt x="1941" y="35"/>
                </a:cubicBezTo>
                <a:cubicBezTo>
                  <a:pt x="1794" y="35"/>
                  <a:pt x="1685" y="244"/>
                  <a:pt x="1837" y="376"/>
                </a:cubicBezTo>
                <a:lnTo>
                  <a:pt x="2023" y="540"/>
                </a:lnTo>
                <a:cubicBezTo>
                  <a:pt x="1440" y="330"/>
                  <a:pt x="879" y="143"/>
                  <a:pt x="272" y="3"/>
                </a:cubicBezTo>
                <a:cubicBezTo>
                  <a:pt x="264" y="2"/>
                  <a:pt x="256" y="1"/>
                  <a:pt x="248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37"/>
          <p:cNvSpPr/>
          <p:nvPr/>
        </p:nvSpPr>
        <p:spPr>
          <a:xfrm>
            <a:off x="8011726" y="544987"/>
            <a:ext cx="4393" cy="2872"/>
          </a:xfrm>
          <a:custGeom>
            <a:avLst/>
            <a:gdLst/>
            <a:ahLst/>
            <a:cxnLst/>
            <a:rect l="l" t="t" r="r" b="b"/>
            <a:pathLst>
              <a:path w="257" h="168" extrusionOk="0">
                <a:moveTo>
                  <a:pt x="159" y="0"/>
                </a:moveTo>
                <a:cubicBezTo>
                  <a:pt x="153" y="0"/>
                  <a:pt x="147" y="1"/>
                  <a:pt x="140" y="2"/>
                </a:cubicBezTo>
                <a:cubicBezTo>
                  <a:pt x="8" y="2"/>
                  <a:pt x="0" y="168"/>
                  <a:pt x="117" y="168"/>
                </a:cubicBezTo>
                <a:cubicBezTo>
                  <a:pt x="124" y="168"/>
                  <a:pt x="132" y="167"/>
                  <a:pt x="140" y="166"/>
                </a:cubicBezTo>
                <a:cubicBezTo>
                  <a:pt x="250" y="166"/>
                  <a:pt x="256" y="0"/>
                  <a:pt x="159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8AADE6-86F7-4CC9-907B-4BD13DDE4CB7}"/>
              </a:ext>
            </a:extLst>
          </p:cNvPr>
          <p:cNvGrpSpPr/>
          <p:nvPr/>
        </p:nvGrpSpPr>
        <p:grpSpPr>
          <a:xfrm>
            <a:off x="1636659" y="1477649"/>
            <a:ext cx="2557989" cy="2557989"/>
            <a:chOff x="1039585" y="1360419"/>
            <a:chExt cx="2557989" cy="2557989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29B86F7-FE7F-48F8-BD0F-DB5D48FF96CF}"/>
                </a:ext>
              </a:extLst>
            </p:cNvPr>
            <p:cNvSpPr/>
            <p:nvPr/>
          </p:nvSpPr>
          <p:spPr>
            <a:xfrm>
              <a:off x="1039585" y="1360419"/>
              <a:ext cx="2557989" cy="2557989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330219 w 3413760"/>
                <a:gd name="connsiteY1" fmla="*/ 1179425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446345" y="0"/>
                    <a:pt x="3101712" y="476152"/>
                    <a:pt x="3330219" y="1179425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794409" tIns="554483" rIns="550011" bIns="2155697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 dirty="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22E7781-B45E-4786-8147-DA351A45048D}"/>
                    </a:ext>
                  </a:extLst>
                </p:cNvPr>
                <p:cNvSpPr txBox="1"/>
                <p:nvPr/>
              </p:nvSpPr>
              <p:spPr>
                <a:xfrm>
                  <a:off x="2429664" y="1636185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22E7781-B45E-4786-8147-DA351A4504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9664" y="1636185"/>
                  <a:ext cx="797170" cy="66851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FD253C9-7A0F-4975-A972-F0A5A4078287}"/>
              </a:ext>
            </a:extLst>
          </p:cNvPr>
          <p:cNvGrpSpPr/>
          <p:nvPr/>
        </p:nvGrpSpPr>
        <p:grpSpPr>
          <a:xfrm>
            <a:off x="1636659" y="1477649"/>
            <a:ext cx="2557989" cy="2557989"/>
            <a:chOff x="1050509" y="1360419"/>
            <a:chExt cx="2557989" cy="255798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0E4A1BF-E16B-47D0-AC79-F8494097B10C}"/>
                </a:ext>
              </a:extLst>
            </p:cNvPr>
            <p:cNvSpPr/>
            <p:nvPr/>
          </p:nvSpPr>
          <p:spPr>
            <a:xfrm>
              <a:off x="1050509" y="1360419"/>
              <a:ext cx="2557989" cy="2557989"/>
            </a:xfrm>
            <a:custGeom>
              <a:avLst/>
              <a:gdLst>
                <a:gd name="connsiteX0" fmla="*/ 3330219 w 3413760"/>
                <a:gd name="connsiteY0" fmla="*/ 1179425 h 3413760"/>
                <a:gd name="connsiteX1" fmla="*/ 2710159 w 3413760"/>
                <a:gd name="connsiteY1" fmla="*/ 3087775 h 3413760"/>
                <a:gd name="connsiteX2" fmla="*/ 1706880 w 3413760"/>
                <a:gd name="connsiteY2" fmla="*/ 1706880 h 3413760"/>
                <a:gd name="connsiteX3" fmla="*/ 3330219 w 3413760"/>
                <a:gd name="connsiteY3" fmla="*/ 117942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330219" y="1179425"/>
                  </a:moveTo>
                  <a:cubicBezTo>
                    <a:pt x="3558726" y="1882698"/>
                    <a:pt x="3308398" y="2653128"/>
                    <a:pt x="2710159" y="3087775"/>
                  </a:cubicBezTo>
                  <a:lnTo>
                    <a:pt x="1706880" y="1706880"/>
                  </a:lnTo>
                  <a:lnTo>
                    <a:pt x="3330219" y="1179425"/>
                  </a:lnTo>
                  <a:close/>
                </a:path>
              </a:pathLst>
            </a:custGeom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269236" tIns="1582420" rIns="204724" bIns="1050036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 dirty="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2EFC138-CCCD-4ABF-BF50-3E2B8409C8F8}"/>
                    </a:ext>
                  </a:extLst>
                </p:cNvPr>
                <p:cNvSpPr txBox="1"/>
                <p:nvPr/>
              </p:nvSpPr>
              <p:spPr>
                <a:xfrm>
                  <a:off x="2594821" y="2504542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2EFC138-CCCD-4ABF-BF50-3E2B8409C8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4821" y="2504542"/>
                  <a:ext cx="797170" cy="66851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A0515E-49A0-4120-92C9-DF904D74D992}"/>
              </a:ext>
            </a:extLst>
          </p:cNvPr>
          <p:cNvGrpSpPr/>
          <p:nvPr/>
        </p:nvGrpSpPr>
        <p:grpSpPr>
          <a:xfrm>
            <a:off x="1611554" y="1490593"/>
            <a:ext cx="2557989" cy="2557989"/>
            <a:chOff x="1025404" y="1373363"/>
            <a:chExt cx="2557989" cy="2557989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0725A33-6C4E-4018-A155-1F08C03EF94E}"/>
                </a:ext>
              </a:extLst>
            </p:cNvPr>
            <p:cNvSpPr/>
            <p:nvPr/>
          </p:nvSpPr>
          <p:spPr>
            <a:xfrm rot="4288378">
              <a:off x="1025404" y="1373363"/>
              <a:ext cx="2557989" cy="2557989"/>
            </a:xfrm>
            <a:custGeom>
              <a:avLst/>
              <a:gdLst>
                <a:gd name="connsiteX0" fmla="*/ 3330219 w 3413760"/>
                <a:gd name="connsiteY0" fmla="*/ 1179425 h 3413760"/>
                <a:gd name="connsiteX1" fmla="*/ 2710159 w 3413760"/>
                <a:gd name="connsiteY1" fmla="*/ 3087775 h 3413760"/>
                <a:gd name="connsiteX2" fmla="*/ 1706880 w 3413760"/>
                <a:gd name="connsiteY2" fmla="*/ 1706880 h 3413760"/>
                <a:gd name="connsiteX3" fmla="*/ 3330219 w 3413760"/>
                <a:gd name="connsiteY3" fmla="*/ 117942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330219" y="1179425"/>
                  </a:moveTo>
                  <a:cubicBezTo>
                    <a:pt x="3558726" y="1882698"/>
                    <a:pt x="3308398" y="2653128"/>
                    <a:pt x="2710159" y="3087775"/>
                  </a:cubicBezTo>
                  <a:lnTo>
                    <a:pt x="1706880" y="1706880"/>
                  </a:lnTo>
                  <a:lnTo>
                    <a:pt x="3330219" y="1179425"/>
                  </a:lnTo>
                  <a:close/>
                </a:path>
              </a:pathLst>
            </a:custGeom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269236" tIns="1582420" rIns="204724" bIns="1050036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>
                  <a:solidFill>
                    <a:srgbClr val="FFFFFF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811AC5A-1D35-42EE-8C59-F3875563C2B9}"/>
                    </a:ext>
                  </a:extLst>
                </p:cNvPr>
                <p:cNvSpPr txBox="1"/>
                <p:nvPr/>
              </p:nvSpPr>
              <p:spPr>
                <a:xfrm>
                  <a:off x="2008342" y="3043376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811AC5A-1D35-42EE-8C59-F3875563C2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8342" y="3043376"/>
                  <a:ext cx="797170" cy="66851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216558-1B2B-423D-9937-F5AC946CC175}"/>
              </a:ext>
            </a:extLst>
          </p:cNvPr>
          <p:cNvGrpSpPr/>
          <p:nvPr/>
        </p:nvGrpSpPr>
        <p:grpSpPr>
          <a:xfrm>
            <a:off x="1591894" y="1477649"/>
            <a:ext cx="2557989" cy="2557989"/>
            <a:chOff x="1005744" y="1360419"/>
            <a:chExt cx="2557989" cy="255798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C473894-7357-4AF7-9E9A-24B4AA503B2C}"/>
                </a:ext>
              </a:extLst>
            </p:cNvPr>
            <p:cNvSpPr/>
            <p:nvPr/>
          </p:nvSpPr>
          <p:spPr>
            <a:xfrm>
              <a:off x="1005744" y="1360419"/>
              <a:ext cx="2557989" cy="2557989"/>
            </a:xfrm>
            <a:custGeom>
              <a:avLst/>
              <a:gdLst>
                <a:gd name="connsiteX0" fmla="*/ 703601 w 3413760"/>
                <a:gd name="connsiteY0" fmla="*/ 3087775 h 3413760"/>
                <a:gd name="connsiteX1" fmla="*/ 83541 w 3413760"/>
                <a:gd name="connsiteY1" fmla="*/ 1179425 h 3413760"/>
                <a:gd name="connsiteX2" fmla="*/ 1706880 w 3413760"/>
                <a:gd name="connsiteY2" fmla="*/ 1706880 h 3413760"/>
                <a:gd name="connsiteX3" fmla="*/ 703601 w 3413760"/>
                <a:gd name="connsiteY3" fmla="*/ 308777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703601" y="3087775"/>
                  </a:moveTo>
                  <a:cubicBezTo>
                    <a:pt x="105361" y="2653128"/>
                    <a:pt x="-144967" y="1882698"/>
                    <a:pt x="83541" y="1179425"/>
                  </a:cubicBezTo>
                  <a:lnTo>
                    <a:pt x="1706880" y="1706880"/>
                  </a:lnTo>
                  <a:lnTo>
                    <a:pt x="703601" y="3087775"/>
                  </a:lnTo>
                  <a:close/>
                </a:path>
              </a:pathLst>
            </a:custGeom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31140" tIns="1612901" rIns="2303780" bIns="1080515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 dirty="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85F413A-D829-4EAF-8CC5-2B24327E376A}"/>
                    </a:ext>
                  </a:extLst>
                </p:cNvPr>
                <p:cNvSpPr txBox="1"/>
                <p:nvPr/>
              </p:nvSpPr>
              <p:spPr>
                <a:xfrm>
                  <a:off x="1191747" y="2518765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85F413A-D829-4EAF-8CC5-2B24327E37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1747" y="2518765"/>
                  <a:ext cx="797170" cy="66851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B81C5E-2C4F-4232-BC9F-24B8D625B6F2}"/>
              </a:ext>
            </a:extLst>
          </p:cNvPr>
          <p:cNvGrpSpPr/>
          <p:nvPr/>
        </p:nvGrpSpPr>
        <p:grpSpPr>
          <a:xfrm>
            <a:off x="1591894" y="1477650"/>
            <a:ext cx="2557989" cy="2557989"/>
            <a:chOff x="1005744" y="1360420"/>
            <a:chExt cx="2557989" cy="255798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C63EA4D-71CB-48D7-8E9B-0412402EC7E3}"/>
                </a:ext>
              </a:extLst>
            </p:cNvPr>
            <p:cNvSpPr/>
            <p:nvPr/>
          </p:nvSpPr>
          <p:spPr>
            <a:xfrm>
              <a:off x="1005744" y="1360420"/>
              <a:ext cx="2557989" cy="2557989"/>
            </a:xfrm>
            <a:custGeom>
              <a:avLst/>
              <a:gdLst>
                <a:gd name="connsiteX0" fmla="*/ 83541 w 3413760"/>
                <a:gd name="connsiteY0" fmla="*/ 1179425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83541 w 3413760"/>
                <a:gd name="connsiteY3" fmla="*/ 117942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83541" y="1179425"/>
                  </a:moveTo>
                  <a:cubicBezTo>
                    <a:pt x="312048" y="476152"/>
                    <a:pt x="967415" y="0"/>
                    <a:pt x="1706880" y="0"/>
                  </a:cubicBezTo>
                  <a:lnTo>
                    <a:pt x="1706880" y="1706880"/>
                  </a:lnTo>
                  <a:lnTo>
                    <a:pt x="83541" y="1179425"/>
                  </a:lnTo>
                  <a:close/>
                </a:path>
              </a:pathLst>
            </a:custGeom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561340" tIns="583692" rIns="1821180" bIns="2164588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>
                  <a:solidFill>
                    <a:srgbClr val="FFFFFF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1E46462-E044-4038-BB03-04464D4A54FF}"/>
                    </a:ext>
                  </a:extLst>
                </p:cNvPr>
                <p:cNvSpPr txBox="1"/>
                <p:nvPr/>
              </p:nvSpPr>
              <p:spPr>
                <a:xfrm>
                  <a:off x="1444600" y="1605335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1E46462-E044-4038-BB03-04464D4A54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4600" y="1605335"/>
                  <a:ext cx="797170" cy="66851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67491F2-F248-4BCB-BB49-EB9FF82E082C}"/>
              </a:ext>
            </a:extLst>
          </p:cNvPr>
          <p:cNvGrpSpPr/>
          <p:nvPr/>
        </p:nvGrpSpPr>
        <p:grpSpPr>
          <a:xfrm>
            <a:off x="5078486" y="1525718"/>
            <a:ext cx="2557989" cy="2557989"/>
            <a:chOff x="1039585" y="1360419"/>
            <a:chExt cx="2557989" cy="2557989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D6F5D38-FE27-4C4E-A48D-A858B6905E58}"/>
                </a:ext>
              </a:extLst>
            </p:cNvPr>
            <p:cNvSpPr/>
            <p:nvPr/>
          </p:nvSpPr>
          <p:spPr>
            <a:xfrm>
              <a:off x="1039585" y="1360419"/>
              <a:ext cx="2557989" cy="2557989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330219 w 3413760"/>
                <a:gd name="connsiteY1" fmla="*/ 1179425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446345" y="0"/>
                    <a:pt x="3101712" y="476152"/>
                    <a:pt x="3330219" y="1179425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794409" tIns="554483" rIns="550011" bIns="2155697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 dirty="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FF3AD77-7E96-419F-B7E0-77E3F8D88987}"/>
                    </a:ext>
                  </a:extLst>
                </p:cNvPr>
                <p:cNvSpPr txBox="1"/>
                <p:nvPr/>
              </p:nvSpPr>
              <p:spPr>
                <a:xfrm>
                  <a:off x="2429664" y="1636185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FF3AD77-7E96-419F-B7E0-77E3F8D889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9664" y="1636185"/>
                  <a:ext cx="797170" cy="66851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E61B0D5-420A-46F4-B1F3-F7F819E38C5C}"/>
              </a:ext>
            </a:extLst>
          </p:cNvPr>
          <p:cNvGrpSpPr/>
          <p:nvPr/>
        </p:nvGrpSpPr>
        <p:grpSpPr>
          <a:xfrm>
            <a:off x="5078486" y="1525718"/>
            <a:ext cx="2557989" cy="2557989"/>
            <a:chOff x="1050509" y="1360419"/>
            <a:chExt cx="2557989" cy="2557989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B0BF713-BEDE-40C1-BD82-1EA0C04C990A}"/>
                </a:ext>
              </a:extLst>
            </p:cNvPr>
            <p:cNvSpPr/>
            <p:nvPr/>
          </p:nvSpPr>
          <p:spPr>
            <a:xfrm>
              <a:off x="1050509" y="1360419"/>
              <a:ext cx="2557989" cy="2557989"/>
            </a:xfrm>
            <a:custGeom>
              <a:avLst/>
              <a:gdLst>
                <a:gd name="connsiteX0" fmla="*/ 3330219 w 3413760"/>
                <a:gd name="connsiteY0" fmla="*/ 1179425 h 3413760"/>
                <a:gd name="connsiteX1" fmla="*/ 2710159 w 3413760"/>
                <a:gd name="connsiteY1" fmla="*/ 3087775 h 3413760"/>
                <a:gd name="connsiteX2" fmla="*/ 1706880 w 3413760"/>
                <a:gd name="connsiteY2" fmla="*/ 1706880 h 3413760"/>
                <a:gd name="connsiteX3" fmla="*/ 3330219 w 3413760"/>
                <a:gd name="connsiteY3" fmla="*/ 117942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330219" y="1179425"/>
                  </a:moveTo>
                  <a:cubicBezTo>
                    <a:pt x="3558726" y="1882698"/>
                    <a:pt x="3308398" y="2653128"/>
                    <a:pt x="2710159" y="3087775"/>
                  </a:cubicBezTo>
                  <a:lnTo>
                    <a:pt x="1706880" y="1706880"/>
                  </a:lnTo>
                  <a:lnTo>
                    <a:pt x="3330219" y="1179425"/>
                  </a:lnTo>
                  <a:close/>
                </a:path>
              </a:pathLst>
            </a:custGeom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269236" tIns="1582420" rIns="204724" bIns="1050036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 dirty="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C4D0D52-B83F-47D4-A914-62F247B62008}"/>
                    </a:ext>
                  </a:extLst>
                </p:cNvPr>
                <p:cNvSpPr txBox="1"/>
                <p:nvPr/>
              </p:nvSpPr>
              <p:spPr>
                <a:xfrm>
                  <a:off x="2594821" y="2504542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C4D0D52-B83F-47D4-A914-62F247B620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4821" y="2504542"/>
                  <a:ext cx="797170" cy="66851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755EC6C-CF3C-437F-9EC2-BB911E587C07}"/>
              </a:ext>
            </a:extLst>
          </p:cNvPr>
          <p:cNvGrpSpPr/>
          <p:nvPr/>
        </p:nvGrpSpPr>
        <p:grpSpPr>
          <a:xfrm>
            <a:off x="5053381" y="1538662"/>
            <a:ext cx="2557989" cy="2557989"/>
            <a:chOff x="1025404" y="1373363"/>
            <a:chExt cx="2557989" cy="255798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AA69E81-D09C-4FE6-9F99-869DF2AC20CB}"/>
                </a:ext>
              </a:extLst>
            </p:cNvPr>
            <p:cNvSpPr/>
            <p:nvPr/>
          </p:nvSpPr>
          <p:spPr>
            <a:xfrm rot="4288378">
              <a:off x="1025404" y="1373363"/>
              <a:ext cx="2557989" cy="2557989"/>
            </a:xfrm>
            <a:custGeom>
              <a:avLst/>
              <a:gdLst>
                <a:gd name="connsiteX0" fmla="*/ 3330219 w 3413760"/>
                <a:gd name="connsiteY0" fmla="*/ 1179425 h 3413760"/>
                <a:gd name="connsiteX1" fmla="*/ 2710159 w 3413760"/>
                <a:gd name="connsiteY1" fmla="*/ 3087775 h 3413760"/>
                <a:gd name="connsiteX2" fmla="*/ 1706880 w 3413760"/>
                <a:gd name="connsiteY2" fmla="*/ 1706880 h 3413760"/>
                <a:gd name="connsiteX3" fmla="*/ 3330219 w 3413760"/>
                <a:gd name="connsiteY3" fmla="*/ 117942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330219" y="1179425"/>
                  </a:moveTo>
                  <a:cubicBezTo>
                    <a:pt x="3558726" y="1882698"/>
                    <a:pt x="3308398" y="2653128"/>
                    <a:pt x="2710159" y="3087775"/>
                  </a:cubicBezTo>
                  <a:lnTo>
                    <a:pt x="1706880" y="1706880"/>
                  </a:lnTo>
                  <a:lnTo>
                    <a:pt x="3330219" y="1179425"/>
                  </a:lnTo>
                  <a:close/>
                </a:path>
              </a:pathLst>
            </a:custGeom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269236" tIns="1582420" rIns="204724" bIns="1050036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>
                  <a:solidFill>
                    <a:srgbClr val="FFFFFF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59BF1876-FF3F-4FB5-9FB2-62B37713BED2}"/>
                    </a:ext>
                  </a:extLst>
                </p:cNvPr>
                <p:cNvSpPr txBox="1"/>
                <p:nvPr/>
              </p:nvSpPr>
              <p:spPr>
                <a:xfrm>
                  <a:off x="2008342" y="3043376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59BF1876-FF3F-4FB5-9FB2-62B37713BE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8342" y="3043376"/>
                  <a:ext cx="797170" cy="66851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93F26BB-1CB7-4A74-8761-BDD26F721E23}"/>
              </a:ext>
            </a:extLst>
          </p:cNvPr>
          <p:cNvGrpSpPr/>
          <p:nvPr/>
        </p:nvGrpSpPr>
        <p:grpSpPr>
          <a:xfrm>
            <a:off x="5033721" y="1525718"/>
            <a:ext cx="2557989" cy="2557989"/>
            <a:chOff x="1005744" y="1360419"/>
            <a:chExt cx="2557989" cy="2557989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EFE79E-9009-45D5-B18C-E258F86BDDEE}"/>
                </a:ext>
              </a:extLst>
            </p:cNvPr>
            <p:cNvSpPr/>
            <p:nvPr/>
          </p:nvSpPr>
          <p:spPr>
            <a:xfrm>
              <a:off x="1005744" y="1360419"/>
              <a:ext cx="2557989" cy="2557989"/>
            </a:xfrm>
            <a:custGeom>
              <a:avLst/>
              <a:gdLst>
                <a:gd name="connsiteX0" fmla="*/ 703601 w 3413760"/>
                <a:gd name="connsiteY0" fmla="*/ 3087775 h 3413760"/>
                <a:gd name="connsiteX1" fmla="*/ 83541 w 3413760"/>
                <a:gd name="connsiteY1" fmla="*/ 1179425 h 3413760"/>
                <a:gd name="connsiteX2" fmla="*/ 1706880 w 3413760"/>
                <a:gd name="connsiteY2" fmla="*/ 1706880 h 3413760"/>
                <a:gd name="connsiteX3" fmla="*/ 703601 w 3413760"/>
                <a:gd name="connsiteY3" fmla="*/ 308777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703601" y="3087775"/>
                  </a:moveTo>
                  <a:cubicBezTo>
                    <a:pt x="105361" y="2653128"/>
                    <a:pt x="-144967" y="1882698"/>
                    <a:pt x="83541" y="1179425"/>
                  </a:cubicBezTo>
                  <a:lnTo>
                    <a:pt x="1706880" y="1706880"/>
                  </a:lnTo>
                  <a:lnTo>
                    <a:pt x="703601" y="3087775"/>
                  </a:lnTo>
                  <a:close/>
                </a:path>
              </a:pathLst>
            </a:custGeom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31140" tIns="1612901" rIns="2303780" bIns="1080515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 dirty="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7D9C1FA-CB3C-462D-A326-52DC756B39A4}"/>
                    </a:ext>
                  </a:extLst>
                </p:cNvPr>
                <p:cNvSpPr txBox="1"/>
                <p:nvPr/>
              </p:nvSpPr>
              <p:spPr>
                <a:xfrm>
                  <a:off x="1191747" y="2518765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7D9C1FA-CB3C-462D-A326-52DC756B39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1747" y="2518765"/>
                  <a:ext cx="797170" cy="66851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2512645-338C-4A52-858D-68962B61C989}"/>
              </a:ext>
            </a:extLst>
          </p:cNvPr>
          <p:cNvGrpSpPr/>
          <p:nvPr/>
        </p:nvGrpSpPr>
        <p:grpSpPr>
          <a:xfrm>
            <a:off x="5033721" y="1525719"/>
            <a:ext cx="2557989" cy="2557989"/>
            <a:chOff x="1005744" y="1360420"/>
            <a:chExt cx="2557989" cy="2557989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4E1B10-6BFF-401C-938F-7BA4334BF86D}"/>
                </a:ext>
              </a:extLst>
            </p:cNvPr>
            <p:cNvSpPr/>
            <p:nvPr/>
          </p:nvSpPr>
          <p:spPr>
            <a:xfrm>
              <a:off x="1005744" y="1360420"/>
              <a:ext cx="2557989" cy="2557989"/>
            </a:xfrm>
            <a:custGeom>
              <a:avLst/>
              <a:gdLst>
                <a:gd name="connsiteX0" fmla="*/ 83541 w 3413760"/>
                <a:gd name="connsiteY0" fmla="*/ 1179425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83541 w 3413760"/>
                <a:gd name="connsiteY3" fmla="*/ 117942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83541" y="1179425"/>
                  </a:moveTo>
                  <a:cubicBezTo>
                    <a:pt x="312048" y="476152"/>
                    <a:pt x="967415" y="0"/>
                    <a:pt x="1706880" y="0"/>
                  </a:cubicBezTo>
                  <a:lnTo>
                    <a:pt x="1706880" y="1706880"/>
                  </a:lnTo>
                  <a:lnTo>
                    <a:pt x="83541" y="1179425"/>
                  </a:lnTo>
                  <a:close/>
                </a:path>
              </a:pathLst>
            </a:custGeom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561340" tIns="583692" rIns="1821180" bIns="2164588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>
                  <a:solidFill>
                    <a:srgbClr val="FFFFFF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18F48D6-10A7-4CD9-888A-474786FB992A}"/>
                    </a:ext>
                  </a:extLst>
                </p:cNvPr>
                <p:cNvSpPr txBox="1"/>
                <p:nvPr/>
              </p:nvSpPr>
              <p:spPr>
                <a:xfrm>
                  <a:off x="1444600" y="1605335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18F48D6-10A7-4CD9-888A-474786FB99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4600" y="1605335"/>
                  <a:ext cx="797170" cy="66851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C1E1B021-2895-4225-9FBA-0E7D7E24BC8F}"/>
              </a:ext>
            </a:extLst>
          </p:cNvPr>
          <p:cNvSpPr/>
          <p:nvPr/>
        </p:nvSpPr>
        <p:spPr>
          <a:xfrm>
            <a:off x="1570341" y="1467145"/>
            <a:ext cx="2651760" cy="2651760"/>
          </a:xfrm>
          <a:prstGeom prst="ellipse">
            <a:avLst/>
          </a:prstGeom>
          <a:solidFill>
            <a:srgbClr val="D1EAF7"/>
          </a:solidFill>
          <a:ln w="57150">
            <a:solidFill>
              <a:srgbClr val="99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4CC5C65-91CB-486E-89A2-5B7F13EC8F62}"/>
              </a:ext>
            </a:extLst>
          </p:cNvPr>
          <p:cNvSpPr/>
          <p:nvPr/>
        </p:nvSpPr>
        <p:spPr>
          <a:xfrm>
            <a:off x="5006495" y="1464426"/>
            <a:ext cx="2651760" cy="2651760"/>
          </a:xfrm>
          <a:prstGeom prst="ellipse">
            <a:avLst/>
          </a:prstGeom>
          <a:solidFill>
            <a:srgbClr val="D1EAF7"/>
          </a:solidFill>
          <a:ln w="57150">
            <a:solidFill>
              <a:srgbClr val="99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Google Shape;777;p37">
                <a:extLst>
                  <a:ext uri="{FF2B5EF4-FFF2-40B4-BE49-F238E27FC236}">
                    <a16:creationId xmlns:a16="http://schemas.microsoft.com/office/drawing/2014/main" id="{99133E2B-F46E-49F5-8B23-7B0E0E01A7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1908" y="3799297"/>
                <a:ext cx="764752" cy="63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Google Shape;777;p37">
                <a:extLst>
                  <a:ext uri="{FF2B5EF4-FFF2-40B4-BE49-F238E27FC236}">
                    <a16:creationId xmlns:a16="http://schemas.microsoft.com/office/drawing/2014/main" id="{99133E2B-F46E-49F5-8B23-7B0E0E01A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908" y="3799297"/>
                <a:ext cx="764752" cy="635100"/>
              </a:xfrm>
              <a:prstGeom prst="rect">
                <a:avLst/>
              </a:prstGeom>
              <a:blipFill>
                <a:blip r:embed="rId13"/>
                <a:stretch>
                  <a:fillRect b="-509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Google Shape;777;p37">
            <a:extLst>
              <a:ext uri="{FF2B5EF4-FFF2-40B4-BE49-F238E27FC236}">
                <a16:creationId xmlns:a16="http://schemas.microsoft.com/office/drawing/2014/main" id="{75B440AF-5EB6-4F48-8254-7033A225FE41}"/>
              </a:ext>
            </a:extLst>
          </p:cNvPr>
          <p:cNvSpPr txBox="1">
            <a:spLocks/>
          </p:cNvSpPr>
          <p:nvPr/>
        </p:nvSpPr>
        <p:spPr>
          <a:xfrm>
            <a:off x="1547129" y="4014463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2</a:t>
            </a:r>
            <a:endParaRPr lang="en-US" dirty="0"/>
          </a:p>
        </p:txBody>
      </p:sp>
      <p:sp>
        <p:nvSpPr>
          <p:cNvPr id="67" name="Google Shape;777;p37">
            <a:extLst>
              <a:ext uri="{FF2B5EF4-FFF2-40B4-BE49-F238E27FC236}">
                <a16:creationId xmlns:a16="http://schemas.microsoft.com/office/drawing/2014/main" id="{609F2DE9-51A3-4410-9355-EFD981D2BC07}"/>
              </a:ext>
            </a:extLst>
          </p:cNvPr>
          <p:cNvSpPr txBox="1">
            <a:spLocks/>
          </p:cNvSpPr>
          <p:nvPr/>
        </p:nvSpPr>
        <p:spPr>
          <a:xfrm>
            <a:off x="1955725" y="3998514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" grpId="0" animBg="1"/>
      <p:bldP spid="789" grpId="0" animBg="1"/>
      <p:bldP spid="790" grpId="0" animBg="1"/>
      <p:bldP spid="791" grpId="0" animBg="1"/>
      <p:bldP spid="792" grpId="0" animBg="1"/>
      <p:bldP spid="793" grpId="0" animBg="1"/>
      <p:bldP spid="794" grpId="0" animBg="1"/>
      <p:bldP spid="795" grpId="0" animBg="1"/>
      <p:bldP spid="796" grpId="0" animBg="1"/>
      <p:bldP spid="797" grpId="0" animBg="1"/>
      <p:bldP spid="798" grpId="0" animBg="1"/>
      <p:bldP spid="13" grpId="0" animBg="1"/>
      <p:bldP spid="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37"/>
          <p:cNvSpPr txBox="1">
            <a:spLocks noGrp="1"/>
          </p:cNvSpPr>
          <p:nvPr>
            <p:ph type="title" idx="4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two fifths of 2? </a:t>
            </a:r>
            <a:endParaRPr dirty="0"/>
          </a:p>
        </p:txBody>
      </p:sp>
      <p:grpSp>
        <p:nvGrpSpPr>
          <p:cNvPr id="784" name="Google Shape;784;p37"/>
          <p:cNvGrpSpPr/>
          <p:nvPr/>
        </p:nvGrpSpPr>
        <p:grpSpPr>
          <a:xfrm>
            <a:off x="7216996" y="260893"/>
            <a:ext cx="1424468" cy="1375292"/>
            <a:chOff x="7363751" y="1254315"/>
            <a:chExt cx="1424468" cy="1375292"/>
          </a:xfrm>
        </p:grpSpPr>
        <p:sp>
          <p:nvSpPr>
            <p:cNvPr id="785" name="Google Shape;785;p37"/>
            <p:cNvSpPr/>
            <p:nvPr/>
          </p:nvSpPr>
          <p:spPr>
            <a:xfrm>
              <a:off x="7363751" y="1256925"/>
              <a:ext cx="1368425" cy="1372682"/>
            </a:xfrm>
            <a:custGeom>
              <a:avLst/>
              <a:gdLst/>
              <a:ahLst/>
              <a:cxnLst/>
              <a:rect l="l" t="t" r="r" b="b"/>
              <a:pathLst>
                <a:path w="206399" h="207041" extrusionOk="0">
                  <a:moveTo>
                    <a:pt x="153" y="183716"/>
                  </a:moveTo>
                  <a:lnTo>
                    <a:pt x="153" y="183716"/>
                  </a:lnTo>
                  <a:cubicBezTo>
                    <a:pt x="63" y="183826"/>
                    <a:pt x="12" y="183898"/>
                    <a:pt x="2" y="183898"/>
                  </a:cubicBezTo>
                  <a:cubicBezTo>
                    <a:pt x="1" y="183898"/>
                    <a:pt x="0" y="183897"/>
                    <a:pt x="0" y="183895"/>
                  </a:cubicBezTo>
                  <a:lnTo>
                    <a:pt x="0" y="183895"/>
                  </a:lnTo>
                  <a:cubicBezTo>
                    <a:pt x="0" y="184228"/>
                    <a:pt x="11" y="184381"/>
                    <a:pt x="31" y="184381"/>
                  </a:cubicBezTo>
                  <a:cubicBezTo>
                    <a:pt x="57" y="184381"/>
                    <a:pt x="98" y="184143"/>
                    <a:pt x="153" y="183716"/>
                  </a:cubicBezTo>
                  <a:close/>
                  <a:moveTo>
                    <a:pt x="22505" y="0"/>
                  </a:moveTo>
                  <a:lnTo>
                    <a:pt x="9130" y="109565"/>
                  </a:lnTo>
                  <a:cubicBezTo>
                    <a:pt x="9130" y="109565"/>
                    <a:pt x="7652" y="121461"/>
                    <a:pt x="5915" y="135735"/>
                  </a:cubicBezTo>
                  <a:cubicBezTo>
                    <a:pt x="5015" y="142872"/>
                    <a:pt x="4115" y="150588"/>
                    <a:pt x="3215" y="157725"/>
                  </a:cubicBezTo>
                  <a:cubicBezTo>
                    <a:pt x="2315" y="165634"/>
                    <a:pt x="1543" y="169363"/>
                    <a:pt x="964" y="176179"/>
                  </a:cubicBezTo>
                  <a:cubicBezTo>
                    <a:pt x="603" y="179471"/>
                    <a:pt x="317" y="182437"/>
                    <a:pt x="153" y="183716"/>
                  </a:cubicBezTo>
                  <a:lnTo>
                    <a:pt x="153" y="183716"/>
                  </a:lnTo>
                  <a:cubicBezTo>
                    <a:pt x="442" y="183362"/>
                    <a:pt x="1131" y="182616"/>
                    <a:pt x="2154" y="182616"/>
                  </a:cubicBezTo>
                  <a:cubicBezTo>
                    <a:pt x="2956" y="182616"/>
                    <a:pt x="3963" y="183074"/>
                    <a:pt x="5144" y="184538"/>
                  </a:cubicBezTo>
                  <a:cubicBezTo>
                    <a:pt x="8313" y="185916"/>
                    <a:pt x="11679" y="186604"/>
                    <a:pt x="15077" y="186604"/>
                  </a:cubicBezTo>
                  <a:cubicBezTo>
                    <a:pt x="16437" y="186604"/>
                    <a:pt x="17802" y="186494"/>
                    <a:pt x="19161" y="186274"/>
                  </a:cubicBezTo>
                  <a:cubicBezTo>
                    <a:pt x="21112" y="186359"/>
                    <a:pt x="23118" y="190219"/>
                    <a:pt x="25291" y="190219"/>
                  </a:cubicBezTo>
                  <a:cubicBezTo>
                    <a:pt x="26413" y="190219"/>
                    <a:pt x="27580" y="189190"/>
                    <a:pt x="28806" y="186081"/>
                  </a:cubicBezTo>
                  <a:cubicBezTo>
                    <a:pt x="30346" y="189368"/>
                    <a:pt x="31968" y="190296"/>
                    <a:pt x="33647" y="190296"/>
                  </a:cubicBezTo>
                  <a:cubicBezTo>
                    <a:pt x="35612" y="190296"/>
                    <a:pt x="37656" y="189024"/>
                    <a:pt x="39737" y="188781"/>
                  </a:cubicBezTo>
                  <a:cubicBezTo>
                    <a:pt x="40139" y="188654"/>
                    <a:pt x="40542" y="188599"/>
                    <a:pt x="40948" y="188599"/>
                  </a:cubicBezTo>
                  <a:cubicBezTo>
                    <a:pt x="43648" y="188599"/>
                    <a:pt x="46418" y="191059"/>
                    <a:pt x="49299" y="191059"/>
                  </a:cubicBezTo>
                  <a:cubicBezTo>
                    <a:pt x="50131" y="191059"/>
                    <a:pt x="50973" y="190854"/>
                    <a:pt x="51825" y="190325"/>
                  </a:cubicBezTo>
                  <a:cubicBezTo>
                    <a:pt x="53234" y="187842"/>
                    <a:pt x="54637" y="186964"/>
                    <a:pt x="56039" y="186964"/>
                  </a:cubicBezTo>
                  <a:cubicBezTo>
                    <a:pt x="58923" y="186964"/>
                    <a:pt x="61807" y="190679"/>
                    <a:pt x="64749" y="191804"/>
                  </a:cubicBezTo>
                  <a:cubicBezTo>
                    <a:pt x="67758" y="193131"/>
                    <a:pt x="70828" y="194245"/>
                    <a:pt x="73937" y="194245"/>
                  </a:cubicBezTo>
                  <a:cubicBezTo>
                    <a:pt x="75346" y="194245"/>
                    <a:pt x="76764" y="194017"/>
                    <a:pt x="78187" y="193475"/>
                  </a:cubicBezTo>
                  <a:cubicBezTo>
                    <a:pt x="80502" y="193797"/>
                    <a:pt x="82752" y="194247"/>
                    <a:pt x="85067" y="194568"/>
                  </a:cubicBezTo>
                  <a:cubicBezTo>
                    <a:pt x="85478" y="193968"/>
                    <a:pt x="85881" y="193735"/>
                    <a:pt x="86280" y="193735"/>
                  </a:cubicBezTo>
                  <a:cubicBezTo>
                    <a:pt x="87674" y="193735"/>
                    <a:pt x="89007" y="196593"/>
                    <a:pt x="90391" y="196593"/>
                  </a:cubicBezTo>
                  <a:cubicBezTo>
                    <a:pt x="90901" y="196593"/>
                    <a:pt x="91418" y="196206"/>
                    <a:pt x="91947" y="195147"/>
                  </a:cubicBezTo>
                  <a:cubicBezTo>
                    <a:pt x="92620" y="194452"/>
                    <a:pt x="93285" y="194181"/>
                    <a:pt x="93946" y="194181"/>
                  </a:cubicBezTo>
                  <a:cubicBezTo>
                    <a:pt x="96286" y="194181"/>
                    <a:pt x="98564" y="197585"/>
                    <a:pt x="100895" y="197585"/>
                  </a:cubicBezTo>
                  <a:cubicBezTo>
                    <a:pt x="101740" y="197585"/>
                    <a:pt x="102592" y="197137"/>
                    <a:pt x="103456" y="195919"/>
                  </a:cubicBezTo>
                  <a:cubicBezTo>
                    <a:pt x="107250" y="196690"/>
                    <a:pt x="111044" y="196176"/>
                    <a:pt x="114709" y="197912"/>
                  </a:cubicBezTo>
                  <a:cubicBezTo>
                    <a:pt x="117229" y="196738"/>
                    <a:pt x="119730" y="195972"/>
                    <a:pt x="122183" y="195972"/>
                  </a:cubicBezTo>
                  <a:cubicBezTo>
                    <a:pt x="124299" y="195972"/>
                    <a:pt x="126379" y="196542"/>
                    <a:pt x="128404" y="197912"/>
                  </a:cubicBezTo>
                  <a:cubicBezTo>
                    <a:pt x="128438" y="197911"/>
                    <a:pt x="128471" y="197911"/>
                    <a:pt x="128504" y="197911"/>
                  </a:cubicBezTo>
                  <a:cubicBezTo>
                    <a:pt x="132488" y="197911"/>
                    <a:pt x="136271" y="201286"/>
                    <a:pt x="139942" y="201286"/>
                  </a:cubicBezTo>
                  <a:cubicBezTo>
                    <a:pt x="140384" y="201286"/>
                    <a:pt x="140825" y="201237"/>
                    <a:pt x="141264" y="201127"/>
                  </a:cubicBezTo>
                  <a:cubicBezTo>
                    <a:pt x="143416" y="202371"/>
                    <a:pt x="145516" y="202842"/>
                    <a:pt x="147563" y="202842"/>
                  </a:cubicBezTo>
                  <a:cubicBezTo>
                    <a:pt x="149429" y="202842"/>
                    <a:pt x="151252" y="202450"/>
                    <a:pt x="153031" y="201898"/>
                  </a:cubicBezTo>
                  <a:cubicBezTo>
                    <a:pt x="154564" y="204854"/>
                    <a:pt x="156098" y="205742"/>
                    <a:pt x="157605" y="205742"/>
                  </a:cubicBezTo>
                  <a:cubicBezTo>
                    <a:pt x="159574" y="205742"/>
                    <a:pt x="161498" y="204228"/>
                    <a:pt x="163318" y="203827"/>
                  </a:cubicBezTo>
                  <a:cubicBezTo>
                    <a:pt x="163639" y="203913"/>
                    <a:pt x="163958" y="203948"/>
                    <a:pt x="164273" y="203948"/>
                  </a:cubicBezTo>
                  <a:cubicBezTo>
                    <a:pt x="165934" y="203948"/>
                    <a:pt x="167517" y="202957"/>
                    <a:pt x="169002" y="202957"/>
                  </a:cubicBezTo>
                  <a:cubicBezTo>
                    <a:pt x="170005" y="202957"/>
                    <a:pt x="170963" y="203408"/>
                    <a:pt x="171870" y="204920"/>
                  </a:cubicBezTo>
                  <a:cubicBezTo>
                    <a:pt x="172837" y="203446"/>
                    <a:pt x="173740" y="202898"/>
                    <a:pt x="174587" y="202898"/>
                  </a:cubicBezTo>
                  <a:cubicBezTo>
                    <a:pt x="175992" y="202898"/>
                    <a:pt x="177241" y="204408"/>
                    <a:pt x="178364" y="205692"/>
                  </a:cubicBezTo>
                  <a:cubicBezTo>
                    <a:pt x="179447" y="206716"/>
                    <a:pt x="180385" y="207040"/>
                    <a:pt x="181165" y="207040"/>
                  </a:cubicBezTo>
                  <a:cubicBezTo>
                    <a:pt x="182518" y="207040"/>
                    <a:pt x="183397" y="206066"/>
                    <a:pt x="183736" y="206066"/>
                  </a:cubicBezTo>
                  <a:cubicBezTo>
                    <a:pt x="183841" y="206066"/>
                    <a:pt x="183894" y="206158"/>
                    <a:pt x="183894" y="206399"/>
                  </a:cubicBezTo>
                  <a:cubicBezTo>
                    <a:pt x="184023" y="204663"/>
                    <a:pt x="184215" y="202927"/>
                    <a:pt x="184537" y="201255"/>
                  </a:cubicBezTo>
                  <a:cubicBezTo>
                    <a:pt x="184545" y="201268"/>
                    <a:pt x="184553" y="201274"/>
                    <a:pt x="184561" y="201274"/>
                  </a:cubicBezTo>
                  <a:cubicBezTo>
                    <a:pt x="184893" y="201274"/>
                    <a:pt x="185583" y="191565"/>
                    <a:pt x="186273" y="187238"/>
                  </a:cubicBezTo>
                  <a:cubicBezTo>
                    <a:pt x="186980" y="181194"/>
                    <a:pt x="187752" y="178365"/>
                    <a:pt x="188781" y="166663"/>
                  </a:cubicBezTo>
                  <a:cubicBezTo>
                    <a:pt x="189681" y="158947"/>
                    <a:pt x="190710" y="150459"/>
                    <a:pt x="191803" y="141650"/>
                  </a:cubicBezTo>
                  <a:cubicBezTo>
                    <a:pt x="198297" y="88668"/>
                    <a:pt x="206398" y="22440"/>
                    <a:pt x="206398" y="22440"/>
                  </a:cubicBezTo>
                  <a:lnTo>
                    <a:pt x="22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999999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7"/>
            <p:cNvSpPr/>
            <p:nvPr/>
          </p:nvSpPr>
          <p:spPr>
            <a:xfrm rot="6663897">
              <a:off x="8354296" y="1217941"/>
              <a:ext cx="397549" cy="470297"/>
            </a:xfrm>
            <a:custGeom>
              <a:avLst/>
              <a:gdLst/>
              <a:ahLst/>
              <a:cxnLst/>
              <a:rect l="l" t="t" r="r" b="b"/>
              <a:pathLst>
                <a:path w="44204" h="52293" extrusionOk="0">
                  <a:moveTo>
                    <a:pt x="35127" y="1"/>
                  </a:moveTo>
                  <a:cubicBezTo>
                    <a:pt x="34818" y="1"/>
                    <a:pt x="34509" y="20"/>
                    <a:pt x="34200" y="61"/>
                  </a:cubicBezTo>
                  <a:cubicBezTo>
                    <a:pt x="33328" y="119"/>
                    <a:pt x="32513" y="352"/>
                    <a:pt x="31699" y="643"/>
                  </a:cubicBezTo>
                  <a:cubicBezTo>
                    <a:pt x="31350" y="817"/>
                    <a:pt x="31001" y="992"/>
                    <a:pt x="30652" y="1166"/>
                  </a:cubicBezTo>
                  <a:lnTo>
                    <a:pt x="30129" y="1457"/>
                  </a:lnTo>
                  <a:lnTo>
                    <a:pt x="29721" y="1748"/>
                  </a:lnTo>
                  <a:cubicBezTo>
                    <a:pt x="29431" y="1922"/>
                    <a:pt x="29198" y="2155"/>
                    <a:pt x="28965" y="2329"/>
                  </a:cubicBezTo>
                  <a:lnTo>
                    <a:pt x="28733" y="2620"/>
                  </a:lnTo>
                  <a:lnTo>
                    <a:pt x="28500" y="2853"/>
                  </a:lnTo>
                  <a:lnTo>
                    <a:pt x="28093" y="3260"/>
                  </a:lnTo>
                  <a:lnTo>
                    <a:pt x="12738" y="22046"/>
                  </a:lnTo>
                  <a:lnTo>
                    <a:pt x="2618" y="34318"/>
                  </a:lnTo>
                  <a:lnTo>
                    <a:pt x="2153" y="34900"/>
                  </a:lnTo>
                  <a:lnTo>
                    <a:pt x="1920" y="35191"/>
                  </a:lnTo>
                  <a:lnTo>
                    <a:pt x="1687" y="35656"/>
                  </a:lnTo>
                  <a:cubicBezTo>
                    <a:pt x="1513" y="35947"/>
                    <a:pt x="1338" y="36238"/>
                    <a:pt x="1164" y="36587"/>
                  </a:cubicBezTo>
                  <a:lnTo>
                    <a:pt x="931" y="37168"/>
                  </a:lnTo>
                  <a:cubicBezTo>
                    <a:pt x="815" y="37401"/>
                    <a:pt x="757" y="37575"/>
                    <a:pt x="699" y="37808"/>
                  </a:cubicBezTo>
                  <a:cubicBezTo>
                    <a:pt x="175" y="39262"/>
                    <a:pt x="1" y="40832"/>
                    <a:pt x="175" y="42403"/>
                  </a:cubicBezTo>
                  <a:cubicBezTo>
                    <a:pt x="291" y="43450"/>
                    <a:pt x="524" y="44439"/>
                    <a:pt x="873" y="45427"/>
                  </a:cubicBezTo>
                  <a:cubicBezTo>
                    <a:pt x="1106" y="45893"/>
                    <a:pt x="1338" y="46300"/>
                    <a:pt x="1571" y="46765"/>
                  </a:cubicBezTo>
                  <a:lnTo>
                    <a:pt x="1920" y="47347"/>
                  </a:lnTo>
                  <a:cubicBezTo>
                    <a:pt x="2036" y="47521"/>
                    <a:pt x="2153" y="47696"/>
                    <a:pt x="2269" y="47870"/>
                  </a:cubicBezTo>
                  <a:cubicBezTo>
                    <a:pt x="2502" y="48161"/>
                    <a:pt x="2734" y="48452"/>
                    <a:pt x="3025" y="48684"/>
                  </a:cubicBezTo>
                  <a:lnTo>
                    <a:pt x="3316" y="49033"/>
                  </a:lnTo>
                  <a:lnTo>
                    <a:pt x="3607" y="49324"/>
                  </a:lnTo>
                  <a:lnTo>
                    <a:pt x="4188" y="49789"/>
                  </a:lnTo>
                  <a:lnTo>
                    <a:pt x="4770" y="50255"/>
                  </a:lnTo>
                  <a:lnTo>
                    <a:pt x="5061" y="50487"/>
                  </a:lnTo>
                  <a:lnTo>
                    <a:pt x="5468" y="50720"/>
                  </a:lnTo>
                  <a:cubicBezTo>
                    <a:pt x="5759" y="50894"/>
                    <a:pt x="6108" y="51069"/>
                    <a:pt x="6457" y="51243"/>
                  </a:cubicBezTo>
                  <a:lnTo>
                    <a:pt x="7038" y="51476"/>
                  </a:lnTo>
                  <a:lnTo>
                    <a:pt x="7620" y="51709"/>
                  </a:lnTo>
                  <a:cubicBezTo>
                    <a:pt x="8085" y="51883"/>
                    <a:pt x="8609" y="52000"/>
                    <a:pt x="9074" y="52116"/>
                  </a:cubicBezTo>
                  <a:cubicBezTo>
                    <a:pt x="9750" y="52229"/>
                    <a:pt x="10426" y="52293"/>
                    <a:pt x="11102" y="52293"/>
                  </a:cubicBezTo>
                  <a:cubicBezTo>
                    <a:pt x="11473" y="52293"/>
                    <a:pt x="11844" y="52273"/>
                    <a:pt x="12215" y="52232"/>
                  </a:cubicBezTo>
                  <a:cubicBezTo>
                    <a:pt x="13262" y="52116"/>
                    <a:pt x="14309" y="51883"/>
                    <a:pt x="15297" y="51534"/>
                  </a:cubicBezTo>
                  <a:cubicBezTo>
                    <a:pt x="15704" y="51302"/>
                    <a:pt x="16170" y="51127"/>
                    <a:pt x="16577" y="50894"/>
                  </a:cubicBezTo>
                  <a:lnTo>
                    <a:pt x="17158" y="50545"/>
                  </a:lnTo>
                  <a:lnTo>
                    <a:pt x="17682" y="50138"/>
                  </a:lnTo>
                  <a:cubicBezTo>
                    <a:pt x="17973" y="49906"/>
                    <a:pt x="18264" y="49673"/>
                    <a:pt x="18554" y="49440"/>
                  </a:cubicBezTo>
                  <a:lnTo>
                    <a:pt x="18671" y="49266"/>
                  </a:lnTo>
                  <a:lnTo>
                    <a:pt x="18671" y="45253"/>
                  </a:lnTo>
                  <a:lnTo>
                    <a:pt x="17566" y="46590"/>
                  </a:lnTo>
                  <a:lnTo>
                    <a:pt x="17217" y="46998"/>
                  </a:lnTo>
                  <a:cubicBezTo>
                    <a:pt x="17158" y="47056"/>
                    <a:pt x="17042" y="47172"/>
                    <a:pt x="16984" y="47230"/>
                  </a:cubicBezTo>
                  <a:cubicBezTo>
                    <a:pt x="16926" y="47288"/>
                    <a:pt x="16810" y="47405"/>
                    <a:pt x="16751" y="47463"/>
                  </a:cubicBezTo>
                  <a:cubicBezTo>
                    <a:pt x="16519" y="47637"/>
                    <a:pt x="16286" y="47812"/>
                    <a:pt x="16053" y="47986"/>
                  </a:cubicBezTo>
                  <a:lnTo>
                    <a:pt x="15704" y="48277"/>
                  </a:lnTo>
                  <a:lnTo>
                    <a:pt x="15239" y="48510"/>
                  </a:lnTo>
                  <a:cubicBezTo>
                    <a:pt x="14948" y="48742"/>
                    <a:pt x="14599" y="48859"/>
                    <a:pt x="14250" y="49033"/>
                  </a:cubicBezTo>
                  <a:cubicBezTo>
                    <a:pt x="13494" y="49324"/>
                    <a:pt x="12738" y="49499"/>
                    <a:pt x="11924" y="49615"/>
                  </a:cubicBezTo>
                  <a:cubicBezTo>
                    <a:pt x="11721" y="49630"/>
                    <a:pt x="11515" y="49638"/>
                    <a:pt x="11305" y="49638"/>
                  </a:cubicBezTo>
                  <a:cubicBezTo>
                    <a:pt x="10731" y="49638"/>
                    <a:pt x="10135" y="49584"/>
                    <a:pt x="9539" y="49499"/>
                  </a:cubicBezTo>
                  <a:cubicBezTo>
                    <a:pt x="9190" y="49382"/>
                    <a:pt x="8841" y="49324"/>
                    <a:pt x="8492" y="49208"/>
                  </a:cubicBezTo>
                  <a:lnTo>
                    <a:pt x="8027" y="49033"/>
                  </a:lnTo>
                  <a:lnTo>
                    <a:pt x="7562" y="48801"/>
                  </a:lnTo>
                  <a:cubicBezTo>
                    <a:pt x="7329" y="48684"/>
                    <a:pt x="7096" y="48568"/>
                    <a:pt x="6864" y="48452"/>
                  </a:cubicBezTo>
                  <a:lnTo>
                    <a:pt x="6515" y="48219"/>
                  </a:lnTo>
                  <a:lnTo>
                    <a:pt x="6282" y="48045"/>
                  </a:lnTo>
                  <a:lnTo>
                    <a:pt x="5875" y="47754"/>
                  </a:lnTo>
                  <a:lnTo>
                    <a:pt x="5410" y="47347"/>
                  </a:lnTo>
                  <a:lnTo>
                    <a:pt x="5235" y="47172"/>
                  </a:lnTo>
                  <a:lnTo>
                    <a:pt x="5003" y="46881"/>
                  </a:lnTo>
                  <a:cubicBezTo>
                    <a:pt x="4770" y="46707"/>
                    <a:pt x="4595" y="46474"/>
                    <a:pt x="4421" y="46242"/>
                  </a:cubicBezTo>
                  <a:cubicBezTo>
                    <a:pt x="4363" y="46125"/>
                    <a:pt x="4247" y="46009"/>
                    <a:pt x="4188" y="45893"/>
                  </a:cubicBezTo>
                  <a:lnTo>
                    <a:pt x="3898" y="45427"/>
                  </a:lnTo>
                  <a:cubicBezTo>
                    <a:pt x="3723" y="45078"/>
                    <a:pt x="3549" y="44787"/>
                    <a:pt x="3432" y="44439"/>
                  </a:cubicBezTo>
                  <a:cubicBezTo>
                    <a:pt x="2792" y="42926"/>
                    <a:pt x="2618" y="41298"/>
                    <a:pt x="2967" y="39727"/>
                  </a:cubicBezTo>
                  <a:cubicBezTo>
                    <a:pt x="3025" y="39378"/>
                    <a:pt x="3141" y="39029"/>
                    <a:pt x="3258" y="38680"/>
                  </a:cubicBezTo>
                  <a:cubicBezTo>
                    <a:pt x="3316" y="38506"/>
                    <a:pt x="3374" y="38332"/>
                    <a:pt x="3432" y="38157"/>
                  </a:cubicBezTo>
                  <a:cubicBezTo>
                    <a:pt x="3490" y="38041"/>
                    <a:pt x="3549" y="37866"/>
                    <a:pt x="3607" y="37750"/>
                  </a:cubicBezTo>
                  <a:cubicBezTo>
                    <a:pt x="3723" y="37517"/>
                    <a:pt x="3839" y="37226"/>
                    <a:pt x="4014" y="36994"/>
                  </a:cubicBezTo>
                  <a:cubicBezTo>
                    <a:pt x="4072" y="36936"/>
                    <a:pt x="4130" y="36819"/>
                    <a:pt x="4188" y="36703"/>
                  </a:cubicBezTo>
                  <a:lnTo>
                    <a:pt x="4363" y="36470"/>
                  </a:lnTo>
                  <a:lnTo>
                    <a:pt x="4712" y="36005"/>
                  </a:lnTo>
                  <a:lnTo>
                    <a:pt x="14774" y="23733"/>
                  </a:lnTo>
                  <a:lnTo>
                    <a:pt x="30187" y="5005"/>
                  </a:lnTo>
                  <a:lnTo>
                    <a:pt x="30478" y="4656"/>
                  </a:lnTo>
                  <a:lnTo>
                    <a:pt x="30594" y="4481"/>
                  </a:lnTo>
                  <a:lnTo>
                    <a:pt x="30827" y="4365"/>
                  </a:lnTo>
                  <a:cubicBezTo>
                    <a:pt x="30943" y="4191"/>
                    <a:pt x="31117" y="4074"/>
                    <a:pt x="31292" y="3958"/>
                  </a:cubicBezTo>
                  <a:lnTo>
                    <a:pt x="31583" y="3725"/>
                  </a:lnTo>
                  <a:lnTo>
                    <a:pt x="31932" y="3551"/>
                  </a:lnTo>
                  <a:cubicBezTo>
                    <a:pt x="32164" y="3435"/>
                    <a:pt x="32397" y="3260"/>
                    <a:pt x="32688" y="3144"/>
                  </a:cubicBezTo>
                  <a:cubicBezTo>
                    <a:pt x="33211" y="2969"/>
                    <a:pt x="33851" y="2795"/>
                    <a:pt x="34433" y="2737"/>
                  </a:cubicBezTo>
                  <a:cubicBezTo>
                    <a:pt x="34620" y="2720"/>
                    <a:pt x="34802" y="2713"/>
                    <a:pt x="34983" y="2713"/>
                  </a:cubicBezTo>
                  <a:cubicBezTo>
                    <a:pt x="35418" y="2713"/>
                    <a:pt x="35841" y="2754"/>
                    <a:pt x="36294" y="2795"/>
                  </a:cubicBezTo>
                  <a:cubicBezTo>
                    <a:pt x="36526" y="2853"/>
                    <a:pt x="36817" y="2969"/>
                    <a:pt x="37108" y="3027"/>
                  </a:cubicBezTo>
                  <a:lnTo>
                    <a:pt x="37457" y="3144"/>
                  </a:lnTo>
                  <a:lnTo>
                    <a:pt x="37806" y="3318"/>
                  </a:lnTo>
                  <a:cubicBezTo>
                    <a:pt x="37980" y="3435"/>
                    <a:pt x="38155" y="3493"/>
                    <a:pt x="38388" y="3609"/>
                  </a:cubicBezTo>
                  <a:lnTo>
                    <a:pt x="38620" y="3784"/>
                  </a:lnTo>
                  <a:lnTo>
                    <a:pt x="38795" y="3900"/>
                  </a:lnTo>
                  <a:lnTo>
                    <a:pt x="39144" y="4132"/>
                  </a:lnTo>
                  <a:lnTo>
                    <a:pt x="39435" y="4481"/>
                  </a:lnTo>
                  <a:lnTo>
                    <a:pt x="39609" y="4598"/>
                  </a:lnTo>
                  <a:lnTo>
                    <a:pt x="39783" y="4830"/>
                  </a:lnTo>
                  <a:cubicBezTo>
                    <a:pt x="39958" y="4947"/>
                    <a:pt x="40074" y="5121"/>
                    <a:pt x="40191" y="5296"/>
                  </a:cubicBezTo>
                  <a:lnTo>
                    <a:pt x="40423" y="5587"/>
                  </a:lnTo>
                  <a:lnTo>
                    <a:pt x="40598" y="5935"/>
                  </a:lnTo>
                  <a:cubicBezTo>
                    <a:pt x="40772" y="6168"/>
                    <a:pt x="40889" y="6401"/>
                    <a:pt x="41005" y="6633"/>
                  </a:cubicBezTo>
                  <a:cubicBezTo>
                    <a:pt x="41179" y="7215"/>
                    <a:pt x="41354" y="7855"/>
                    <a:pt x="41412" y="8436"/>
                  </a:cubicBezTo>
                  <a:cubicBezTo>
                    <a:pt x="41470" y="9076"/>
                    <a:pt x="41470" y="9658"/>
                    <a:pt x="41354" y="10298"/>
                  </a:cubicBezTo>
                  <a:cubicBezTo>
                    <a:pt x="41296" y="10530"/>
                    <a:pt x="41179" y="10821"/>
                    <a:pt x="41121" y="11112"/>
                  </a:cubicBezTo>
                  <a:lnTo>
                    <a:pt x="41005" y="11461"/>
                  </a:lnTo>
                  <a:lnTo>
                    <a:pt x="40830" y="11810"/>
                  </a:lnTo>
                  <a:cubicBezTo>
                    <a:pt x="40772" y="11984"/>
                    <a:pt x="40656" y="12159"/>
                    <a:pt x="40540" y="12333"/>
                  </a:cubicBezTo>
                  <a:lnTo>
                    <a:pt x="40423" y="12566"/>
                  </a:lnTo>
                  <a:lnTo>
                    <a:pt x="40249" y="12740"/>
                  </a:lnTo>
                  <a:lnTo>
                    <a:pt x="40016" y="13089"/>
                  </a:lnTo>
                  <a:lnTo>
                    <a:pt x="15763" y="42635"/>
                  </a:lnTo>
                  <a:lnTo>
                    <a:pt x="15588" y="42868"/>
                  </a:lnTo>
                  <a:cubicBezTo>
                    <a:pt x="15472" y="42926"/>
                    <a:pt x="15414" y="43043"/>
                    <a:pt x="15297" y="43101"/>
                  </a:cubicBezTo>
                  <a:cubicBezTo>
                    <a:pt x="15239" y="43217"/>
                    <a:pt x="15123" y="43275"/>
                    <a:pt x="15006" y="43392"/>
                  </a:cubicBezTo>
                  <a:cubicBezTo>
                    <a:pt x="14658" y="43566"/>
                    <a:pt x="14367" y="43799"/>
                    <a:pt x="14018" y="43915"/>
                  </a:cubicBezTo>
                  <a:cubicBezTo>
                    <a:pt x="13611" y="44090"/>
                    <a:pt x="13203" y="44148"/>
                    <a:pt x="12796" y="44206"/>
                  </a:cubicBezTo>
                  <a:cubicBezTo>
                    <a:pt x="12604" y="44230"/>
                    <a:pt x="12421" y="44244"/>
                    <a:pt x="12244" y="44244"/>
                  </a:cubicBezTo>
                  <a:cubicBezTo>
                    <a:pt x="11994" y="44244"/>
                    <a:pt x="11755" y="44216"/>
                    <a:pt x="11517" y="44148"/>
                  </a:cubicBezTo>
                  <a:cubicBezTo>
                    <a:pt x="11168" y="44090"/>
                    <a:pt x="10819" y="43973"/>
                    <a:pt x="10470" y="43799"/>
                  </a:cubicBezTo>
                  <a:cubicBezTo>
                    <a:pt x="10354" y="43741"/>
                    <a:pt x="10179" y="43682"/>
                    <a:pt x="10063" y="43624"/>
                  </a:cubicBezTo>
                  <a:cubicBezTo>
                    <a:pt x="9946" y="43566"/>
                    <a:pt x="9888" y="43508"/>
                    <a:pt x="9772" y="43392"/>
                  </a:cubicBezTo>
                  <a:lnTo>
                    <a:pt x="9597" y="43275"/>
                  </a:lnTo>
                  <a:lnTo>
                    <a:pt x="9365" y="43043"/>
                  </a:lnTo>
                  <a:cubicBezTo>
                    <a:pt x="9248" y="42984"/>
                    <a:pt x="9190" y="42868"/>
                    <a:pt x="9132" y="42810"/>
                  </a:cubicBezTo>
                  <a:cubicBezTo>
                    <a:pt x="9016" y="42694"/>
                    <a:pt x="8899" y="42577"/>
                    <a:pt x="8841" y="42461"/>
                  </a:cubicBezTo>
                  <a:cubicBezTo>
                    <a:pt x="8609" y="42170"/>
                    <a:pt x="8434" y="41821"/>
                    <a:pt x="8260" y="41472"/>
                  </a:cubicBezTo>
                  <a:cubicBezTo>
                    <a:pt x="8143" y="41123"/>
                    <a:pt x="8027" y="40658"/>
                    <a:pt x="7969" y="40251"/>
                  </a:cubicBezTo>
                  <a:cubicBezTo>
                    <a:pt x="7969" y="39844"/>
                    <a:pt x="7969" y="39437"/>
                    <a:pt x="8027" y="38971"/>
                  </a:cubicBezTo>
                  <a:cubicBezTo>
                    <a:pt x="8085" y="38622"/>
                    <a:pt x="8202" y="38273"/>
                    <a:pt x="8376" y="37924"/>
                  </a:cubicBezTo>
                  <a:cubicBezTo>
                    <a:pt x="8434" y="37808"/>
                    <a:pt x="8492" y="37692"/>
                    <a:pt x="8609" y="37575"/>
                  </a:cubicBezTo>
                  <a:cubicBezTo>
                    <a:pt x="8667" y="37459"/>
                    <a:pt x="8725" y="37343"/>
                    <a:pt x="8783" y="37285"/>
                  </a:cubicBezTo>
                  <a:lnTo>
                    <a:pt x="8958" y="36994"/>
                  </a:lnTo>
                  <a:lnTo>
                    <a:pt x="27395" y="14543"/>
                  </a:lnTo>
                  <a:cubicBezTo>
                    <a:pt x="27860" y="13962"/>
                    <a:pt x="27802" y="13148"/>
                    <a:pt x="27221" y="12682"/>
                  </a:cubicBezTo>
                  <a:lnTo>
                    <a:pt x="27162" y="12682"/>
                  </a:lnTo>
                  <a:cubicBezTo>
                    <a:pt x="26939" y="12483"/>
                    <a:pt x="26662" y="12391"/>
                    <a:pt x="26382" y="12391"/>
                  </a:cubicBezTo>
                  <a:cubicBezTo>
                    <a:pt x="26007" y="12391"/>
                    <a:pt x="25626" y="12557"/>
                    <a:pt x="25359" y="12857"/>
                  </a:cubicBezTo>
                  <a:lnTo>
                    <a:pt x="6864" y="35307"/>
                  </a:lnTo>
                  <a:lnTo>
                    <a:pt x="6573" y="35714"/>
                  </a:lnTo>
                  <a:cubicBezTo>
                    <a:pt x="6457" y="35831"/>
                    <a:pt x="6340" y="36005"/>
                    <a:pt x="6282" y="36180"/>
                  </a:cubicBezTo>
                  <a:cubicBezTo>
                    <a:pt x="6166" y="36354"/>
                    <a:pt x="6050" y="36587"/>
                    <a:pt x="5933" y="36819"/>
                  </a:cubicBezTo>
                  <a:cubicBezTo>
                    <a:pt x="5701" y="37343"/>
                    <a:pt x="5468" y="37866"/>
                    <a:pt x="5352" y="38506"/>
                  </a:cubicBezTo>
                  <a:cubicBezTo>
                    <a:pt x="5235" y="39146"/>
                    <a:pt x="5235" y="39844"/>
                    <a:pt x="5293" y="40542"/>
                  </a:cubicBezTo>
                  <a:cubicBezTo>
                    <a:pt x="5352" y="41181"/>
                    <a:pt x="5526" y="41879"/>
                    <a:pt x="5759" y="42519"/>
                  </a:cubicBezTo>
                  <a:cubicBezTo>
                    <a:pt x="5991" y="43043"/>
                    <a:pt x="6282" y="43566"/>
                    <a:pt x="6689" y="44031"/>
                  </a:cubicBezTo>
                  <a:cubicBezTo>
                    <a:pt x="6806" y="44264"/>
                    <a:pt x="6922" y="44439"/>
                    <a:pt x="7096" y="44613"/>
                  </a:cubicBezTo>
                  <a:cubicBezTo>
                    <a:pt x="7213" y="44729"/>
                    <a:pt x="7329" y="44846"/>
                    <a:pt x="7504" y="44962"/>
                  </a:cubicBezTo>
                  <a:lnTo>
                    <a:pt x="7853" y="45311"/>
                  </a:lnTo>
                  <a:lnTo>
                    <a:pt x="8202" y="45602"/>
                  </a:lnTo>
                  <a:cubicBezTo>
                    <a:pt x="8376" y="45718"/>
                    <a:pt x="8550" y="45776"/>
                    <a:pt x="8667" y="45893"/>
                  </a:cubicBezTo>
                  <a:cubicBezTo>
                    <a:pt x="8899" y="46009"/>
                    <a:pt x="9074" y="46125"/>
                    <a:pt x="9307" y="46242"/>
                  </a:cubicBezTo>
                  <a:cubicBezTo>
                    <a:pt x="9830" y="46474"/>
                    <a:pt x="10412" y="46649"/>
                    <a:pt x="10993" y="46765"/>
                  </a:cubicBezTo>
                  <a:cubicBezTo>
                    <a:pt x="11504" y="46850"/>
                    <a:pt x="11984" y="46904"/>
                    <a:pt x="12478" y="46904"/>
                  </a:cubicBezTo>
                  <a:cubicBezTo>
                    <a:pt x="12659" y="46904"/>
                    <a:pt x="12842" y="46897"/>
                    <a:pt x="13029" y="46881"/>
                  </a:cubicBezTo>
                  <a:cubicBezTo>
                    <a:pt x="13727" y="46823"/>
                    <a:pt x="14367" y="46649"/>
                    <a:pt x="15006" y="46416"/>
                  </a:cubicBezTo>
                  <a:cubicBezTo>
                    <a:pt x="15588" y="46183"/>
                    <a:pt x="16112" y="45893"/>
                    <a:pt x="16577" y="45544"/>
                  </a:cubicBezTo>
                  <a:cubicBezTo>
                    <a:pt x="16751" y="45369"/>
                    <a:pt x="16926" y="45253"/>
                    <a:pt x="17100" y="45078"/>
                  </a:cubicBezTo>
                  <a:cubicBezTo>
                    <a:pt x="17275" y="44962"/>
                    <a:pt x="17391" y="44846"/>
                    <a:pt x="17507" y="44671"/>
                  </a:cubicBezTo>
                  <a:lnTo>
                    <a:pt x="17856" y="44322"/>
                  </a:lnTo>
                  <a:lnTo>
                    <a:pt x="42110" y="14834"/>
                  </a:lnTo>
                  <a:lnTo>
                    <a:pt x="42459" y="14311"/>
                  </a:lnTo>
                  <a:lnTo>
                    <a:pt x="42633" y="14078"/>
                  </a:lnTo>
                  <a:lnTo>
                    <a:pt x="42866" y="13729"/>
                  </a:lnTo>
                  <a:cubicBezTo>
                    <a:pt x="42982" y="13497"/>
                    <a:pt x="43157" y="13206"/>
                    <a:pt x="43273" y="12915"/>
                  </a:cubicBezTo>
                  <a:cubicBezTo>
                    <a:pt x="43331" y="12799"/>
                    <a:pt x="43390" y="12624"/>
                    <a:pt x="43506" y="12450"/>
                  </a:cubicBezTo>
                  <a:lnTo>
                    <a:pt x="43680" y="11926"/>
                  </a:lnTo>
                  <a:cubicBezTo>
                    <a:pt x="43797" y="11577"/>
                    <a:pt x="43855" y="11228"/>
                    <a:pt x="43971" y="10763"/>
                  </a:cubicBezTo>
                  <a:cubicBezTo>
                    <a:pt x="44146" y="9890"/>
                    <a:pt x="44204" y="9018"/>
                    <a:pt x="44087" y="8204"/>
                  </a:cubicBezTo>
                  <a:cubicBezTo>
                    <a:pt x="44029" y="7331"/>
                    <a:pt x="43797" y="6459"/>
                    <a:pt x="43506" y="5645"/>
                  </a:cubicBezTo>
                  <a:cubicBezTo>
                    <a:pt x="43331" y="5296"/>
                    <a:pt x="43157" y="4947"/>
                    <a:pt x="42924" y="4598"/>
                  </a:cubicBezTo>
                  <a:lnTo>
                    <a:pt x="42692" y="4074"/>
                  </a:lnTo>
                  <a:cubicBezTo>
                    <a:pt x="42575" y="3958"/>
                    <a:pt x="42459" y="3784"/>
                    <a:pt x="42343" y="3667"/>
                  </a:cubicBezTo>
                  <a:cubicBezTo>
                    <a:pt x="42168" y="3435"/>
                    <a:pt x="41994" y="3202"/>
                    <a:pt x="41761" y="2969"/>
                  </a:cubicBezTo>
                  <a:lnTo>
                    <a:pt x="41587" y="2678"/>
                  </a:lnTo>
                  <a:lnTo>
                    <a:pt x="41354" y="2446"/>
                  </a:lnTo>
                  <a:lnTo>
                    <a:pt x="40830" y="2039"/>
                  </a:lnTo>
                  <a:lnTo>
                    <a:pt x="40365" y="1690"/>
                  </a:lnTo>
                  <a:lnTo>
                    <a:pt x="40132" y="1515"/>
                  </a:lnTo>
                  <a:lnTo>
                    <a:pt x="39783" y="1283"/>
                  </a:lnTo>
                  <a:cubicBezTo>
                    <a:pt x="39493" y="1166"/>
                    <a:pt x="39260" y="992"/>
                    <a:pt x="38969" y="875"/>
                  </a:cubicBezTo>
                  <a:lnTo>
                    <a:pt x="38504" y="643"/>
                  </a:lnTo>
                  <a:lnTo>
                    <a:pt x="37980" y="468"/>
                  </a:lnTo>
                  <a:cubicBezTo>
                    <a:pt x="37632" y="352"/>
                    <a:pt x="37224" y="294"/>
                    <a:pt x="36817" y="177"/>
                  </a:cubicBezTo>
                  <a:cubicBezTo>
                    <a:pt x="36254" y="65"/>
                    <a:pt x="35690" y="1"/>
                    <a:pt x="35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8" name="Google Shape;788;p37"/>
          <p:cNvSpPr/>
          <p:nvPr/>
        </p:nvSpPr>
        <p:spPr>
          <a:xfrm>
            <a:off x="7662349" y="615824"/>
            <a:ext cx="464933" cy="675752"/>
          </a:xfrm>
          <a:custGeom>
            <a:avLst/>
            <a:gdLst/>
            <a:ahLst/>
            <a:cxnLst/>
            <a:rect l="l" t="t" r="r" b="b"/>
            <a:pathLst>
              <a:path w="27201" h="39535" extrusionOk="0">
                <a:moveTo>
                  <a:pt x="13351" y="317"/>
                </a:moveTo>
                <a:cubicBezTo>
                  <a:pt x="14737" y="317"/>
                  <a:pt x="16122" y="675"/>
                  <a:pt x="17488" y="1373"/>
                </a:cubicBezTo>
                <a:lnTo>
                  <a:pt x="17465" y="1373"/>
                </a:lnTo>
                <a:cubicBezTo>
                  <a:pt x="18189" y="1746"/>
                  <a:pt x="18889" y="2167"/>
                  <a:pt x="19543" y="2657"/>
                </a:cubicBezTo>
                <a:cubicBezTo>
                  <a:pt x="17745" y="1700"/>
                  <a:pt x="15807" y="1046"/>
                  <a:pt x="13799" y="742"/>
                </a:cubicBezTo>
                <a:cubicBezTo>
                  <a:pt x="13260" y="652"/>
                  <a:pt x="12712" y="611"/>
                  <a:pt x="12166" y="611"/>
                </a:cubicBezTo>
                <a:cubicBezTo>
                  <a:pt x="11860" y="611"/>
                  <a:pt x="11556" y="624"/>
                  <a:pt x="11254" y="649"/>
                </a:cubicBezTo>
                <a:lnTo>
                  <a:pt x="10974" y="672"/>
                </a:lnTo>
                <a:cubicBezTo>
                  <a:pt x="11765" y="434"/>
                  <a:pt x="12558" y="317"/>
                  <a:pt x="13351" y="317"/>
                </a:cubicBezTo>
                <a:close/>
                <a:moveTo>
                  <a:pt x="19403" y="3030"/>
                </a:moveTo>
                <a:lnTo>
                  <a:pt x="19403" y="3030"/>
                </a:lnTo>
                <a:cubicBezTo>
                  <a:pt x="20173" y="3451"/>
                  <a:pt x="20897" y="3918"/>
                  <a:pt x="21574" y="4431"/>
                </a:cubicBezTo>
                <a:cubicBezTo>
                  <a:pt x="21714" y="4548"/>
                  <a:pt x="21807" y="4665"/>
                  <a:pt x="21924" y="4805"/>
                </a:cubicBezTo>
                <a:cubicBezTo>
                  <a:pt x="21457" y="4455"/>
                  <a:pt x="20967" y="4128"/>
                  <a:pt x="20453" y="3848"/>
                </a:cubicBezTo>
                <a:cubicBezTo>
                  <a:pt x="20126" y="3567"/>
                  <a:pt x="19776" y="3287"/>
                  <a:pt x="19403" y="3030"/>
                </a:cubicBezTo>
                <a:close/>
                <a:moveTo>
                  <a:pt x="14208" y="2447"/>
                </a:moveTo>
                <a:cubicBezTo>
                  <a:pt x="14885" y="2447"/>
                  <a:pt x="15562" y="2517"/>
                  <a:pt x="16227" y="2657"/>
                </a:cubicBezTo>
                <a:cubicBezTo>
                  <a:pt x="15872" y="2626"/>
                  <a:pt x="15517" y="2611"/>
                  <a:pt x="15164" y="2611"/>
                </a:cubicBezTo>
                <a:cubicBezTo>
                  <a:pt x="12309" y="2611"/>
                  <a:pt x="9531" y="3607"/>
                  <a:pt x="7308" y="5435"/>
                </a:cubicBezTo>
                <a:cubicBezTo>
                  <a:pt x="8616" y="4034"/>
                  <a:pt x="10320" y="3054"/>
                  <a:pt x="12188" y="2657"/>
                </a:cubicBezTo>
                <a:cubicBezTo>
                  <a:pt x="12853" y="2517"/>
                  <a:pt x="13531" y="2447"/>
                  <a:pt x="14208" y="2447"/>
                </a:cubicBezTo>
                <a:close/>
                <a:moveTo>
                  <a:pt x="14963" y="2901"/>
                </a:moveTo>
                <a:cubicBezTo>
                  <a:pt x="16414" y="2901"/>
                  <a:pt x="17847" y="3178"/>
                  <a:pt x="19193" y="3731"/>
                </a:cubicBezTo>
                <a:lnTo>
                  <a:pt x="19193" y="3707"/>
                </a:lnTo>
                <a:cubicBezTo>
                  <a:pt x="19730" y="3988"/>
                  <a:pt x="20243" y="4291"/>
                  <a:pt x="20733" y="4641"/>
                </a:cubicBezTo>
                <a:cubicBezTo>
                  <a:pt x="21247" y="5155"/>
                  <a:pt x="21714" y="5739"/>
                  <a:pt x="22134" y="6322"/>
                </a:cubicBezTo>
                <a:cubicBezTo>
                  <a:pt x="20103" y="4385"/>
                  <a:pt x="17488" y="3217"/>
                  <a:pt x="14686" y="2984"/>
                </a:cubicBezTo>
                <a:cubicBezTo>
                  <a:pt x="14383" y="2960"/>
                  <a:pt x="14103" y="2960"/>
                  <a:pt x="13799" y="2960"/>
                </a:cubicBezTo>
                <a:cubicBezTo>
                  <a:pt x="14187" y="2921"/>
                  <a:pt x="14576" y="2901"/>
                  <a:pt x="14963" y="2901"/>
                </a:cubicBezTo>
                <a:close/>
                <a:moveTo>
                  <a:pt x="23839" y="6579"/>
                </a:moveTo>
                <a:lnTo>
                  <a:pt x="23839" y="6579"/>
                </a:lnTo>
                <a:cubicBezTo>
                  <a:pt x="24399" y="7233"/>
                  <a:pt x="24866" y="7934"/>
                  <a:pt x="25263" y="8704"/>
                </a:cubicBezTo>
                <a:lnTo>
                  <a:pt x="25263" y="8681"/>
                </a:lnTo>
                <a:cubicBezTo>
                  <a:pt x="25403" y="8984"/>
                  <a:pt x="25567" y="9311"/>
                  <a:pt x="25683" y="9615"/>
                </a:cubicBezTo>
                <a:cubicBezTo>
                  <a:pt x="25380" y="8984"/>
                  <a:pt x="25053" y="8354"/>
                  <a:pt x="24656" y="7770"/>
                </a:cubicBezTo>
                <a:cubicBezTo>
                  <a:pt x="24422" y="7373"/>
                  <a:pt x="24166" y="6976"/>
                  <a:pt x="23862" y="6626"/>
                </a:cubicBezTo>
                <a:lnTo>
                  <a:pt x="23839" y="6579"/>
                </a:lnTo>
                <a:close/>
                <a:moveTo>
                  <a:pt x="22485" y="6066"/>
                </a:moveTo>
                <a:cubicBezTo>
                  <a:pt x="23138" y="6719"/>
                  <a:pt x="23745" y="7443"/>
                  <a:pt x="24259" y="8237"/>
                </a:cubicBezTo>
                <a:cubicBezTo>
                  <a:pt x="24586" y="8704"/>
                  <a:pt x="24866" y="9218"/>
                  <a:pt x="25146" y="9755"/>
                </a:cubicBezTo>
                <a:cubicBezTo>
                  <a:pt x="25263" y="10152"/>
                  <a:pt x="25356" y="10549"/>
                  <a:pt x="25450" y="10969"/>
                </a:cubicBezTo>
                <a:lnTo>
                  <a:pt x="25310" y="10642"/>
                </a:lnTo>
                <a:cubicBezTo>
                  <a:pt x="24843" y="9708"/>
                  <a:pt x="24306" y="8821"/>
                  <a:pt x="23675" y="8004"/>
                </a:cubicBezTo>
                <a:cubicBezTo>
                  <a:pt x="23325" y="7326"/>
                  <a:pt x="22928" y="6673"/>
                  <a:pt x="22485" y="6066"/>
                </a:cubicBezTo>
                <a:close/>
                <a:moveTo>
                  <a:pt x="25917" y="11833"/>
                </a:moveTo>
                <a:lnTo>
                  <a:pt x="25917" y="11833"/>
                </a:lnTo>
                <a:cubicBezTo>
                  <a:pt x="26057" y="12276"/>
                  <a:pt x="26150" y="12697"/>
                  <a:pt x="26244" y="13140"/>
                </a:cubicBezTo>
                <a:cubicBezTo>
                  <a:pt x="26150" y="12860"/>
                  <a:pt x="26057" y="12603"/>
                  <a:pt x="25963" y="12323"/>
                </a:cubicBezTo>
                <a:cubicBezTo>
                  <a:pt x="25963" y="12160"/>
                  <a:pt x="25940" y="11996"/>
                  <a:pt x="25917" y="11833"/>
                </a:cubicBezTo>
                <a:close/>
                <a:moveTo>
                  <a:pt x="12116" y="988"/>
                </a:moveTo>
                <a:cubicBezTo>
                  <a:pt x="13087" y="988"/>
                  <a:pt x="14065" y="1121"/>
                  <a:pt x="15013" y="1349"/>
                </a:cubicBezTo>
                <a:cubicBezTo>
                  <a:pt x="15270" y="1396"/>
                  <a:pt x="15527" y="1466"/>
                  <a:pt x="15784" y="1559"/>
                </a:cubicBezTo>
                <a:cubicBezTo>
                  <a:pt x="16881" y="1910"/>
                  <a:pt x="17932" y="2423"/>
                  <a:pt x="18889" y="3077"/>
                </a:cubicBezTo>
                <a:cubicBezTo>
                  <a:pt x="18235" y="2797"/>
                  <a:pt x="17581" y="2540"/>
                  <a:pt x="16904" y="2307"/>
                </a:cubicBezTo>
                <a:cubicBezTo>
                  <a:pt x="15493" y="1786"/>
                  <a:pt x="13977" y="1410"/>
                  <a:pt x="12475" y="1410"/>
                </a:cubicBezTo>
                <a:cubicBezTo>
                  <a:pt x="11417" y="1410"/>
                  <a:pt x="10366" y="1596"/>
                  <a:pt x="9363" y="2050"/>
                </a:cubicBezTo>
                <a:cubicBezTo>
                  <a:pt x="5090" y="3988"/>
                  <a:pt x="2732" y="9008"/>
                  <a:pt x="2499" y="13560"/>
                </a:cubicBezTo>
                <a:cubicBezTo>
                  <a:pt x="2499" y="11576"/>
                  <a:pt x="2802" y="9591"/>
                  <a:pt x="3433" y="7700"/>
                </a:cubicBezTo>
                <a:cubicBezTo>
                  <a:pt x="4086" y="5739"/>
                  <a:pt x="5277" y="3988"/>
                  <a:pt x="6911" y="2680"/>
                </a:cubicBezTo>
                <a:cubicBezTo>
                  <a:pt x="7542" y="2260"/>
                  <a:pt x="8219" y="1886"/>
                  <a:pt x="8873" y="1559"/>
                </a:cubicBezTo>
                <a:cubicBezTo>
                  <a:pt x="9906" y="1161"/>
                  <a:pt x="11006" y="988"/>
                  <a:pt x="12116" y="988"/>
                </a:cubicBezTo>
                <a:close/>
                <a:moveTo>
                  <a:pt x="12464" y="1770"/>
                </a:moveTo>
                <a:cubicBezTo>
                  <a:pt x="13526" y="1770"/>
                  <a:pt x="14600" y="1963"/>
                  <a:pt x="15644" y="2260"/>
                </a:cubicBezTo>
                <a:cubicBezTo>
                  <a:pt x="15163" y="2192"/>
                  <a:pt x="14681" y="2159"/>
                  <a:pt x="14199" y="2159"/>
                </a:cubicBezTo>
                <a:cubicBezTo>
                  <a:pt x="13181" y="2159"/>
                  <a:pt x="12166" y="2309"/>
                  <a:pt x="11184" y="2610"/>
                </a:cubicBezTo>
                <a:cubicBezTo>
                  <a:pt x="8686" y="3404"/>
                  <a:pt x="6771" y="5202"/>
                  <a:pt x="5394" y="7373"/>
                </a:cubicBezTo>
                <a:cubicBezTo>
                  <a:pt x="3970" y="9171"/>
                  <a:pt x="3129" y="11342"/>
                  <a:pt x="2966" y="13630"/>
                </a:cubicBezTo>
                <a:cubicBezTo>
                  <a:pt x="2919" y="13794"/>
                  <a:pt x="2896" y="13981"/>
                  <a:pt x="2849" y="14167"/>
                </a:cubicBezTo>
                <a:cubicBezTo>
                  <a:pt x="2896" y="9685"/>
                  <a:pt x="4974" y="4875"/>
                  <a:pt x="8989" y="2633"/>
                </a:cubicBezTo>
                <a:cubicBezTo>
                  <a:pt x="10090" y="2015"/>
                  <a:pt x="11269" y="1770"/>
                  <a:pt x="12464" y="1770"/>
                </a:cubicBezTo>
                <a:close/>
                <a:moveTo>
                  <a:pt x="24469" y="9801"/>
                </a:moveTo>
                <a:cubicBezTo>
                  <a:pt x="24913" y="10549"/>
                  <a:pt x="25263" y="11342"/>
                  <a:pt x="25567" y="12136"/>
                </a:cubicBezTo>
                <a:cubicBezTo>
                  <a:pt x="25567" y="12183"/>
                  <a:pt x="25590" y="12206"/>
                  <a:pt x="25590" y="12253"/>
                </a:cubicBezTo>
                <a:cubicBezTo>
                  <a:pt x="25660" y="13023"/>
                  <a:pt x="25660" y="13817"/>
                  <a:pt x="25590" y="14611"/>
                </a:cubicBezTo>
                <a:cubicBezTo>
                  <a:pt x="25426" y="12977"/>
                  <a:pt x="25053" y="11366"/>
                  <a:pt x="24469" y="9825"/>
                </a:cubicBezTo>
                <a:lnTo>
                  <a:pt x="24469" y="9801"/>
                </a:lnTo>
                <a:close/>
                <a:moveTo>
                  <a:pt x="20593" y="13841"/>
                </a:moveTo>
                <a:lnTo>
                  <a:pt x="20593" y="13841"/>
                </a:lnTo>
                <a:cubicBezTo>
                  <a:pt x="20967" y="14308"/>
                  <a:pt x="20570" y="14961"/>
                  <a:pt x="20103" y="15218"/>
                </a:cubicBezTo>
                <a:cubicBezTo>
                  <a:pt x="20056" y="15241"/>
                  <a:pt x="20033" y="15265"/>
                  <a:pt x="19986" y="15288"/>
                </a:cubicBezTo>
                <a:cubicBezTo>
                  <a:pt x="20243" y="14845"/>
                  <a:pt x="20453" y="14354"/>
                  <a:pt x="20593" y="13864"/>
                </a:cubicBezTo>
                <a:lnTo>
                  <a:pt x="20593" y="13841"/>
                </a:lnTo>
                <a:close/>
                <a:moveTo>
                  <a:pt x="3736" y="11903"/>
                </a:moveTo>
                <a:cubicBezTo>
                  <a:pt x="3446" y="13421"/>
                  <a:pt x="3326" y="14981"/>
                  <a:pt x="3439" y="16523"/>
                </a:cubicBezTo>
                <a:lnTo>
                  <a:pt x="3439" y="16523"/>
                </a:lnTo>
                <a:cubicBezTo>
                  <a:pt x="3346" y="16006"/>
                  <a:pt x="3287" y="15474"/>
                  <a:pt x="3246" y="14961"/>
                </a:cubicBezTo>
                <a:cubicBezTo>
                  <a:pt x="3246" y="14611"/>
                  <a:pt x="3246" y="14238"/>
                  <a:pt x="3246" y="13887"/>
                </a:cubicBezTo>
                <a:cubicBezTo>
                  <a:pt x="3386" y="13234"/>
                  <a:pt x="3549" y="12556"/>
                  <a:pt x="3736" y="11903"/>
                </a:cubicBezTo>
                <a:close/>
                <a:moveTo>
                  <a:pt x="14476" y="16199"/>
                </a:moveTo>
                <a:lnTo>
                  <a:pt x="14476" y="16199"/>
                </a:lnTo>
                <a:cubicBezTo>
                  <a:pt x="14289" y="16292"/>
                  <a:pt x="14103" y="16339"/>
                  <a:pt x="13939" y="16409"/>
                </a:cubicBezTo>
                <a:cubicBezTo>
                  <a:pt x="13169" y="16689"/>
                  <a:pt x="12025" y="17086"/>
                  <a:pt x="11137" y="17646"/>
                </a:cubicBezTo>
                <a:lnTo>
                  <a:pt x="11067" y="17576"/>
                </a:lnTo>
                <a:cubicBezTo>
                  <a:pt x="11955" y="16806"/>
                  <a:pt x="13192" y="16409"/>
                  <a:pt x="14476" y="16199"/>
                </a:cubicBezTo>
                <a:close/>
                <a:moveTo>
                  <a:pt x="17942" y="15992"/>
                </a:moveTo>
                <a:cubicBezTo>
                  <a:pt x="18164" y="15992"/>
                  <a:pt x="18386" y="15999"/>
                  <a:pt x="18609" y="16012"/>
                </a:cubicBezTo>
                <a:lnTo>
                  <a:pt x="18749" y="16012"/>
                </a:lnTo>
                <a:cubicBezTo>
                  <a:pt x="18726" y="16152"/>
                  <a:pt x="18655" y="16292"/>
                  <a:pt x="18609" y="16432"/>
                </a:cubicBezTo>
                <a:lnTo>
                  <a:pt x="18632" y="16432"/>
                </a:lnTo>
                <a:cubicBezTo>
                  <a:pt x="17607" y="17357"/>
                  <a:pt x="16306" y="17849"/>
                  <a:pt x="14950" y="17849"/>
                </a:cubicBezTo>
                <a:cubicBezTo>
                  <a:pt x="14731" y="17849"/>
                  <a:pt x="14511" y="17836"/>
                  <a:pt x="14289" y="17810"/>
                </a:cubicBezTo>
                <a:cubicBezTo>
                  <a:pt x="13612" y="17716"/>
                  <a:pt x="12865" y="17483"/>
                  <a:pt x="12141" y="17483"/>
                </a:cubicBezTo>
                <a:cubicBezTo>
                  <a:pt x="12842" y="17156"/>
                  <a:pt x="13542" y="16923"/>
                  <a:pt x="14033" y="16736"/>
                </a:cubicBezTo>
                <a:cubicBezTo>
                  <a:pt x="15274" y="16235"/>
                  <a:pt x="16602" y="15992"/>
                  <a:pt x="17942" y="15992"/>
                </a:cubicBezTo>
                <a:close/>
                <a:moveTo>
                  <a:pt x="7402" y="1910"/>
                </a:moveTo>
                <a:lnTo>
                  <a:pt x="7402" y="1910"/>
                </a:lnTo>
                <a:cubicBezTo>
                  <a:pt x="7238" y="2003"/>
                  <a:pt x="7075" y="2096"/>
                  <a:pt x="6935" y="2213"/>
                </a:cubicBezTo>
                <a:cubicBezTo>
                  <a:pt x="6608" y="2447"/>
                  <a:pt x="6281" y="2704"/>
                  <a:pt x="6001" y="2984"/>
                </a:cubicBezTo>
                <a:cubicBezTo>
                  <a:pt x="5114" y="3544"/>
                  <a:pt x="4320" y="4268"/>
                  <a:pt x="3643" y="5085"/>
                </a:cubicBezTo>
                <a:cubicBezTo>
                  <a:pt x="2008" y="7140"/>
                  <a:pt x="1822" y="10082"/>
                  <a:pt x="1728" y="12603"/>
                </a:cubicBezTo>
                <a:cubicBezTo>
                  <a:pt x="1635" y="15475"/>
                  <a:pt x="1938" y="18347"/>
                  <a:pt x="2662" y="21125"/>
                </a:cubicBezTo>
                <a:cubicBezTo>
                  <a:pt x="2522" y="20775"/>
                  <a:pt x="2382" y="20401"/>
                  <a:pt x="2242" y="20028"/>
                </a:cubicBezTo>
                <a:cubicBezTo>
                  <a:pt x="818" y="15732"/>
                  <a:pt x="537" y="10502"/>
                  <a:pt x="2639" y="6369"/>
                </a:cubicBezTo>
                <a:cubicBezTo>
                  <a:pt x="3643" y="4385"/>
                  <a:pt x="5324" y="2797"/>
                  <a:pt x="7402" y="1910"/>
                </a:cubicBezTo>
                <a:close/>
                <a:moveTo>
                  <a:pt x="26010" y="13514"/>
                </a:moveTo>
                <a:cubicBezTo>
                  <a:pt x="26197" y="14144"/>
                  <a:pt x="26360" y="14798"/>
                  <a:pt x="26477" y="15452"/>
                </a:cubicBezTo>
                <a:lnTo>
                  <a:pt x="26477" y="15755"/>
                </a:lnTo>
                <a:cubicBezTo>
                  <a:pt x="26314" y="17646"/>
                  <a:pt x="25870" y="19514"/>
                  <a:pt x="25170" y="21265"/>
                </a:cubicBezTo>
                <a:cubicBezTo>
                  <a:pt x="25333" y="20542"/>
                  <a:pt x="25473" y="19794"/>
                  <a:pt x="25567" y="19024"/>
                </a:cubicBezTo>
                <a:cubicBezTo>
                  <a:pt x="25660" y="18300"/>
                  <a:pt x="25707" y="17553"/>
                  <a:pt x="25707" y="16829"/>
                </a:cubicBezTo>
                <a:cubicBezTo>
                  <a:pt x="25893" y="15732"/>
                  <a:pt x="26010" y="14634"/>
                  <a:pt x="26010" y="13514"/>
                </a:cubicBezTo>
                <a:close/>
                <a:moveTo>
                  <a:pt x="3059" y="18744"/>
                </a:moveTo>
                <a:cubicBezTo>
                  <a:pt x="3386" y="20215"/>
                  <a:pt x="3876" y="21662"/>
                  <a:pt x="4483" y="23063"/>
                </a:cubicBezTo>
                <a:lnTo>
                  <a:pt x="4530" y="23203"/>
                </a:lnTo>
                <a:cubicBezTo>
                  <a:pt x="4296" y="22783"/>
                  <a:pt x="4063" y="22363"/>
                  <a:pt x="3876" y="21919"/>
                </a:cubicBezTo>
                <a:cubicBezTo>
                  <a:pt x="3549" y="20892"/>
                  <a:pt x="3269" y="19818"/>
                  <a:pt x="3059" y="18744"/>
                </a:cubicBezTo>
                <a:close/>
                <a:moveTo>
                  <a:pt x="26150" y="20145"/>
                </a:moveTo>
                <a:lnTo>
                  <a:pt x="26150" y="20145"/>
                </a:lnTo>
                <a:cubicBezTo>
                  <a:pt x="25893" y="21102"/>
                  <a:pt x="25567" y="22036"/>
                  <a:pt x="25146" y="22923"/>
                </a:cubicBezTo>
                <a:cubicBezTo>
                  <a:pt x="24983" y="23180"/>
                  <a:pt x="24819" y="23437"/>
                  <a:pt x="24633" y="23694"/>
                </a:cubicBezTo>
                <a:cubicBezTo>
                  <a:pt x="24446" y="23927"/>
                  <a:pt x="24282" y="24137"/>
                  <a:pt x="24096" y="24371"/>
                </a:cubicBezTo>
                <a:cubicBezTo>
                  <a:pt x="24096" y="24324"/>
                  <a:pt x="24119" y="24277"/>
                  <a:pt x="24142" y="24231"/>
                </a:cubicBezTo>
                <a:cubicBezTo>
                  <a:pt x="24983" y="23040"/>
                  <a:pt x="25637" y="21709"/>
                  <a:pt x="26104" y="20308"/>
                </a:cubicBezTo>
                <a:cubicBezTo>
                  <a:pt x="26104" y="20261"/>
                  <a:pt x="26127" y="20215"/>
                  <a:pt x="26150" y="20145"/>
                </a:cubicBezTo>
                <a:close/>
                <a:moveTo>
                  <a:pt x="4833" y="4291"/>
                </a:moveTo>
                <a:lnTo>
                  <a:pt x="4833" y="4291"/>
                </a:lnTo>
                <a:cubicBezTo>
                  <a:pt x="4063" y="5295"/>
                  <a:pt x="3479" y="6416"/>
                  <a:pt x="3082" y="7607"/>
                </a:cubicBezTo>
                <a:cubicBezTo>
                  <a:pt x="1775" y="11366"/>
                  <a:pt x="1915" y="15755"/>
                  <a:pt x="2849" y="19771"/>
                </a:cubicBezTo>
                <a:cubicBezTo>
                  <a:pt x="2942" y="20238"/>
                  <a:pt x="3059" y="20705"/>
                  <a:pt x="3222" y="21172"/>
                </a:cubicBezTo>
                <a:cubicBezTo>
                  <a:pt x="3526" y="22199"/>
                  <a:pt x="3876" y="23203"/>
                  <a:pt x="4296" y="24184"/>
                </a:cubicBezTo>
                <a:cubicBezTo>
                  <a:pt x="4437" y="24511"/>
                  <a:pt x="4577" y="24814"/>
                  <a:pt x="4740" y="25141"/>
                </a:cubicBezTo>
                <a:cubicBezTo>
                  <a:pt x="4390" y="24581"/>
                  <a:pt x="4016" y="23997"/>
                  <a:pt x="3713" y="23390"/>
                </a:cubicBezTo>
                <a:cubicBezTo>
                  <a:pt x="3386" y="22526"/>
                  <a:pt x="3152" y="21592"/>
                  <a:pt x="2919" y="20705"/>
                </a:cubicBezTo>
                <a:cubicBezTo>
                  <a:pt x="2288" y="18113"/>
                  <a:pt x="2008" y="15452"/>
                  <a:pt x="2078" y="12790"/>
                </a:cubicBezTo>
                <a:cubicBezTo>
                  <a:pt x="2148" y="10385"/>
                  <a:pt x="2312" y="7537"/>
                  <a:pt x="3759" y="5505"/>
                </a:cubicBezTo>
                <a:cubicBezTo>
                  <a:pt x="4063" y="5062"/>
                  <a:pt x="4437" y="4665"/>
                  <a:pt x="4833" y="4291"/>
                </a:cubicBezTo>
                <a:close/>
                <a:moveTo>
                  <a:pt x="25193" y="19211"/>
                </a:moveTo>
                <a:cubicBezTo>
                  <a:pt x="24983" y="20798"/>
                  <a:pt x="24563" y="22339"/>
                  <a:pt x="23932" y="23810"/>
                </a:cubicBezTo>
                <a:cubicBezTo>
                  <a:pt x="23699" y="24207"/>
                  <a:pt x="23465" y="24581"/>
                  <a:pt x="23208" y="24954"/>
                </a:cubicBezTo>
                <a:lnTo>
                  <a:pt x="23045" y="25141"/>
                </a:lnTo>
                <a:cubicBezTo>
                  <a:pt x="23862" y="23647"/>
                  <a:pt x="24376" y="21989"/>
                  <a:pt x="24866" y="20378"/>
                </a:cubicBezTo>
                <a:cubicBezTo>
                  <a:pt x="24983" y="19981"/>
                  <a:pt x="25076" y="19584"/>
                  <a:pt x="25193" y="19211"/>
                </a:cubicBezTo>
                <a:close/>
                <a:moveTo>
                  <a:pt x="18842" y="16666"/>
                </a:moveTo>
                <a:cubicBezTo>
                  <a:pt x="18842" y="16759"/>
                  <a:pt x="18842" y="16876"/>
                  <a:pt x="18819" y="16969"/>
                </a:cubicBezTo>
                <a:lnTo>
                  <a:pt x="18819" y="16946"/>
                </a:lnTo>
                <a:cubicBezTo>
                  <a:pt x="18189" y="19771"/>
                  <a:pt x="17885" y="22666"/>
                  <a:pt x="17955" y="25561"/>
                </a:cubicBezTo>
                <a:cubicBezTo>
                  <a:pt x="17722" y="23600"/>
                  <a:pt x="17768" y="21616"/>
                  <a:pt x="18095" y="19678"/>
                </a:cubicBezTo>
                <a:cubicBezTo>
                  <a:pt x="18282" y="18674"/>
                  <a:pt x="18539" y="17646"/>
                  <a:pt x="18842" y="16666"/>
                </a:cubicBezTo>
                <a:close/>
                <a:moveTo>
                  <a:pt x="2989" y="15568"/>
                </a:moveTo>
                <a:cubicBezTo>
                  <a:pt x="3106" y="16642"/>
                  <a:pt x="3339" y="17693"/>
                  <a:pt x="3713" y="18697"/>
                </a:cubicBezTo>
                <a:cubicBezTo>
                  <a:pt x="4156" y="21242"/>
                  <a:pt x="5160" y="23647"/>
                  <a:pt x="6655" y="25748"/>
                </a:cubicBezTo>
                <a:cubicBezTo>
                  <a:pt x="6468" y="25561"/>
                  <a:pt x="6258" y="25375"/>
                  <a:pt x="6048" y="25165"/>
                </a:cubicBezTo>
                <a:lnTo>
                  <a:pt x="6048" y="25165"/>
                </a:lnTo>
                <a:lnTo>
                  <a:pt x="5884" y="25001"/>
                </a:lnTo>
                <a:cubicBezTo>
                  <a:pt x="5534" y="24417"/>
                  <a:pt x="5207" y="23834"/>
                  <a:pt x="4927" y="23203"/>
                </a:cubicBezTo>
                <a:cubicBezTo>
                  <a:pt x="3900" y="20938"/>
                  <a:pt x="3222" y="18534"/>
                  <a:pt x="2966" y="16082"/>
                </a:cubicBezTo>
                <a:cubicBezTo>
                  <a:pt x="2966" y="15919"/>
                  <a:pt x="2989" y="15755"/>
                  <a:pt x="2989" y="15568"/>
                </a:cubicBezTo>
                <a:close/>
                <a:moveTo>
                  <a:pt x="22294" y="26639"/>
                </a:moveTo>
                <a:lnTo>
                  <a:pt x="22294" y="26639"/>
                </a:lnTo>
                <a:cubicBezTo>
                  <a:pt x="22217" y="26748"/>
                  <a:pt x="22141" y="26848"/>
                  <a:pt x="22064" y="26962"/>
                </a:cubicBezTo>
                <a:cubicBezTo>
                  <a:pt x="21971" y="27079"/>
                  <a:pt x="21761" y="27196"/>
                  <a:pt x="21621" y="27289"/>
                </a:cubicBezTo>
                <a:cubicBezTo>
                  <a:pt x="21851" y="27080"/>
                  <a:pt x="22081" y="26852"/>
                  <a:pt x="22294" y="26639"/>
                </a:cubicBezTo>
                <a:close/>
                <a:moveTo>
                  <a:pt x="26781" y="19538"/>
                </a:moveTo>
                <a:cubicBezTo>
                  <a:pt x="26687" y="21779"/>
                  <a:pt x="26057" y="23950"/>
                  <a:pt x="24563" y="25561"/>
                </a:cubicBezTo>
                <a:lnTo>
                  <a:pt x="24539" y="25585"/>
                </a:lnTo>
                <a:cubicBezTo>
                  <a:pt x="23792" y="26355"/>
                  <a:pt x="22952" y="27032"/>
                  <a:pt x="21994" y="27569"/>
                </a:cubicBezTo>
                <a:cubicBezTo>
                  <a:pt x="22111" y="27453"/>
                  <a:pt x="22228" y="27336"/>
                  <a:pt x="22321" y="27196"/>
                </a:cubicBezTo>
                <a:cubicBezTo>
                  <a:pt x="23675" y="26028"/>
                  <a:pt x="24773" y="24581"/>
                  <a:pt x="25520" y="22946"/>
                </a:cubicBezTo>
                <a:cubicBezTo>
                  <a:pt x="26127" y="21896"/>
                  <a:pt x="26547" y="20728"/>
                  <a:pt x="26781" y="19538"/>
                </a:cubicBezTo>
                <a:close/>
                <a:moveTo>
                  <a:pt x="18842" y="23904"/>
                </a:moveTo>
                <a:cubicBezTo>
                  <a:pt x="18982" y="25188"/>
                  <a:pt x="19193" y="26425"/>
                  <a:pt x="19473" y="27663"/>
                </a:cubicBezTo>
                <a:lnTo>
                  <a:pt x="19449" y="27686"/>
                </a:lnTo>
                <a:cubicBezTo>
                  <a:pt x="19076" y="27289"/>
                  <a:pt x="18982" y="26262"/>
                  <a:pt x="18936" y="25795"/>
                </a:cubicBezTo>
                <a:cubicBezTo>
                  <a:pt x="18866" y="25211"/>
                  <a:pt x="18842" y="24627"/>
                  <a:pt x="18842" y="24044"/>
                </a:cubicBezTo>
                <a:lnTo>
                  <a:pt x="18842" y="23904"/>
                </a:lnTo>
                <a:close/>
                <a:moveTo>
                  <a:pt x="18655" y="19678"/>
                </a:moveTo>
                <a:lnTo>
                  <a:pt x="18655" y="19818"/>
                </a:lnTo>
                <a:cubicBezTo>
                  <a:pt x="18609" y="20261"/>
                  <a:pt x="18585" y="20705"/>
                  <a:pt x="18562" y="21149"/>
                </a:cubicBezTo>
                <a:cubicBezTo>
                  <a:pt x="18492" y="22596"/>
                  <a:pt x="18492" y="24044"/>
                  <a:pt x="18609" y="25515"/>
                </a:cubicBezTo>
                <a:lnTo>
                  <a:pt x="18609" y="25491"/>
                </a:lnTo>
                <a:cubicBezTo>
                  <a:pt x="18655" y="26168"/>
                  <a:pt x="18702" y="27219"/>
                  <a:pt x="19193" y="27779"/>
                </a:cubicBezTo>
                <a:lnTo>
                  <a:pt x="18819" y="27920"/>
                </a:lnTo>
                <a:lnTo>
                  <a:pt x="18469" y="28036"/>
                </a:lnTo>
                <a:cubicBezTo>
                  <a:pt x="18142" y="25258"/>
                  <a:pt x="18212" y="22456"/>
                  <a:pt x="18655" y="19678"/>
                </a:cubicBezTo>
                <a:close/>
                <a:moveTo>
                  <a:pt x="19403" y="28083"/>
                </a:moveTo>
                <a:lnTo>
                  <a:pt x="19426" y="28106"/>
                </a:lnTo>
                <a:lnTo>
                  <a:pt x="19146" y="28246"/>
                </a:lnTo>
                <a:lnTo>
                  <a:pt x="19099" y="28223"/>
                </a:lnTo>
                <a:cubicBezTo>
                  <a:pt x="19099" y="28223"/>
                  <a:pt x="19076" y="28200"/>
                  <a:pt x="19076" y="28200"/>
                </a:cubicBezTo>
                <a:lnTo>
                  <a:pt x="19403" y="28083"/>
                </a:lnTo>
                <a:close/>
                <a:moveTo>
                  <a:pt x="7098" y="26565"/>
                </a:moveTo>
                <a:cubicBezTo>
                  <a:pt x="7308" y="26752"/>
                  <a:pt x="7542" y="26916"/>
                  <a:pt x="7799" y="27056"/>
                </a:cubicBezTo>
                <a:cubicBezTo>
                  <a:pt x="8244" y="27524"/>
                  <a:pt x="8754" y="27949"/>
                  <a:pt x="9307" y="28332"/>
                </a:cubicBezTo>
                <a:lnTo>
                  <a:pt x="9307" y="28332"/>
                </a:lnTo>
                <a:cubicBezTo>
                  <a:pt x="9240" y="28290"/>
                  <a:pt x="9173" y="28257"/>
                  <a:pt x="9106" y="28223"/>
                </a:cubicBezTo>
                <a:cubicBezTo>
                  <a:pt x="8336" y="27756"/>
                  <a:pt x="7659" y="27196"/>
                  <a:pt x="7075" y="26565"/>
                </a:cubicBezTo>
                <a:close/>
                <a:moveTo>
                  <a:pt x="4974" y="26168"/>
                </a:moveTo>
                <a:lnTo>
                  <a:pt x="4974" y="26168"/>
                </a:lnTo>
                <a:cubicBezTo>
                  <a:pt x="5557" y="26986"/>
                  <a:pt x="6211" y="27756"/>
                  <a:pt x="6911" y="28457"/>
                </a:cubicBezTo>
                <a:cubicBezTo>
                  <a:pt x="6421" y="28060"/>
                  <a:pt x="5954" y="27593"/>
                  <a:pt x="5581" y="27079"/>
                </a:cubicBezTo>
                <a:cubicBezTo>
                  <a:pt x="5370" y="26776"/>
                  <a:pt x="5160" y="26472"/>
                  <a:pt x="4974" y="26168"/>
                </a:cubicBezTo>
                <a:close/>
                <a:moveTo>
                  <a:pt x="18936" y="28246"/>
                </a:moveTo>
                <a:lnTo>
                  <a:pt x="18936" y="28246"/>
                </a:lnTo>
                <a:cubicBezTo>
                  <a:pt x="18915" y="28287"/>
                  <a:pt x="18913" y="28310"/>
                  <a:pt x="18928" y="28346"/>
                </a:cubicBezTo>
                <a:lnTo>
                  <a:pt x="18928" y="28346"/>
                </a:lnTo>
                <a:cubicBezTo>
                  <a:pt x="18836" y="28413"/>
                  <a:pt x="18722" y="28458"/>
                  <a:pt x="18609" y="28503"/>
                </a:cubicBezTo>
                <a:lnTo>
                  <a:pt x="18539" y="28527"/>
                </a:lnTo>
                <a:cubicBezTo>
                  <a:pt x="18539" y="28480"/>
                  <a:pt x="18539" y="28433"/>
                  <a:pt x="18515" y="28387"/>
                </a:cubicBezTo>
                <a:cubicBezTo>
                  <a:pt x="18655" y="28340"/>
                  <a:pt x="18796" y="28293"/>
                  <a:pt x="18936" y="28246"/>
                </a:cubicBezTo>
                <a:close/>
                <a:moveTo>
                  <a:pt x="4647" y="24020"/>
                </a:moveTo>
                <a:lnTo>
                  <a:pt x="4647" y="24020"/>
                </a:lnTo>
                <a:cubicBezTo>
                  <a:pt x="4950" y="24417"/>
                  <a:pt x="5254" y="24814"/>
                  <a:pt x="5604" y="25188"/>
                </a:cubicBezTo>
                <a:cubicBezTo>
                  <a:pt x="6351" y="26425"/>
                  <a:pt x="7378" y="27499"/>
                  <a:pt x="8592" y="28316"/>
                </a:cubicBezTo>
                <a:cubicBezTo>
                  <a:pt x="8709" y="28410"/>
                  <a:pt x="8826" y="28480"/>
                  <a:pt x="8966" y="28550"/>
                </a:cubicBezTo>
                <a:lnTo>
                  <a:pt x="8943" y="28550"/>
                </a:lnTo>
                <a:cubicBezTo>
                  <a:pt x="6771" y="27779"/>
                  <a:pt x="5511" y="26005"/>
                  <a:pt x="4647" y="24020"/>
                </a:cubicBezTo>
                <a:close/>
                <a:moveTo>
                  <a:pt x="14756" y="26589"/>
                </a:moveTo>
                <a:cubicBezTo>
                  <a:pt x="14780" y="26869"/>
                  <a:pt x="14826" y="27149"/>
                  <a:pt x="14826" y="27429"/>
                </a:cubicBezTo>
                <a:cubicBezTo>
                  <a:pt x="14826" y="27560"/>
                  <a:pt x="14704" y="28306"/>
                  <a:pt x="14707" y="28611"/>
                </a:cubicBezTo>
                <a:lnTo>
                  <a:pt x="14707" y="28611"/>
                </a:lnTo>
                <a:cubicBezTo>
                  <a:pt x="14695" y="28377"/>
                  <a:pt x="14780" y="27821"/>
                  <a:pt x="14780" y="27709"/>
                </a:cubicBezTo>
                <a:cubicBezTo>
                  <a:pt x="14780" y="27336"/>
                  <a:pt x="14780" y="26962"/>
                  <a:pt x="14756" y="26589"/>
                </a:cubicBezTo>
                <a:close/>
                <a:moveTo>
                  <a:pt x="14053" y="3277"/>
                </a:moveTo>
                <a:cubicBezTo>
                  <a:pt x="14712" y="3277"/>
                  <a:pt x="15384" y="3341"/>
                  <a:pt x="16064" y="3474"/>
                </a:cubicBezTo>
                <a:cubicBezTo>
                  <a:pt x="18819" y="4034"/>
                  <a:pt x="21294" y="5552"/>
                  <a:pt x="23068" y="7747"/>
                </a:cubicBezTo>
                <a:cubicBezTo>
                  <a:pt x="24563" y="10502"/>
                  <a:pt x="25356" y="13584"/>
                  <a:pt x="25356" y="16736"/>
                </a:cubicBezTo>
                <a:cubicBezTo>
                  <a:pt x="25146" y="17927"/>
                  <a:pt x="24866" y="19117"/>
                  <a:pt x="24516" y="20261"/>
                </a:cubicBezTo>
                <a:cubicBezTo>
                  <a:pt x="23909" y="22316"/>
                  <a:pt x="23232" y="24464"/>
                  <a:pt x="21924" y="26192"/>
                </a:cubicBezTo>
                <a:cubicBezTo>
                  <a:pt x="21854" y="26309"/>
                  <a:pt x="21784" y="26402"/>
                  <a:pt x="21691" y="26495"/>
                </a:cubicBezTo>
                <a:cubicBezTo>
                  <a:pt x="21060" y="26916"/>
                  <a:pt x="20360" y="27289"/>
                  <a:pt x="19659" y="27593"/>
                </a:cubicBezTo>
                <a:lnTo>
                  <a:pt x="19636" y="27616"/>
                </a:lnTo>
                <a:cubicBezTo>
                  <a:pt x="19122" y="25118"/>
                  <a:pt x="18866" y="22573"/>
                  <a:pt x="18912" y="20028"/>
                </a:cubicBezTo>
                <a:cubicBezTo>
                  <a:pt x="19006" y="18697"/>
                  <a:pt x="19193" y="17390"/>
                  <a:pt x="19426" y="16082"/>
                </a:cubicBezTo>
                <a:lnTo>
                  <a:pt x="19449" y="16059"/>
                </a:lnTo>
                <a:cubicBezTo>
                  <a:pt x="20150" y="16035"/>
                  <a:pt x="20827" y="15872"/>
                  <a:pt x="21317" y="15288"/>
                </a:cubicBezTo>
                <a:cubicBezTo>
                  <a:pt x="21807" y="14704"/>
                  <a:pt x="21948" y="14027"/>
                  <a:pt x="21504" y="13420"/>
                </a:cubicBezTo>
                <a:cubicBezTo>
                  <a:pt x="21468" y="13370"/>
                  <a:pt x="21416" y="13348"/>
                  <a:pt x="21365" y="13348"/>
                </a:cubicBezTo>
                <a:cubicBezTo>
                  <a:pt x="21252" y="13348"/>
                  <a:pt x="21143" y="13455"/>
                  <a:pt x="21224" y="13584"/>
                </a:cubicBezTo>
                <a:cubicBezTo>
                  <a:pt x="21714" y="14448"/>
                  <a:pt x="21084" y="15171"/>
                  <a:pt x="20313" y="15498"/>
                </a:cubicBezTo>
                <a:cubicBezTo>
                  <a:pt x="20477" y="15405"/>
                  <a:pt x="20640" y="15265"/>
                  <a:pt x="20757" y="15125"/>
                </a:cubicBezTo>
                <a:cubicBezTo>
                  <a:pt x="21224" y="14611"/>
                  <a:pt x="21130" y="13817"/>
                  <a:pt x="20570" y="13420"/>
                </a:cubicBezTo>
                <a:cubicBezTo>
                  <a:pt x="20545" y="13408"/>
                  <a:pt x="20518" y="13402"/>
                  <a:pt x="20492" y="13402"/>
                </a:cubicBezTo>
                <a:cubicBezTo>
                  <a:pt x="20421" y="13402"/>
                  <a:pt x="20354" y="13445"/>
                  <a:pt x="20337" y="13514"/>
                </a:cubicBezTo>
                <a:cubicBezTo>
                  <a:pt x="20196" y="14167"/>
                  <a:pt x="19940" y="14775"/>
                  <a:pt x="19566" y="15312"/>
                </a:cubicBezTo>
                <a:cubicBezTo>
                  <a:pt x="19776" y="14401"/>
                  <a:pt x="19986" y="13490"/>
                  <a:pt x="20243" y="12580"/>
                </a:cubicBezTo>
                <a:cubicBezTo>
                  <a:pt x="20262" y="12488"/>
                  <a:pt x="20193" y="12395"/>
                  <a:pt x="20105" y="12395"/>
                </a:cubicBezTo>
                <a:cubicBezTo>
                  <a:pt x="20082" y="12395"/>
                  <a:pt x="20057" y="12402"/>
                  <a:pt x="20033" y="12416"/>
                </a:cubicBezTo>
                <a:cubicBezTo>
                  <a:pt x="20080" y="12113"/>
                  <a:pt x="20150" y="11833"/>
                  <a:pt x="20196" y="11529"/>
                </a:cubicBezTo>
                <a:cubicBezTo>
                  <a:pt x="20210" y="11419"/>
                  <a:pt x="20126" y="11349"/>
                  <a:pt x="20041" y="11349"/>
                </a:cubicBezTo>
                <a:cubicBezTo>
                  <a:pt x="19982" y="11349"/>
                  <a:pt x="19922" y="11383"/>
                  <a:pt x="19893" y="11459"/>
                </a:cubicBezTo>
                <a:cubicBezTo>
                  <a:pt x="19589" y="12510"/>
                  <a:pt x="19333" y="13560"/>
                  <a:pt x="19146" y="14634"/>
                </a:cubicBezTo>
                <a:cubicBezTo>
                  <a:pt x="19052" y="14915"/>
                  <a:pt x="18959" y="15218"/>
                  <a:pt x="18889" y="15498"/>
                </a:cubicBezTo>
                <a:lnTo>
                  <a:pt x="18702" y="15522"/>
                </a:lnTo>
                <a:cubicBezTo>
                  <a:pt x="18422" y="15568"/>
                  <a:pt x="18142" y="15568"/>
                  <a:pt x="17862" y="15592"/>
                </a:cubicBezTo>
                <a:lnTo>
                  <a:pt x="17792" y="15592"/>
                </a:lnTo>
                <a:cubicBezTo>
                  <a:pt x="17395" y="15592"/>
                  <a:pt x="16998" y="15615"/>
                  <a:pt x="16601" y="15662"/>
                </a:cubicBezTo>
                <a:cubicBezTo>
                  <a:pt x="15363" y="15732"/>
                  <a:pt x="14103" y="15802"/>
                  <a:pt x="12935" y="16222"/>
                </a:cubicBezTo>
                <a:cubicBezTo>
                  <a:pt x="12188" y="16479"/>
                  <a:pt x="11511" y="16899"/>
                  <a:pt x="10927" y="17413"/>
                </a:cubicBezTo>
                <a:cubicBezTo>
                  <a:pt x="10460" y="16829"/>
                  <a:pt x="9947" y="16316"/>
                  <a:pt x="9386" y="15872"/>
                </a:cubicBezTo>
                <a:lnTo>
                  <a:pt x="9340" y="15825"/>
                </a:lnTo>
                <a:lnTo>
                  <a:pt x="9293" y="15825"/>
                </a:lnTo>
                <a:cubicBezTo>
                  <a:pt x="9129" y="15685"/>
                  <a:pt x="8943" y="15545"/>
                  <a:pt x="8756" y="15428"/>
                </a:cubicBezTo>
                <a:cubicBezTo>
                  <a:pt x="8729" y="15411"/>
                  <a:pt x="8704" y="15403"/>
                  <a:pt x="8680" y="15403"/>
                </a:cubicBezTo>
                <a:cubicBezTo>
                  <a:pt x="8579" y="15403"/>
                  <a:pt x="8517" y="15544"/>
                  <a:pt x="8592" y="15638"/>
                </a:cubicBezTo>
                <a:cubicBezTo>
                  <a:pt x="9200" y="16339"/>
                  <a:pt x="9853" y="17086"/>
                  <a:pt x="10507" y="17880"/>
                </a:cubicBezTo>
                <a:cubicBezTo>
                  <a:pt x="10017" y="18440"/>
                  <a:pt x="9713" y="19141"/>
                  <a:pt x="9620" y="19888"/>
                </a:cubicBezTo>
                <a:cubicBezTo>
                  <a:pt x="9620" y="19940"/>
                  <a:pt x="9672" y="19967"/>
                  <a:pt x="9718" y="19967"/>
                </a:cubicBezTo>
                <a:cubicBezTo>
                  <a:pt x="9734" y="19967"/>
                  <a:pt x="9748" y="19964"/>
                  <a:pt x="9760" y="19958"/>
                </a:cubicBezTo>
                <a:cubicBezTo>
                  <a:pt x="9760" y="20005"/>
                  <a:pt x="9760" y="20075"/>
                  <a:pt x="9783" y="20121"/>
                </a:cubicBezTo>
                <a:cubicBezTo>
                  <a:pt x="9807" y="20203"/>
                  <a:pt x="9877" y="20244"/>
                  <a:pt x="9947" y="20244"/>
                </a:cubicBezTo>
                <a:cubicBezTo>
                  <a:pt x="10017" y="20244"/>
                  <a:pt x="10087" y="20203"/>
                  <a:pt x="10110" y="20121"/>
                </a:cubicBezTo>
                <a:cubicBezTo>
                  <a:pt x="10227" y="19491"/>
                  <a:pt x="10390" y="18767"/>
                  <a:pt x="10834" y="18300"/>
                </a:cubicBezTo>
                <a:cubicBezTo>
                  <a:pt x="11114" y="18650"/>
                  <a:pt x="11394" y="19024"/>
                  <a:pt x="11651" y="19374"/>
                </a:cubicBezTo>
                <a:cubicBezTo>
                  <a:pt x="12772" y="21242"/>
                  <a:pt x="13589" y="23273"/>
                  <a:pt x="14056" y="25398"/>
                </a:cubicBezTo>
                <a:cubicBezTo>
                  <a:pt x="14196" y="26028"/>
                  <a:pt x="14313" y="26682"/>
                  <a:pt x="14383" y="27313"/>
                </a:cubicBezTo>
                <a:cubicBezTo>
                  <a:pt x="14313" y="27779"/>
                  <a:pt x="14219" y="28223"/>
                  <a:pt x="14079" y="28643"/>
                </a:cubicBezTo>
                <a:cubicBezTo>
                  <a:pt x="11955" y="28597"/>
                  <a:pt x="9853" y="27943"/>
                  <a:pt x="8055" y="26799"/>
                </a:cubicBezTo>
                <a:cubicBezTo>
                  <a:pt x="7005" y="25795"/>
                  <a:pt x="6164" y="24604"/>
                  <a:pt x="5534" y="23297"/>
                </a:cubicBezTo>
                <a:cubicBezTo>
                  <a:pt x="5044" y="22316"/>
                  <a:pt x="4647" y="21265"/>
                  <a:pt x="4343" y="20191"/>
                </a:cubicBezTo>
                <a:lnTo>
                  <a:pt x="4343" y="20191"/>
                </a:lnTo>
                <a:cubicBezTo>
                  <a:pt x="5417" y="22269"/>
                  <a:pt x="7075" y="23997"/>
                  <a:pt x="9083" y="25164"/>
                </a:cubicBezTo>
                <a:cubicBezTo>
                  <a:pt x="9104" y="25175"/>
                  <a:pt x="9125" y="25180"/>
                  <a:pt x="9144" y="25180"/>
                </a:cubicBezTo>
                <a:cubicBezTo>
                  <a:pt x="9252" y="25180"/>
                  <a:pt x="9318" y="25034"/>
                  <a:pt x="9200" y="24954"/>
                </a:cubicBezTo>
                <a:cubicBezTo>
                  <a:pt x="6818" y="23530"/>
                  <a:pt x="5020" y="21335"/>
                  <a:pt x="4040" y="18720"/>
                </a:cubicBezTo>
                <a:cubicBezTo>
                  <a:pt x="3409" y="15475"/>
                  <a:pt x="3619" y="12019"/>
                  <a:pt x="5020" y="9124"/>
                </a:cubicBezTo>
                <a:cubicBezTo>
                  <a:pt x="6776" y="5493"/>
                  <a:pt x="10185" y="3277"/>
                  <a:pt x="14053" y="3277"/>
                </a:cubicBezTo>
                <a:close/>
                <a:moveTo>
                  <a:pt x="18445" y="16993"/>
                </a:moveTo>
                <a:lnTo>
                  <a:pt x="18445" y="16993"/>
                </a:lnTo>
                <a:cubicBezTo>
                  <a:pt x="18118" y="18067"/>
                  <a:pt x="17885" y="19187"/>
                  <a:pt x="17698" y="20285"/>
                </a:cubicBezTo>
                <a:cubicBezTo>
                  <a:pt x="17348" y="22923"/>
                  <a:pt x="17488" y="25585"/>
                  <a:pt x="18095" y="28153"/>
                </a:cubicBezTo>
                <a:cubicBezTo>
                  <a:pt x="17115" y="28433"/>
                  <a:pt x="16087" y="28597"/>
                  <a:pt x="15037" y="28643"/>
                </a:cubicBezTo>
                <a:cubicBezTo>
                  <a:pt x="15270" y="27966"/>
                  <a:pt x="15037" y="26869"/>
                  <a:pt x="14967" y="26402"/>
                </a:cubicBezTo>
                <a:cubicBezTo>
                  <a:pt x="14873" y="25935"/>
                  <a:pt x="14780" y="25491"/>
                  <a:pt x="14640" y="25048"/>
                </a:cubicBezTo>
                <a:cubicBezTo>
                  <a:pt x="14500" y="24207"/>
                  <a:pt x="14266" y="23390"/>
                  <a:pt x="13916" y="22643"/>
                </a:cubicBezTo>
                <a:cubicBezTo>
                  <a:pt x="13332" y="20938"/>
                  <a:pt x="12468" y="19374"/>
                  <a:pt x="11371" y="17973"/>
                </a:cubicBezTo>
                <a:lnTo>
                  <a:pt x="11464" y="17927"/>
                </a:lnTo>
                <a:cubicBezTo>
                  <a:pt x="11683" y="17846"/>
                  <a:pt x="11910" y="17816"/>
                  <a:pt x="12141" y="17816"/>
                </a:cubicBezTo>
                <a:cubicBezTo>
                  <a:pt x="12651" y="17816"/>
                  <a:pt x="13177" y="17963"/>
                  <a:pt x="13659" y="18043"/>
                </a:cubicBezTo>
                <a:cubicBezTo>
                  <a:pt x="14067" y="18136"/>
                  <a:pt x="14481" y="18181"/>
                  <a:pt x="14896" y="18181"/>
                </a:cubicBezTo>
                <a:cubicBezTo>
                  <a:pt x="15527" y="18181"/>
                  <a:pt x="16159" y="18077"/>
                  <a:pt x="16764" y="17880"/>
                </a:cubicBezTo>
                <a:cubicBezTo>
                  <a:pt x="17371" y="17670"/>
                  <a:pt x="17955" y="17366"/>
                  <a:pt x="18445" y="16993"/>
                </a:cubicBezTo>
                <a:close/>
                <a:moveTo>
                  <a:pt x="18189" y="28480"/>
                </a:moveTo>
                <a:cubicBezTo>
                  <a:pt x="18189" y="28527"/>
                  <a:pt x="18212" y="28573"/>
                  <a:pt x="18235" y="28620"/>
                </a:cubicBezTo>
                <a:cubicBezTo>
                  <a:pt x="17395" y="28830"/>
                  <a:pt x="16531" y="28970"/>
                  <a:pt x="15667" y="28994"/>
                </a:cubicBezTo>
                <a:lnTo>
                  <a:pt x="14803" y="29040"/>
                </a:lnTo>
                <a:cubicBezTo>
                  <a:pt x="14803" y="29040"/>
                  <a:pt x="14826" y="29017"/>
                  <a:pt x="14826" y="29017"/>
                </a:cubicBezTo>
                <a:lnTo>
                  <a:pt x="14850" y="28994"/>
                </a:lnTo>
                <a:cubicBezTo>
                  <a:pt x="15970" y="28970"/>
                  <a:pt x="17091" y="28807"/>
                  <a:pt x="18189" y="28480"/>
                </a:cubicBezTo>
                <a:close/>
                <a:moveTo>
                  <a:pt x="9550" y="27990"/>
                </a:moveTo>
                <a:cubicBezTo>
                  <a:pt x="10951" y="28597"/>
                  <a:pt x="12468" y="28947"/>
                  <a:pt x="14009" y="28994"/>
                </a:cubicBezTo>
                <a:lnTo>
                  <a:pt x="13963" y="29087"/>
                </a:lnTo>
                <a:cubicBezTo>
                  <a:pt x="13663" y="29097"/>
                  <a:pt x="13359" y="29102"/>
                  <a:pt x="13054" y="29102"/>
                </a:cubicBezTo>
                <a:cubicBezTo>
                  <a:pt x="12624" y="29102"/>
                  <a:pt x="12192" y="29091"/>
                  <a:pt x="11768" y="29064"/>
                </a:cubicBezTo>
                <a:cubicBezTo>
                  <a:pt x="10974" y="28807"/>
                  <a:pt x="10227" y="28457"/>
                  <a:pt x="9550" y="28013"/>
                </a:cubicBezTo>
                <a:lnTo>
                  <a:pt x="9550" y="27990"/>
                </a:lnTo>
                <a:close/>
                <a:moveTo>
                  <a:pt x="15597" y="29414"/>
                </a:moveTo>
                <a:lnTo>
                  <a:pt x="15597" y="29414"/>
                </a:lnTo>
                <a:cubicBezTo>
                  <a:pt x="15177" y="29484"/>
                  <a:pt x="14733" y="29507"/>
                  <a:pt x="14313" y="29507"/>
                </a:cubicBezTo>
                <a:cubicBezTo>
                  <a:pt x="14733" y="29461"/>
                  <a:pt x="15177" y="29437"/>
                  <a:pt x="15597" y="29414"/>
                </a:cubicBezTo>
                <a:close/>
                <a:moveTo>
                  <a:pt x="6818" y="27756"/>
                </a:moveTo>
                <a:lnTo>
                  <a:pt x="6818" y="27756"/>
                </a:lnTo>
                <a:cubicBezTo>
                  <a:pt x="7425" y="28246"/>
                  <a:pt x="8102" y="28643"/>
                  <a:pt x="8826" y="28877"/>
                </a:cubicBezTo>
                <a:cubicBezTo>
                  <a:pt x="9433" y="29087"/>
                  <a:pt x="10040" y="29250"/>
                  <a:pt x="10647" y="29344"/>
                </a:cubicBezTo>
                <a:cubicBezTo>
                  <a:pt x="11894" y="29783"/>
                  <a:pt x="13206" y="29997"/>
                  <a:pt x="14525" y="29997"/>
                </a:cubicBezTo>
                <a:cubicBezTo>
                  <a:pt x="14960" y="29997"/>
                  <a:pt x="15396" y="29974"/>
                  <a:pt x="15830" y="29928"/>
                </a:cubicBezTo>
                <a:lnTo>
                  <a:pt x="15830" y="29928"/>
                </a:lnTo>
                <a:cubicBezTo>
                  <a:pt x="15192" y="30048"/>
                  <a:pt x="14529" y="30118"/>
                  <a:pt x="13868" y="30118"/>
                </a:cubicBezTo>
                <a:cubicBezTo>
                  <a:pt x="13634" y="30118"/>
                  <a:pt x="13401" y="30109"/>
                  <a:pt x="13169" y="30091"/>
                </a:cubicBezTo>
                <a:cubicBezTo>
                  <a:pt x="13161" y="30090"/>
                  <a:pt x="13153" y="30090"/>
                  <a:pt x="13146" y="30090"/>
                </a:cubicBezTo>
                <a:cubicBezTo>
                  <a:pt x="12912" y="30090"/>
                  <a:pt x="12920" y="30442"/>
                  <a:pt x="13169" y="30465"/>
                </a:cubicBezTo>
                <a:cubicBezTo>
                  <a:pt x="13413" y="30481"/>
                  <a:pt x="13658" y="30490"/>
                  <a:pt x="13903" y="30490"/>
                </a:cubicBezTo>
                <a:cubicBezTo>
                  <a:pt x="15017" y="30490"/>
                  <a:pt x="16136" y="30314"/>
                  <a:pt x="17208" y="29951"/>
                </a:cubicBezTo>
                <a:lnTo>
                  <a:pt x="17208" y="29951"/>
                </a:lnTo>
                <a:cubicBezTo>
                  <a:pt x="16531" y="30231"/>
                  <a:pt x="15830" y="30465"/>
                  <a:pt x="15107" y="30651"/>
                </a:cubicBezTo>
                <a:cubicBezTo>
                  <a:pt x="14692" y="30695"/>
                  <a:pt x="14275" y="30716"/>
                  <a:pt x="13855" y="30716"/>
                </a:cubicBezTo>
                <a:cubicBezTo>
                  <a:pt x="13163" y="30716"/>
                  <a:pt x="12465" y="30660"/>
                  <a:pt x="11768" y="30558"/>
                </a:cubicBezTo>
                <a:cubicBezTo>
                  <a:pt x="11861" y="30465"/>
                  <a:pt x="11955" y="30371"/>
                  <a:pt x="12071" y="30278"/>
                </a:cubicBezTo>
                <a:cubicBezTo>
                  <a:pt x="12130" y="30239"/>
                  <a:pt x="12090" y="30150"/>
                  <a:pt x="12035" y="30150"/>
                </a:cubicBezTo>
                <a:cubicBezTo>
                  <a:pt x="12024" y="30150"/>
                  <a:pt x="12013" y="30153"/>
                  <a:pt x="12001" y="30161"/>
                </a:cubicBezTo>
                <a:cubicBezTo>
                  <a:pt x="11838" y="30254"/>
                  <a:pt x="11698" y="30371"/>
                  <a:pt x="11581" y="30511"/>
                </a:cubicBezTo>
                <a:lnTo>
                  <a:pt x="11371" y="30488"/>
                </a:lnTo>
                <a:cubicBezTo>
                  <a:pt x="11301" y="30324"/>
                  <a:pt x="11231" y="30161"/>
                  <a:pt x="11184" y="29998"/>
                </a:cubicBezTo>
                <a:cubicBezTo>
                  <a:pt x="11175" y="29960"/>
                  <a:pt x="11150" y="29945"/>
                  <a:pt x="11125" y="29945"/>
                </a:cubicBezTo>
                <a:cubicBezTo>
                  <a:pt x="11086" y="29945"/>
                  <a:pt x="11044" y="29979"/>
                  <a:pt x="11044" y="30021"/>
                </a:cubicBezTo>
                <a:cubicBezTo>
                  <a:pt x="11091" y="30161"/>
                  <a:pt x="11137" y="30301"/>
                  <a:pt x="11184" y="30441"/>
                </a:cubicBezTo>
                <a:cubicBezTo>
                  <a:pt x="10554" y="30301"/>
                  <a:pt x="9947" y="30114"/>
                  <a:pt x="9340" y="29881"/>
                </a:cubicBezTo>
                <a:cubicBezTo>
                  <a:pt x="8406" y="29297"/>
                  <a:pt x="7565" y="28573"/>
                  <a:pt x="6818" y="27756"/>
                </a:cubicBezTo>
                <a:close/>
                <a:moveTo>
                  <a:pt x="11114" y="31025"/>
                </a:moveTo>
                <a:lnTo>
                  <a:pt x="11348" y="31095"/>
                </a:lnTo>
                <a:cubicBezTo>
                  <a:pt x="11305" y="31285"/>
                  <a:pt x="11282" y="31476"/>
                  <a:pt x="11295" y="31666"/>
                </a:cubicBezTo>
                <a:lnTo>
                  <a:pt x="11295" y="31666"/>
                </a:lnTo>
                <a:cubicBezTo>
                  <a:pt x="11196" y="31452"/>
                  <a:pt x="11135" y="31239"/>
                  <a:pt x="11114" y="31025"/>
                </a:cubicBezTo>
                <a:close/>
                <a:moveTo>
                  <a:pt x="19730" y="29507"/>
                </a:moveTo>
                <a:cubicBezTo>
                  <a:pt x="19753" y="29601"/>
                  <a:pt x="19800" y="29671"/>
                  <a:pt x="19823" y="29764"/>
                </a:cubicBezTo>
                <a:cubicBezTo>
                  <a:pt x="19333" y="31025"/>
                  <a:pt x="17395" y="32146"/>
                  <a:pt x="16321" y="32449"/>
                </a:cubicBezTo>
                <a:cubicBezTo>
                  <a:pt x="15875" y="32579"/>
                  <a:pt x="15419" y="32643"/>
                  <a:pt x="14971" y="32643"/>
                </a:cubicBezTo>
                <a:cubicBezTo>
                  <a:pt x="13730" y="32643"/>
                  <a:pt x="12546" y="32149"/>
                  <a:pt x="11791" y="31188"/>
                </a:cubicBezTo>
                <a:lnTo>
                  <a:pt x="11791" y="31188"/>
                </a:lnTo>
                <a:cubicBezTo>
                  <a:pt x="12048" y="31235"/>
                  <a:pt x="12305" y="31258"/>
                  <a:pt x="12562" y="31258"/>
                </a:cubicBezTo>
                <a:cubicBezTo>
                  <a:pt x="12710" y="31266"/>
                  <a:pt x="12857" y="31270"/>
                  <a:pt x="13004" y="31270"/>
                </a:cubicBezTo>
                <a:cubicBezTo>
                  <a:pt x="13714" y="31270"/>
                  <a:pt x="14410" y="31180"/>
                  <a:pt x="15107" y="31025"/>
                </a:cubicBezTo>
                <a:cubicBezTo>
                  <a:pt x="16578" y="30885"/>
                  <a:pt x="18002" y="30465"/>
                  <a:pt x="19309" y="29764"/>
                </a:cubicBezTo>
                <a:lnTo>
                  <a:pt x="19286" y="29764"/>
                </a:lnTo>
                <a:cubicBezTo>
                  <a:pt x="19426" y="29671"/>
                  <a:pt x="19589" y="29601"/>
                  <a:pt x="19730" y="29507"/>
                </a:cubicBezTo>
                <a:close/>
                <a:moveTo>
                  <a:pt x="19356" y="31959"/>
                </a:moveTo>
                <a:lnTo>
                  <a:pt x="19309" y="32029"/>
                </a:lnTo>
                <a:cubicBezTo>
                  <a:pt x="19006" y="32356"/>
                  <a:pt x="18655" y="32613"/>
                  <a:pt x="18259" y="32776"/>
                </a:cubicBezTo>
                <a:cubicBezTo>
                  <a:pt x="18655" y="32566"/>
                  <a:pt x="19029" y="32286"/>
                  <a:pt x="19356" y="31959"/>
                </a:cubicBezTo>
                <a:close/>
                <a:moveTo>
                  <a:pt x="19893" y="30278"/>
                </a:moveTo>
                <a:cubicBezTo>
                  <a:pt x="19893" y="30511"/>
                  <a:pt x="19846" y="30721"/>
                  <a:pt x="19753" y="30931"/>
                </a:cubicBezTo>
                <a:cubicBezTo>
                  <a:pt x="19659" y="30931"/>
                  <a:pt x="19566" y="30955"/>
                  <a:pt x="19496" y="31025"/>
                </a:cubicBezTo>
                <a:cubicBezTo>
                  <a:pt x="19426" y="31048"/>
                  <a:pt x="19403" y="31142"/>
                  <a:pt x="19449" y="31188"/>
                </a:cubicBezTo>
                <a:lnTo>
                  <a:pt x="19473" y="31235"/>
                </a:lnTo>
                <a:cubicBezTo>
                  <a:pt x="19496" y="31258"/>
                  <a:pt x="19496" y="31282"/>
                  <a:pt x="19519" y="31282"/>
                </a:cubicBezTo>
                <a:cubicBezTo>
                  <a:pt x="19426" y="31422"/>
                  <a:pt x="19309" y="31562"/>
                  <a:pt x="19169" y="31679"/>
                </a:cubicBezTo>
                <a:cubicBezTo>
                  <a:pt x="18422" y="32402"/>
                  <a:pt x="17511" y="32916"/>
                  <a:pt x="16507" y="33150"/>
                </a:cubicBezTo>
                <a:cubicBezTo>
                  <a:pt x="16104" y="33246"/>
                  <a:pt x="15594" y="33303"/>
                  <a:pt x="15050" y="33303"/>
                </a:cubicBezTo>
                <a:cubicBezTo>
                  <a:pt x="14147" y="33303"/>
                  <a:pt x="13147" y="33146"/>
                  <a:pt x="12375" y="32753"/>
                </a:cubicBezTo>
                <a:cubicBezTo>
                  <a:pt x="12375" y="32706"/>
                  <a:pt x="12398" y="32683"/>
                  <a:pt x="12398" y="32659"/>
                </a:cubicBezTo>
                <a:cubicBezTo>
                  <a:pt x="12429" y="32597"/>
                  <a:pt x="12377" y="32555"/>
                  <a:pt x="12326" y="32555"/>
                </a:cubicBezTo>
                <a:cubicBezTo>
                  <a:pt x="12300" y="32555"/>
                  <a:pt x="12274" y="32566"/>
                  <a:pt x="12258" y="32589"/>
                </a:cubicBezTo>
                <a:lnTo>
                  <a:pt x="12235" y="32659"/>
                </a:lnTo>
                <a:cubicBezTo>
                  <a:pt x="12095" y="32589"/>
                  <a:pt x="11955" y="32496"/>
                  <a:pt x="11838" y="32402"/>
                </a:cubicBezTo>
                <a:cubicBezTo>
                  <a:pt x="11558" y="32052"/>
                  <a:pt x="11441" y="31585"/>
                  <a:pt x="11488" y="31142"/>
                </a:cubicBezTo>
                <a:lnTo>
                  <a:pt x="11534" y="31142"/>
                </a:lnTo>
                <a:cubicBezTo>
                  <a:pt x="12291" y="32339"/>
                  <a:pt x="13643" y="32909"/>
                  <a:pt x="15052" y="32909"/>
                </a:cubicBezTo>
                <a:cubicBezTo>
                  <a:pt x="15731" y="32909"/>
                  <a:pt x="16423" y="32777"/>
                  <a:pt x="17068" y="32519"/>
                </a:cubicBezTo>
                <a:cubicBezTo>
                  <a:pt x="18142" y="32076"/>
                  <a:pt x="19333" y="31305"/>
                  <a:pt x="19893" y="30278"/>
                </a:cubicBezTo>
                <a:close/>
                <a:moveTo>
                  <a:pt x="19916" y="31679"/>
                </a:moveTo>
                <a:cubicBezTo>
                  <a:pt x="19963" y="31795"/>
                  <a:pt x="19986" y="31935"/>
                  <a:pt x="20033" y="32052"/>
                </a:cubicBezTo>
                <a:lnTo>
                  <a:pt x="20010" y="32099"/>
                </a:lnTo>
                <a:cubicBezTo>
                  <a:pt x="19986" y="32472"/>
                  <a:pt x="19823" y="32846"/>
                  <a:pt x="19543" y="33103"/>
                </a:cubicBezTo>
                <a:cubicBezTo>
                  <a:pt x="19286" y="33406"/>
                  <a:pt x="18982" y="33640"/>
                  <a:pt x="18655" y="33850"/>
                </a:cubicBezTo>
                <a:cubicBezTo>
                  <a:pt x="17955" y="34410"/>
                  <a:pt x="17185" y="34877"/>
                  <a:pt x="16344" y="35228"/>
                </a:cubicBezTo>
                <a:cubicBezTo>
                  <a:pt x="15877" y="35438"/>
                  <a:pt x="15387" y="35554"/>
                  <a:pt x="14873" y="35578"/>
                </a:cubicBezTo>
                <a:cubicBezTo>
                  <a:pt x="14266" y="35484"/>
                  <a:pt x="13682" y="35274"/>
                  <a:pt x="13169" y="34971"/>
                </a:cubicBezTo>
                <a:lnTo>
                  <a:pt x="13099" y="34901"/>
                </a:lnTo>
                <a:cubicBezTo>
                  <a:pt x="13169" y="34831"/>
                  <a:pt x="13262" y="34784"/>
                  <a:pt x="13355" y="34737"/>
                </a:cubicBezTo>
                <a:cubicBezTo>
                  <a:pt x="13419" y="34695"/>
                  <a:pt x="13367" y="34594"/>
                  <a:pt x="13304" y="34594"/>
                </a:cubicBezTo>
                <a:cubicBezTo>
                  <a:pt x="13298" y="34594"/>
                  <a:pt x="13292" y="34595"/>
                  <a:pt x="13285" y="34597"/>
                </a:cubicBezTo>
                <a:cubicBezTo>
                  <a:pt x="13169" y="34644"/>
                  <a:pt x="13052" y="34714"/>
                  <a:pt x="12959" y="34807"/>
                </a:cubicBezTo>
                <a:cubicBezTo>
                  <a:pt x="12795" y="34667"/>
                  <a:pt x="12632" y="34504"/>
                  <a:pt x="12492" y="34340"/>
                </a:cubicBezTo>
                <a:cubicBezTo>
                  <a:pt x="12328" y="34013"/>
                  <a:pt x="12235" y="33640"/>
                  <a:pt x="12281" y="33243"/>
                </a:cubicBezTo>
                <a:lnTo>
                  <a:pt x="12281" y="33243"/>
                </a:lnTo>
                <a:cubicBezTo>
                  <a:pt x="12863" y="33635"/>
                  <a:pt x="13609" y="33753"/>
                  <a:pt x="14359" y="33753"/>
                </a:cubicBezTo>
                <a:cubicBezTo>
                  <a:pt x="14995" y="33753"/>
                  <a:pt x="15634" y="33668"/>
                  <a:pt x="16181" y="33593"/>
                </a:cubicBezTo>
                <a:cubicBezTo>
                  <a:pt x="17558" y="33430"/>
                  <a:pt x="19239" y="33009"/>
                  <a:pt x="19916" y="31679"/>
                </a:cubicBezTo>
                <a:close/>
                <a:moveTo>
                  <a:pt x="19986" y="33103"/>
                </a:moveTo>
                <a:lnTo>
                  <a:pt x="19986" y="33103"/>
                </a:lnTo>
                <a:cubicBezTo>
                  <a:pt x="19659" y="34340"/>
                  <a:pt x="18305" y="35251"/>
                  <a:pt x="16974" y="35554"/>
                </a:cubicBezTo>
                <a:cubicBezTo>
                  <a:pt x="16694" y="35601"/>
                  <a:pt x="16391" y="35648"/>
                  <a:pt x="16111" y="35648"/>
                </a:cubicBezTo>
                <a:cubicBezTo>
                  <a:pt x="16391" y="35554"/>
                  <a:pt x="16671" y="35438"/>
                  <a:pt x="16951" y="35321"/>
                </a:cubicBezTo>
                <a:cubicBezTo>
                  <a:pt x="17862" y="34854"/>
                  <a:pt x="19309" y="34107"/>
                  <a:pt x="19986" y="33103"/>
                </a:cubicBezTo>
                <a:close/>
                <a:moveTo>
                  <a:pt x="19776" y="34224"/>
                </a:moveTo>
                <a:cubicBezTo>
                  <a:pt x="19776" y="34270"/>
                  <a:pt x="19776" y="34294"/>
                  <a:pt x="19800" y="34317"/>
                </a:cubicBezTo>
                <a:cubicBezTo>
                  <a:pt x="19193" y="35041"/>
                  <a:pt x="18352" y="35554"/>
                  <a:pt x="17441" y="35741"/>
                </a:cubicBezTo>
                <a:cubicBezTo>
                  <a:pt x="18329" y="35484"/>
                  <a:pt x="19146" y="34947"/>
                  <a:pt x="19776" y="34224"/>
                </a:cubicBezTo>
                <a:close/>
                <a:moveTo>
                  <a:pt x="20360" y="34550"/>
                </a:moveTo>
                <a:cubicBezTo>
                  <a:pt x="20733" y="35321"/>
                  <a:pt x="20617" y="36232"/>
                  <a:pt x="20080" y="36885"/>
                </a:cubicBezTo>
                <a:cubicBezTo>
                  <a:pt x="20243" y="36418"/>
                  <a:pt x="20337" y="35905"/>
                  <a:pt x="20337" y="35414"/>
                </a:cubicBezTo>
                <a:lnTo>
                  <a:pt x="20313" y="35414"/>
                </a:lnTo>
                <a:cubicBezTo>
                  <a:pt x="20360" y="35134"/>
                  <a:pt x="20383" y="34831"/>
                  <a:pt x="20360" y="34550"/>
                </a:cubicBezTo>
                <a:close/>
                <a:moveTo>
                  <a:pt x="19870" y="34714"/>
                </a:moveTo>
                <a:cubicBezTo>
                  <a:pt x="19893" y="34877"/>
                  <a:pt x="19916" y="35064"/>
                  <a:pt x="19916" y="35228"/>
                </a:cubicBezTo>
                <a:cubicBezTo>
                  <a:pt x="19753" y="36605"/>
                  <a:pt x="18889" y="37796"/>
                  <a:pt x="17301" y="38099"/>
                </a:cubicBezTo>
                <a:lnTo>
                  <a:pt x="17278" y="38123"/>
                </a:lnTo>
                <a:cubicBezTo>
                  <a:pt x="16980" y="38181"/>
                  <a:pt x="16677" y="38210"/>
                  <a:pt x="16374" y="38210"/>
                </a:cubicBezTo>
                <a:cubicBezTo>
                  <a:pt x="15704" y="38210"/>
                  <a:pt x="15033" y="38069"/>
                  <a:pt x="14406" y="37796"/>
                </a:cubicBezTo>
                <a:cubicBezTo>
                  <a:pt x="13869" y="37539"/>
                  <a:pt x="13426" y="37142"/>
                  <a:pt x="13075" y="36675"/>
                </a:cubicBezTo>
                <a:cubicBezTo>
                  <a:pt x="13075" y="36652"/>
                  <a:pt x="13052" y="36605"/>
                  <a:pt x="13052" y="36582"/>
                </a:cubicBezTo>
                <a:cubicBezTo>
                  <a:pt x="13075" y="36418"/>
                  <a:pt x="13122" y="36278"/>
                  <a:pt x="13192" y="36138"/>
                </a:cubicBezTo>
                <a:cubicBezTo>
                  <a:pt x="13223" y="36076"/>
                  <a:pt x="13182" y="36024"/>
                  <a:pt x="13137" y="36024"/>
                </a:cubicBezTo>
                <a:cubicBezTo>
                  <a:pt x="13114" y="36024"/>
                  <a:pt x="13091" y="36037"/>
                  <a:pt x="13075" y="36068"/>
                </a:cubicBezTo>
                <a:cubicBezTo>
                  <a:pt x="13029" y="36138"/>
                  <a:pt x="13005" y="36185"/>
                  <a:pt x="12982" y="36255"/>
                </a:cubicBezTo>
                <a:cubicBezTo>
                  <a:pt x="12959" y="36138"/>
                  <a:pt x="12935" y="36021"/>
                  <a:pt x="12935" y="35905"/>
                </a:cubicBezTo>
                <a:cubicBezTo>
                  <a:pt x="12935" y="35858"/>
                  <a:pt x="12894" y="35835"/>
                  <a:pt x="12853" y="35835"/>
                </a:cubicBezTo>
                <a:cubicBezTo>
                  <a:pt x="12813" y="35835"/>
                  <a:pt x="12772" y="35858"/>
                  <a:pt x="12772" y="35905"/>
                </a:cubicBezTo>
                <a:cubicBezTo>
                  <a:pt x="12772" y="35998"/>
                  <a:pt x="12772" y="36045"/>
                  <a:pt x="12772" y="36115"/>
                </a:cubicBezTo>
                <a:cubicBezTo>
                  <a:pt x="12655" y="35835"/>
                  <a:pt x="12678" y="35484"/>
                  <a:pt x="12818" y="35204"/>
                </a:cubicBezTo>
                <a:cubicBezTo>
                  <a:pt x="12842" y="35228"/>
                  <a:pt x="12865" y="35228"/>
                  <a:pt x="12889" y="35251"/>
                </a:cubicBezTo>
                <a:cubicBezTo>
                  <a:pt x="13332" y="35601"/>
                  <a:pt x="13869" y="35835"/>
                  <a:pt x="14453" y="35858"/>
                </a:cubicBezTo>
                <a:cubicBezTo>
                  <a:pt x="15082" y="36044"/>
                  <a:pt x="15738" y="36142"/>
                  <a:pt x="16392" y="36142"/>
                </a:cubicBezTo>
                <a:cubicBezTo>
                  <a:pt x="16807" y="36142"/>
                  <a:pt x="17221" y="36103"/>
                  <a:pt x="17628" y="36021"/>
                </a:cubicBezTo>
                <a:cubicBezTo>
                  <a:pt x="18492" y="35811"/>
                  <a:pt x="19263" y="35368"/>
                  <a:pt x="19870" y="34714"/>
                </a:cubicBezTo>
                <a:close/>
                <a:moveTo>
                  <a:pt x="19706" y="36955"/>
                </a:moveTo>
                <a:cubicBezTo>
                  <a:pt x="19636" y="37142"/>
                  <a:pt x="19543" y="37329"/>
                  <a:pt x="19449" y="37492"/>
                </a:cubicBezTo>
                <a:lnTo>
                  <a:pt x="19449" y="37516"/>
                </a:lnTo>
                <a:cubicBezTo>
                  <a:pt x="18579" y="38179"/>
                  <a:pt x="17342" y="38580"/>
                  <a:pt x="16176" y="38580"/>
                </a:cubicBezTo>
                <a:cubicBezTo>
                  <a:pt x="15371" y="38580"/>
                  <a:pt x="14601" y="38389"/>
                  <a:pt x="14009" y="37959"/>
                </a:cubicBezTo>
                <a:lnTo>
                  <a:pt x="14009" y="37959"/>
                </a:lnTo>
                <a:cubicBezTo>
                  <a:pt x="14710" y="38310"/>
                  <a:pt x="15480" y="38496"/>
                  <a:pt x="16274" y="38520"/>
                </a:cubicBezTo>
                <a:cubicBezTo>
                  <a:pt x="16307" y="38520"/>
                  <a:pt x="16340" y="38521"/>
                  <a:pt x="16373" y="38521"/>
                </a:cubicBezTo>
                <a:cubicBezTo>
                  <a:pt x="17668" y="38521"/>
                  <a:pt x="18909" y="38072"/>
                  <a:pt x="19683" y="36979"/>
                </a:cubicBezTo>
                <a:cubicBezTo>
                  <a:pt x="19683" y="36979"/>
                  <a:pt x="19683" y="36955"/>
                  <a:pt x="19706" y="36955"/>
                </a:cubicBezTo>
                <a:close/>
                <a:moveTo>
                  <a:pt x="13075" y="37189"/>
                </a:moveTo>
                <a:cubicBezTo>
                  <a:pt x="13099" y="37212"/>
                  <a:pt x="13122" y="37259"/>
                  <a:pt x="13145" y="37282"/>
                </a:cubicBezTo>
                <a:cubicBezTo>
                  <a:pt x="13760" y="38336"/>
                  <a:pt x="15062" y="38848"/>
                  <a:pt x="16356" y="38848"/>
                </a:cubicBezTo>
                <a:cubicBezTo>
                  <a:pt x="16781" y="38848"/>
                  <a:pt x="17206" y="38793"/>
                  <a:pt x="17605" y="38683"/>
                </a:cubicBezTo>
                <a:cubicBezTo>
                  <a:pt x="18118" y="38543"/>
                  <a:pt x="18609" y="38333"/>
                  <a:pt x="19052" y="38076"/>
                </a:cubicBezTo>
                <a:lnTo>
                  <a:pt x="19052" y="38076"/>
                </a:lnTo>
                <a:cubicBezTo>
                  <a:pt x="18702" y="38450"/>
                  <a:pt x="18282" y="38753"/>
                  <a:pt x="17815" y="38963"/>
                </a:cubicBezTo>
                <a:cubicBezTo>
                  <a:pt x="17302" y="39193"/>
                  <a:pt x="16759" y="39305"/>
                  <a:pt x="16215" y="39305"/>
                </a:cubicBezTo>
                <a:cubicBezTo>
                  <a:pt x="15818" y="39305"/>
                  <a:pt x="15421" y="39245"/>
                  <a:pt x="15037" y="39127"/>
                </a:cubicBezTo>
                <a:cubicBezTo>
                  <a:pt x="14149" y="38823"/>
                  <a:pt x="13239" y="38099"/>
                  <a:pt x="13075" y="37189"/>
                </a:cubicBezTo>
                <a:close/>
                <a:moveTo>
                  <a:pt x="13235" y="1"/>
                </a:moveTo>
                <a:cubicBezTo>
                  <a:pt x="12098" y="1"/>
                  <a:pt x="10940" y="229"/>
                  <a:pt x="9783" y="742"/>
                </a:cubicBezTo>
                <a:lnTo>
                  <a:pt x="9410" y="906"/>
                </a:lnTo>
                <a:cubicBezTo>
                  <a:pt x="6094" y="1583"/>
                  <a:pt x="3316" y="3848"/>
                  <a:pt x="2008" y="6976"/>
                </a:cubicBezTo>
                <a:cubicBezTo>
                  <a:pt x="0" y="11646"/>
                  <a:pt x="607" y="17296"/>
                  <a:pt x="2592" y="21849"/>
                </a:cubicBezTo>
                <a:cubicBezTo>
                  <a:pt x="2825" y="22409"/>
                  <a:pt x="3082" y="22970"/>
                  <a:pt x="3386" y="23530"/>
                </a:cubicBezTo>
                <a:cubicBezTo>
                  <a:pt x="3876" y="25141"/>
                  <a:pt x="4693" y="26612"/>
                  <a:pt x="5767" y="27896"/>
                </a:cubicBezTo>
                <a:cubicBezTo>
                  <a:pt x="6725" y="28947"/>
                  <a:pt x="7915" y="29764"/>
                  <a:pt x="9223" y="30278"/>
                </a:cubicBezTo>
                <a:cubicBezTo>
                  <a:pt x="9760" y="30558"/>
                  <a:pt x="10344" y="30815"/>
                  <a:pt x="10927" y="30978"/>
                </a:cubicBezTo>
                <a:cubicBezTo>
                  <a:pt x="10904" y="31562"/>
                  <a:pt x="11137" y="32122"/>
                  <a:pt x="11581" y="32519"/>
                </a:cubicBezTo>
                <a:cubicBezTo>
                  <a:pt x="11651" y="32613"/>
                  <a:pt x="11698" y="32706"/>
                  <a:pt x="11791" y="32799"/>
                </a:cubicBezTo>
                <a:cubicBezTo>
                  <a:pt x="11885" y="32916"/>
                  <a:pt x="11978" y="33009"/>
                  <a:pt x="12095" y="33103"/>
                </a:cubicBezTo>
                <a:cubicBezTo>
                  <a:pt x="12071" y="33220"/>
                  <a:pt x="12071" y="33360"/>
                  <a:pt x="12071" y="33523"/>
                </a:cubicBezTo>
                <a:cubicBezTo>
                  <a:pt x="12071" y="33476"/>
                  <a:pt x="12048" y="33430"/>
                  <a:pt x="12025" y="33360"/>
                </a:cubicBezTo>
                <a:cubicBezTo>
                  <a:pt x="12025" y="33331"/>
                  <a:pt x="11998" y="33311"/>
                  <a:pt x="11972" y="33311"/>
                </a:cubicBezTo>
                <a:cubicBezTo>
                  <a:pt x="11956" y="33311"/>
                  <a:pt x="11940" y="33319"/>
                  <a:pt x="11931" y="33336"/>
                </a:cubicBezTo>
                <a:cubicBezTo>
                  <a:pt x="11861" y="33336"/>
                  <a:pt x="11815" y="33360"/>
                  <a:pt x="11838" y="33430"/>
                </a:cubicBezTo>
                <a:cubicBezTo>
                  <a:pt x="11885" y="33593"/>
                  <a:pt x="11931" y="33733"/>
                  <a:pt x="12001" y="33873"/>
                </a:cubicBezTo>
                <a:cubicBezTo>
                  <a:pt x="12071" y="34060"/>
                  <a:pt x="12165" y="34224"/>
                  <a:pt x="12281" y="34387"/>
                </a:cubicBezTo>
                <a:cubicBezTo>
                  <a:pt x="12398" y="34644"/>
                  <a:pt x="12538" y="34854"/>
                  <a:pt x="12725" y="35064"/>
                </a:cubicBezTo>
                <a:cubicBezTo>
                  <a:pt x="12468" y="35601"/>
                  <a:pt x="12492" y="36255"/>
                  <a:pt x="12818" y="36792"/>
                </a:cubicBezTo>
                <a:cubicBezTo>
                  <a:pt x="12592" y="38481"/>
                  <a:pt x="14892" y="39534"/>
                  <a:pt x="16543" y="39534"/>
                </a:cubicBezTo>
                <a:cubicBezTo>
                  <a:pt x="16763" y="39534"/>
                  <a:pt x="16972" y="39515"/>
                  <a:pt x="17161" y="39477"/>
                </a:cubicBezTo>
                <a:cubicBezTo>
                  <a:pt x="18282" y="39220"/>
                  <a:pt x="19216" y="38520"/>
                  <a:pt x="19776" y="37539"/>
                </a:cubicBezTo>
                <a:cubicBezTo>
                  <a:pt x="20850" y="36675"/>
                  <a:pt x="21504" y="35484"/>
                  <a:pt x="20500" y="34224"/>
                </a:cubicBezTo>
                <a:cubicBezTo>
                  <a:pt x="20477" y="34200"/>
                  <a:pt x="20447" y="34189"/>
                  <a:pt x="20421" y="34189"/>
                </a:cubicBezTo>
                <a:cubicBezTo>
                  <a:pt x="20395" y="34189"/>
                  <a:pt x="20372" y="34200"/>
                  <a:pt x="20360" y="34224"/>
                </a:cubicBezTo>
                <a:cubicBezTo>
                  <a:pt x="20360" y="34177"/>
                  <a:pt x="20337" y="34154"/>
                  <a:pt x="20337" y="34107"/>
                </a:cubicBezTo>
                <a:cubicBezTo>
                  <a:pt x="20897" y="33196"/>
                  <a:pt x="20990" y="32122"/>
                  <a:pt x="20173" y="31142"/>
                </a:cubicBezTo>
                <a:cubicBezTo>
                  <a:pt x="20150" y="31142"/>
                  <a:pt x="20150" y="31118"/>
                  <a:pt x="20126" y="31118"/>
                </a:cubicBezTo>
                <a:cubicBezTo>
                  <a:pt x="20196" y="30908"/>
                  <a:pt x="20220" y="30675"/>
                  <a:pt x="20220" y="30465"/>
                </a:cubicBezTo>
                <a:cubicBezTo>
                  <a:pt x="20243" y="30208"/>
                  <a:pt x="20220" y="29951"/>
                  <a:pt x="20150" y="29717"/>
                </a:cubicBezTo>
                <a:cubicBezTo>
                  <a:pt x="20196" y="29531"/>
                  <a:pt x="20220" y="29344"/>
                  <a:pt x="20220" y="29157"/>
                </a:cubicBezTo>
                <a:cubicBezTo>
                  <a:pt x="20570" y="28924"/>
                  <a:pt x="20897" y="28667"/>
                  <a:pt x="21200" y="28387"/>
                </a:cubicBezTo>
                <a:cubicBezTo>
                  <a:pt x="22975" y="27429"/>
                  <a:pt x="24703" y="26309"/>
                  <a:pt x="25777" y="24557"/>
                </a:cubicBezTo>
                <a:cubicBezTo>
                  <a:pt x="26967" y="22526"/>
                  <a:pt x="27201" y="20075"/>
                  <a:pt x="27061" y="17786"/>
                </a:cubicBezTo>
                <a:cubicBezTo>
                  <a:pt x="27084" y="17319"/>
                  <a:pt x="27108" y="16876"/>
                  <a:pt x="27108" y="16409"/>
                </a:cubicBezTo>
                <a:cubicBezTo>
                  <a:pt x="27084" y="15545"/>
                  <a:pt x="27037" y="14704"/>
                  <a:pt x="26897" y="13864"/>
                </a:cubicBezTo>
                <a:cubicBezTo>
                  <a:pt x="26874" y="11856"/>
                  <a:pt x="26337" y="9895"/>
                  <a:pt x="25380" y="8144"/>
                </a:cubicBezTo>
                <a:cubicBezTo>
                  <a:pt x="24446" y="6556"/>
                  <a:pt x="23185" y="5155"/>
                  <a:pt x="21691" y="4058"/>
                </a:cubicBezTo>
                <a:cubicBezTo>
                  <a:pt x="19374" y="1758"/>
                  <a:pt x="16388" y="1"/>
                  <a:pt x="13235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37"/>
          <p:cNvSpPr/>
          <p:nvPr/>
        </p:nvSpPr>
        <p:spPr>
          <a:xfrm>
            <a:off x="8305520" y="1281757"/>
            <a:ext cx="75122" cy="95205"/>
          </a:xfrm>
          <a:custGeom>
            <a:avLst/>
            <a:gdLst/>
            <a:ahLst/>
            <a:cxnLst/>
            <a:rect l="l" t="t" r="r" b="b"/>
            <a:pathLst>
              <a:path w="4395" h="5570" extrusionOk="0">
                <a:moveTo>
                  <a:pt x="3507" y="370"/>
                </a:moveTo>
                <a:cubicBezTo>
                  <a:pt x="3588" y="370"/>
                  <a:pt x="3583" y="433"/>
                  <a:pt x="3505" y="557"/>
                </a:cubicBezTo>
                <a:cubicBezTo>
                  <a:pt x="3575" y="814"/>
                  <a:pt x="3038" y="1631"/>
                  <a:pt x="2922" y="1911"/>
                </a:cubicBezTo>
                <a:cubicBezTo>
                  <a:pt x="2828" y="2122"/>
                  <a:pt x="2712" y="2332"/>
                  <a:pt x="2595" y="2542"/>
                </a:cubicBezTo>
                <a:lnTo>
                  <a:pt x="2478" y="2729"/>
                </a:lnTo>
                <a:cubicBezTo>
                  <a:pt x="2058" y="3289"/>
                  <a:pt x="1567" y="3803"/>
                  <a:pt x="1054" y="4270"/>
                </a:cubicBezTo>
                <a:cubicBezTo>
                  <a:pt x="1544" y="3382"/>
                  <a:pt x="2011" y="2472"/>
                  <a:pt x="2455" y="1561"/>
                </a:cubicBezTo>
                <a:lnTo>
                  <a:pt x="2758" y="1164"/>
                </a:lnTo>
                <a:cubicBezTo>
                  <a:pt x="2922" y="907"/>
                  <a:pt x="3108" y="651"/>
                  <a:pt x="3319" y="417"/>
                </a:cubicBezTo>
                <a:cubicBezTo>
                  <a:pt x="3404" y="386"/>
                  <a:pt x="3466" y="370"/>
                  <a:pt x="3507" y="370"/>
                </a:cubicBezTo>
                <a:close/>
                <a:moveTo>
                  <a:pt x="3684" y="1"/>
                </a:moveTo>
                <a:cubicBezTo>
                  <a:pt x="3350" y="1"/>
                  <a:pt x="3096" y="230"/>
                  <a:pt x="2875" y="511"/>
                </a:cubicBezTo>
                <a:cubicBezTo>
                  <a:pt x="2848" y="456"/>
                  <a:pt x="2789" y="418"/>
                  <a:pt x="2731" y="418"/>
                </a:cubicBezTo>
                <a:cubicBezTo>
                  <a:pt x="2689" y="418"/>
                  <a:pt x="2648" y="438"/>
                  <a:pt x="2618" y="487"/>
                </a:cubicBezTo>
                <a:cubicBezTo>
                  <a:pt x="2338" y="1118"/>
                  <a:pt x="2011" y="1725"/>
                  <a:pt x="1638" y="2308"/>
                </a:cubicBezTo>
                <a:lnTo>
                  <a:pt x="727" y="3569"/>
                </a:lnTo>
                <a:cubicBezTo>
                  <a:pt x="610" y="3733"/>
                  <a:pt x="493" y="3896"/>
                  <a:pt x="353" y="4036"/>
                </a:cubicBezTo>
                <a:cubicBezTo>
                  <a:pt x="330" y="4059"/>
                  <a:pt x="330" y="4106"/>
                  <a:pt x="330" y="4130"/>
                </a:cubicBezTo>
                <a:lnTo>
                  <a:pt x="50" y="4526"/>
                </a:lnTo>
                <a:cubicBezTo>
                  <a:pt x="0" y="4592"/>
                  <a:pt x="68" y="4659"/>
                  <a:pt x="136" y="4659"/>
                </a:cubicBezTo>
                <a:cubicBezTo>
                  <a:pt x="164" y="4659"/>
                  <a:pt x="193" y="4647"/>
                  <a:pt x="213" y="4620"/>
                </a:cubicBezTo>
                <a:lnTo>
                  <a:pt x="564" y="4153"/>
                </a:lnTo>
                <a:cubicBezTo>
                  <a:pt x="750" y="3966"/>
                  <a:pt x="914" y="3779"/>
                  <a:pt x="1077" y="3569"/>
                </a:cubicBezTo>
                <a:lnTo>
                  <a:pt x="1077" y="3569"/>
                </a:lnTo>
                <a:cubicBezTo>
                  <a:pt x="844" y="4013"/>
                  <a:pt x="610" y="4456"/>
                  <a:pt x="377" y="4853"/>
                </a:cubicBezTo>
                <a:cubicBezTo>
                  <a:pt x="291" y="4973"/>
                  <a:pt x="381" y="5093"/>
                  <a:pt x="491" y="5093"/>
                </a:cubicBezTo>
                <a:cubicBezTo>
                  <a:pt x="531" y="5093"/>
                  <a:pt x="573" y="5077"/>
                  <a:pt x="610" y="5040"/>
                </a:cubicBezTo>
                <a:cubicBezTo>
                  <a:pt x="960" y="4760"/>
                  <a:pt x="1287" y="4433"/>
                  <a:pt x="1614" y="4130"/>
                </a:cubicBezTo>
                <a:lnTo>
                  <a:pt x="1614" y="4130"/>
                </a:lnTo>
                <a:lnTo>
                  <a:pt x="867" y="5367"/>
                </a:lnTo>
                <a:cubicBezTo>
                  <a:pt x="803" y="5479"/>
                  <a:pt x="893" y="5570"/>
                  <a:pt x="986" y="5570"/>
                </a:cubicBezTo>
                <a:cubicBezTo>
                  <a:pt x="1028" y="5570"/>
                  <a:pt x="1071" y="5551"/>
                  <a:pt x="1101" y="5507"/>
                </a:cubicBezTo>
                <a:cubicBezTo>
                  <a:pt x="1684" y="4690"/>
                  <a:pt x="2221" y="3826"/>
                  <a:pt x="2688" y="2939"/>
                </a:cubicBezTo>
                <a:lnTo>
                  <a:pt x="2688" y="2915"/>
                </a:lnTo>
                <a:cubicBezTo>
                  <a:pt x="3342" y="2075"/>
                  <a:pt x="3902" y="1188"/>
                  <a:pt x="4346" y="230"/>
                </a:cubicBezTo>
                <a:cubicBezTo>
                  <a:pt x="4394" y="118"/>
                  <a:pt x="4310" y="28"/>
                  <a:pt x="4222" y="28"/>
                </a:cubicBezTo>
                <a:cubicBezTo>
                  <a:pt x="4182" y="28"/>
                  <a:pt x="4142" y="46"/>
                  <a:pt x="4112" y="90"/>
                </a:cubicBezTo>
                <a:lnTo>
                  <a:pt x="3739" y="674"/>
                </a:lnTo>
                <a:cubicBezTo>
                  <a:pt x="3809" y="511"/>
                  <a:pt x="3879" y="347"/>
                  <a:pt x="3949" y="160"/>
                </a:cubicBezTo>
                <a:cubicBezTo>
                  <a:pt x="3972" y="90"/>
                  <a:pt x="3926" y="20"/>
                  <a:pt x="3856" y="20"/>
                </a:cubicBezTo>
                <a:cubicBezTo>
                  <a:pt x="3796" y="7"/>
                  <a:pt x="3739" y="1"/>
                  <a:pt x="368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37"/>
          <p:cNvSpPr/>
          <p:nvPr/>
        </p:nvSpPr>
        <p:spPr>
          <a:xfrm>
            <a:off x="7541932" y="1021685"/>
            <a:ext cx="117494" cy="63516"/>
          </a:xfrm>
          <a:custGeom>
            <a:avLst/>
            <a:gdLst/>
            <a:ahLst/>
            <a:cxnLst/>
            <a:rect l="l" t="t" r="r" b="b"/>
            <a:pathLst>
              <a:path w="6874" h="3716" extrusionOk="0">
                <a:moveTo>
                  <a:pt x="2376" y="2237"/>
                </a:moveTo>
                <a:lnTo>
                  <a:pt x="2376" y="2237"/>
                </a:lnTo>
                <a:cubicBezTo>
                  <a:pt x="1769" y="2517"/>
                  <a:pt x="1138" y="2774"/>
                  <a:pt x="508" y="3007"/>
                </a:cubicBezTo>
                <a:cubicBezTo>
                  <a:pt x="531" y="2960"/>
                  <a:pt x="578" y="2914"/>
                  <a:pt x="625" y="2890"/>
                </a:cubicBezTo>
                <a:lnTo>
                  <a:pt x="648" y="2890"/>
                </a:lnTo>
                <a:lnTo>
                  <a:pt x="1862" y="2377"/>
                </a:lnTo>
                <a:lnTo>
                  <a:pt x="2026" y="2330"/>
                </a:lnTo>
                <a:lnTo>
                  <a:pt x="2376" y="2237"/>
                </a:lnTo>
                <a:close/>
                <a:moveTo>
                  <a:pt x="6294" y="1"/>
                </a:moveTo>
                <a:cubicBezTo>
                  <a:pt x="6265" y="1"/>
                  <a:pt x="6235" y="7"/>
                  <a:pt x="6205" y="19"/>
                </a:cubicBezTo>
                <a:lnTo>
                  <a:pt x="1605" y="2097"/>
                </a:lnTo>
                <a:cubicBezTo>
                  <a:pt x="928" y="2283"/>
                  <a:pt x="228" y="2517"/>
                  <a:pt x="41" y="3264"/>
                </a:cubicBezTo>
                <a:cubicBezTo>
                  <a:pt x="1" y="3345"/>
                  <a:pt x="82" y="3460"/>
                  <a:pt x="180" y="3460"/>
                </a:cubicBezTo>
                <a:cubicBezTo>
                  <a:pt x="196" y="3460"/>
                  <a:pt x="212" y="3457"/>
                  <a:pt x="228" y="3451"/>
                </a:cubicBezTo>
                <a:cubicBezTo>
                  <a:pt x="531" y="3357"/>
                  <a:pt x="811" y="3241"/>
                  <a:pt x="1115" y="3124"/>
                </a:cubicBezTo>
                <a:cubicBezTo>
                  <a:pt x="1132" y="3158"/>
                  <a:pt x="1174" y="3180"/>
                  <a:pt x="1223" y="3180"/>
                </a:cubicBezTo>
                <a:cubicBezTo>
                  <a:pt x="1241" y="3180"/>
                  <a:pt x="1260" y="3177"/>
                  <a:pt x="1278" y="3171"/>
                </a:cubicBezTo>
                <a:cubicBezTo>
                  <a:pt x="2889" y="2680"/>
                  <a:pt x="4407" y="1886"/>
                  <a:pt x="5738" y="859"/>
                </a:cubicBezTo>
                <a:lnTo>
                  <a:pt x="5761" y="836"/>
                </a:lnTo>
                <a:cubicBezTo>
                  <a:pt x="5808" y="812"/>
                  <a:pt x="5831" y="766"/>
                  <a:pt x="5831" y="719"/>
                </a:cubicBezTo>
                <a:lnTo>
                  <a:pt x="6228" y="556"/>
                </a:lnTo>
                <a:lnTo>
                  <a:pt x="6228" y="556"/>
                </a:lnTo>
                <a:cubicBezTo>
                  <a:pt x="5178" y="1770"/>
                  <a:pt x="3917" y="2774"/>
                  <a:pt x="2493" y="3544"/>
                </a:cubicBezTo>
                <a:cubicBezTo>
                  <a:pt x="2431" y="3585"/>
                  <a:pt x="2459" y="3716"/>
                  <a:pt x="2530" y="3716"/>
                </a:cubicBezTo>
                <a:cubicBezTo>
                  <a:pt x="2540" y="3716"/>
                  <a:pt x="2551" y="3713"/>
                  <a:pt x="2563" y="3708"/>
                </a:cubicBezTo>
                <a:lnTo>
                  <a:pt x="2703" y="3661"/>
                </a:lnTo>
                <a:cubicBezTo>
                  <a:pt x="2749" y="3661"/>
                  <a:pt x="2773" y="3614"/>
                  <a:pt x="2749" y="3568"/>
                </a:cubicBezTo>
                <a:lnTo>
                  <a:pt x="2749" y="3568"/>
                </a:lnTo>
                <a:cubicBezTo>
                  <a:pt x="2774" y="3574"/>
                  <a:pt x="2799" y="3577"/>
                  <a:pt x="2824" y="3577"/>
                </a:cubicBezTo>
                <a:cubicBezTo>
                  <a:pt x="2891" y="3577"/>
                  <a:pt x="2955" y="3555"/>
                  <a:pt x="3006" y="3521"/>
                </a:cubicBezTo>
                <a:cubicBezTo>
                  <a:pt x="3100" y="3474"/>
                  <a:pt x="3193" y="3427"/>
                  <a:pt x="3286" y="3381"/>
                </a:cubicBezTo>
                <a:cubicBezTo>
                  <a:pt x="3496" y="3241"/>
                  <a:pt x="3707" y="3124"/>
                  <a:pt x="3917" y="2984"/>
                </a:cubicBezTo>
                <a:cubicBezTo>
                  <a:pt x="4267" y="2750"/>
                  <a:pt x="4594" y="2517"/>
                  <a:pt x="4921" y="2260"/>
                </a:cubicBezTo>
                <a:cubicBezTo>
                  <a:pt x="5621" y="1676"/>
                  <a:pt x="6252" y="999"/>
                  <a:pt x="6812" y="275"/>
                </a:cubicBezTo>
                <a:cubicBezTo>
                  <a:pt x="6873" y="193"/>
                  <a:pt x="6791" y="57"/>
                  <a:pt x="6690" y="57"/>
                </a:cubicBezTo>
                <a:cubicBezTo>
                  <a:pt x="6677" y="57"/>
                  <a:pt x="6663" y="60"/>
                  <a:pt x="6648" y="65"/>
                </a:cubicBezTo>
                <a:lnTo>
                  <a:pt x="6462" y="135"/>
                </a:lnTo>
                <a:cubicBezTo>
                  <a:pt x="6444" y="49"/>
                  <a:pt x="6376" y="1"/>
                  <a:pt x="629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37"/>
          <p:cNvSpPr/>
          <p:nvPr/>
        </p:nvSpPr>
        <p:spPr>
          <a:xfrm>
            <a:off x="7442454" y="807106"/>
            <a:ext cx="143663" cy="50919"/>
          </a:xfrm>
          <a:custGeom>
            <a:avLst/>
            <a:gdLst/>
            <a:ahLst/>
            <a:cxnLst/>
            <a:rect l="l" t="t" r="r" b="b"/>
            <a:pathLst>
              <a:path w="8405" h="2979" extrusionOk="0">
                <a:moveTo>
                  <a:pt x="7531" y="0"/>
                </a:moveTo>
                <a:cubicBezTo>
                  <a:pt x="7512" y="0"/>
                  <a:pt x="7492" y="4"/>
                  <a:pt x="7472" y="11"/>
                </a:cubicBezTo>
                <a:cubicBezTo>
                  <a:pt x="6468" y="245"/>
                  <a:pt x="5417" y="525"/>
                  <a:pt x="4343" y="782"/>
                </a:cubicBezTo>
                <a:cubicBezTo>
                  <a:pt x="3711" y="816"/>
                  <a:pt x="3066" y="838"/>
                  <a:pt x="2427" y="838"/>
                </a:cubicBezTo>
                <a:cubicBezTo>
                  <a:pt x="2193" y="838"/>
                  <a:pt x="1960" y="835"/>
                  <a:pt x="1728" y="828"/>
                </a:cubicBezTo>
                <a:cubicBezTo>
                  <a:pt x="1542" y="828"/>
                  <a:pt x="1495" y="1109"/>
                  <a:pt x="1682" y="1155"/>
                </a:cubicBezTo>
                <a:lnTo>
                  <a:pt x="1868" y="1155"/>
                </a:lnTo>
                <a:cubicBezTo>
                  <a:pt x="1588" y="1179"/>
                  <a:pt x="1314" y="1190"/>
                  <a:pt x="1042" y="1190"/>
                </a:cubicBezTo>
                <a:cubicBezTo>
                  <a:pt x="771" y="1190"/>
                  <a:pt x="503" y="1179"/>
                  <a:pt x="234" y="1155"/>
                </a:cubicBezTo>
                <a:cubicBezTo>
                  <a:pt x="227" y="1155"/>
                  <a:pt x="219" y="1154"/>
                  <a:pt x="212" y="1154"/>
                </a:cubicBezTo>
                <a:cubicBezTo>
                  <a:pt x="1" y="1154"/>
                  <a:pt x="8" y="1482"/>
                  <a:pt x="234" y="1482"/>
                </a:cubicBezTo>
                <a:cubicBezTo>
                  <a:pt x="939" y="1558"/>
                  <a:pt x="1644" y="1594"/>
                  <a:pt x="2349" y="1594"/>
                </a:cubicBezTo>
                <a:cubicBezTo>
                  <a:pt x="3161" y="1594"/>
                  <a:pt x="3974" y="1546"/>
                  <a:pt x="4787" y="1459"/>
                </a:cubicBezTo>
                <a:cubicBezTo>
                  <a:pt x="4834" y="1576"/>
                  <a:pt x="4880" y="1669"/>
                  <a:pt x="4974" y="1762"/>
                </a:cubicBezTo>
                <a:cubicBezTo>
                  <a:pt x="4997" y="1809"/>
                  <a:pt x="5020" y="1809"/>
                  <a:pt x="5067" y="1809"/>
                </a:cubicBezTo>
                <a:cubicBezTo>
                  <a:pt x="4180" y="2183"/>
                  <a:pt x="3293" y="2486"/>
                  <a:pt x="2405" y="2766"/>
                </a:cubicBezTo>
                <a:cubicBezTo>
                  <a:pt x="2274" y="2810"/>
                  <a:pt x="2307" y="2978"/>
                  <a:pt x="2429" y="2978"/>
                </a:cubicBezTo>
                <a:cubicBezTo>
                  <a:pt x="2436" y="2978"/>
                  <a:pt x="2444" y="2978"/>
                  <a:pt x="2452" y="2976"/>
                </a:cubicBezTo>
                <a:cubicBezTo>
                  <a:pt x="4273" y="2486"/>
                  <a:pt x="6024" y="1786"/>
                  <a:pt x="7682" y="875"/>
                </a:cubicBezTo>
                <a:cubicBezTo>
                  <a:pt x="7869" y="782"/>
                  <a:pt x="8056" y="688"/>
                  <a:pt x="8242" y="572"/>
                </a:cubicBezTo>
                <a:cubicBezTo>
                  <a:pt x="8405" y="511"/>
                  <a:pt x="8338" y="274"/>
                  <a:pt x="8195" y="274"/>
                </a:cubicBezTo>
                <a:cubicBezTo>
                  <a:pt x="8174" y="274"/>
                  <a:pt x="8150" y="279"/>
                  <a:pt x="8126" y="291"/>
                </a:cubicBezTo>
                <a:cubicBezTo>
                  <a:pt x="7822" y="338"/>
                  <a:pt x="7565" y="385"/>
                  <a:pt x="7285" y="432"/>
                </a:cubicBezTo>
                <a:lnTo>
                  <a:pt x="7612" y="291"/>
                </a:lnTo>
                <a:cubicBezTo>
                  <a:pt x="7758" y="229"/>
                  <a:pt x="7681" y="0"/>
                  <a:pt x="7531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37"/>
          <p:cNvSpPr/>
          <p:nvPr/>
        </p:nvSpPr>
        <p:spPr>
          <a:xfrm>
            <a:off x="7535419" y="579707"/>
            <a:ext cx="94111" cy="87787"/>
          </a:xfrm>
          <a:custGeom>
            <a:avLst/>
            <a:gdLst/>
            <a:ahLst/>
            <a:cxnLst/>
            <a:rect l="l" t="t" r="r" b="b"/>
            <a:pathLst>
              <a:path w="5506" h="5136" extrusionOk="0">
                <a:moveTo>
                  <a:pt x="788" y="0"/>
                </a:moveTo>
                <a:cubicBezTo>
                  <a:pt x="669" y="0"/>
                  <a:pt x="564" y="191"/>
                  <a:pt x="679" y="287"/>
                </a:cubicBezTo>
                <a:cubicBezTo>
                  <a:pt x="1216" y="754"/>
                  <a:pt x="1729" y="1221"/>
                  <a:pt x="2243" y="1688"/>
                </a:cubicBezTo>
                <a:cubicBezTo>
                  <a:pt x="1613" y="1268"/>
                  <a:pt x="959" y="871"/>
                  <a:pt x="329" y="497"/>
                </a:cubicBezTo>
                <a:cubicBezTo>
                  <a:pt x="302" y="482"/>
                  <a:pt x="276" y="476"/>
                  <a:pt x="250" y="476"/>
                </a:cubicBezTo>
                <a:cubicBezTo>
                  <a:pt x="114" y="476"/>
                  <a:pt x="1" y="656"/>
                  <a:pt x="118" y="754"/>
                </a:cubicBezTo>
                <a:cubicBezTo>
                  <a:pt x="1496" y="1968"/>
                  <a:pt x="2874" y="3229"/>
                  <a:pt x="4274" y="4420"/>
                </a:cubicBezTo>
                <a:cubicBezTo>
                  <a:pt x="3831" y="4209"/>
                  <a:pt x="3387" y="3953"/>
                  <a:pt x="2944" y="3696"/>
                </a:cubicBezTo>
                <a:cubicBezTo>
                  <a:pt x="2596" y="3488"/>
                  <a:pt x="712" y="2430"/>
                  <a:pt x="793" y="2003"/>
                </a:cubicBezTo>
                <a:lnTo>
                  <a:pt x="793" y="2003"/>
                </a:lnTo>
                <a:cubicBezTo>
                  <a:pt x="788" y="2043"/>
                  <a:pt x="828" y="2073"/>
                  <a:pt x="864" y="2073"/>
                </a:cubicBezTo>
                <a:cubicBezTo>
                  <a:pt x="885" y="2073"/>
                  <a:pt x="904" y="2063"/>
                  <a:pt x="912" y="2038"/>
                </a:cubicBezTo>
                <a:lnTo>
                  <a:pt x="959" y="1968"/>
                </a:lnTo>
                <a:cubicBezTo>
                  <a:pt x="982" y="1945"/>
                  <a:pt x="982" y="1898"/>
                  <a:pt x="959" y="1875"/>
                </a:cubicBezTo>
                <a:cubicBezTo>
                  <a:pt x="874" y="1818"/>
                  <a:pt x="849" y="1787"/>
                  <a:pt x="801" y="1787"/>
                </a:cubicBezTo>
                <a:cubicBezTo>
                  <a:pt x="770" y="1787"/>
                  <a:pt x="729" y="1800"/>
                  <a:pt x="655" y="1828"/>
                </a:cubicBezTo>
                <a:cubicBezTo>
                  <a:pt x="632" y="1828"/>
                  <a:pt x="585" y="1851"/>
                  <a:pt x="609" y="1898"/>
                </a:cubicBezTo>
                <a:cubicBezTo>
                  <a:pt x="632" y="2552"/>
                  <a:pt x="1566" y="3019"/>
                  <a:pt x="2056" y="3369"/>
                </a:cubicBezTo>
                <a:cubicBezTo>
                  <a:pt x="3014" y="4046"/>
                  <a:pt x="4018" y="4630"/>
                  <a:pt x="5092" y="5120"/>
                </a:cubicBezTo>
                <a:cubicBezTo>
                  <a:pt x="5113" y="5131"/>
                  <a:pt x="5134" y="5135"/>
                  <a:pt x="5155" y="5135"/>
                </a:cubicBezTo>
                <a:cubicBezTo>
                  <a:pt x="5274" y="5135"/>
                  <a:pt x="5374" y="4986"/>
                  <a:pt x="5255" y="4887"/>
                </a:cubicBezTo>
                <a:cubicBezTo>
                  <a:pt x="4111" y="3836"/>
                  <a:pt x="2944" y="2809"/>
                  <a:pt x="1776" y="1781"/>
                </a:cubicBezTo>
                <a:lnTo>
                  <a:pt x="1776" y="1781"/>
                </a:lnTo>
                <a:cubicBezTo>
                  <a:pt x="2477" y="2225"/>
                  <a:pt x="3154" y="2692"/>
                  <a:pt x="3807" y="3182"/>
                </a:cubicBezTo>
                <a:cubicBezTo>
                  <a:pt x="4204" y="3579"/>
                  <a:pt x="4601" y="3999"/>
                  <a:pt x="5022" y="4396"/>
                </a:cubicBezTo>
                <a:cubicBezTo>
                  <a:pt x="5051" y="4433"/>
                  <a:pt x="5088" y="4449"/>
                  <a:pt x="5124" y="4449"/>
                </a:cubicBezTo>
                <a:cubicBezTo>
                  <a:pt x="5202" y="4449"/>
                  <a:pt x="5278" y="4375"/>
                  <a:pt x="5278" y="4280"/>
                </a:cubicBezTo>
                <a:cubicBezTo>
                  <a:pt x="5287" y="4281"/>
                  <a:pt x="5295" y="4281"/>
                  <a:pt x="5303" y="4281"/>
                </a:cubicBezTo>
                <a:cubicBezTo>
                  <a:pt x="5449" y="4281"/>
                  <a:pt x="5506" y="4088"/>
                  <a:pt x="5395" y="3999"/>
                </a:cubicBezTo>
                <a:cubicBezTo>
                  <a:pt x="3994" y="2598"/>
                  <a:pt x="2500" y="1268"/>
                  <a:pt x="936" y="53"/>
                </a:cubicBezTo>
                <a:lnTo>
                  <a:pt x="912" y="53"/>
                </a:lnTo>
                <a:lnTo>
                  <a:pt x="866" y="30"/>
                </a:lnTo>
                <a:cubicBezTo>
                  <a:pt x="841" y="9"/>
                  <a:pt x="814" y="0"/>
                  <a:pt x="78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7"/>
          <p:cNvSpPr/>
          <p:nvPr/>
        </p:nvSpPr>
        <p:spPr>
          <a:xfrm>
            <a:off x="7838336" y="423858"/>
            <a:ext cx="19571" cy="123784"/>
          </a:xfrm>
          <a:custGeom>
            <a:avLst/>
            <a:gdLst/>
            <a:ahLst/>
            <a:cxnLst/>
            <a:rect l="l" t="t" r="r" b="b"/>
            <a:pathLst>
              <a:path w="1145" h="7242" extrusionOk="0">
                <a:moveTo>
                  <a:pt x="673" y="1"/>
                </a:moveTo>
                <a:cubicBezTo>
                  <a:pt x="595" y="1"/>
                  <a:pt x="515" y="48"/>
                  <a:pt x="515" y="136"/>
                </a:cubicBezTo>
                <a:cubicBezTo>
                  <a:pt x="561" y="393"/>
                  <a:pt x="561" y="673"/>
                  <a:pt x="585" y="930"/>
                </a:cubicBezTo>
                <a:cubicBezTo>
                  <a:pt x="211" y="2657"/>
                  <a:pt x="1" y="4432"/>
                  <a:pt x="1" y="6206"/>
                </a:cubicBezTo>
                <a:cubicBezTo>
                  <a:pt x="1" y="6253"/>
                  <a:pt x="30" y="6276"/>
                  <a:pt x="59" y="6276"/>
                </a:cubicBezTo>
                <a:cubicBezTo>
                  <a:pt x="88" y="6276"/>
                  <a:pt x="118" y="6253"/>
                  <a:pt x="118" y="6206"/>
                </a:cubicBezTo>
                <a:cubicBezTo>
                  <a:pt x="188" y="4805"/>
                  <a:pt x="328" y="3381"/>
                  <a:pt x="608" y="2004"/>
                </a:cubicBezTo>
                <a:lnTo>
                  <a:pt x="608" y="2004"/>
                </a:lnTo>
                <a:cubicBezTo>
                  <a:pt x="561" y="3708"/>
                  <a:pt x="515" y="5389"/>
                  <a:pt x="468" y="7093"/>
                </a:cubicBezTo>
                <a:cubicBezTo>
                  <a:pt x="468" y="7187"/>
                  <a:pt x="551" y="7242"/>
                  <a:pt x="627" y="7242"/>
                </a:cubicBezTo>
                <a:cubicBezTo>
                  <a:pt x="685" y="7242"/>
                  <a:pt x="738" y="7210"/>
                  <a:pt x="748" y="7140"/>
                </a:cubicBezTo>
                <a:cubicBezTo>
                  <a:pt x="841" y="6697"/>
                  <a:pt x="888" y="6253"/>
                  <a:pt x="958" y="5786"/>
                </a:cubicBezTo>
                <a:cubicBezTo>
                  <a:pt x="982" y="5693"/>
                  <a:pt x="1028" y="5599"/>
                  <a:pt x="1075" y="5482"/>
                </a:cubicBezTo>
                <a:cubicBezTo>
                  <a:pt x="1098" y="5412"/>
                  <a:pt x="1052" y="5342"/>
                  <a:pt x="982" y="5342"/>
                </a:cubicBezTo>
                <a:cubicBezTo>
                  <a:pt x="1145" y="3591"/>
                  <a:pt x="1098" y="1840"/>
                  <a:pt x="818" y="112"/>
                </a:cubicBezTo>
                <a:cubicBezTo>
                  <a:pt x="807" y="36"/>
                  <a:pt x="741" y="1"/>
                  <a:pt x="673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37"/>
          <p:cNvSpPr/>
          <p:nvPr/>
        </p:nvSpPr>
        <p:spPr>
          <a:xfrm>
            <a:off x="8084980" y="507371"/>
            <a:ext cx="69344" cy="108982"/>
          </a:xfrm>
          <a:custGeom>
            <a:avLst/>
            <a:gdLst/>
            <a:ahLst/>
            <a:cxnLst/>
            <a:rect l="l" t="t" r="r" b="b"/>
            <a:pathLst>
              <a:path w="4057" h="6376" extrusionOk="0">
                <a:moveTo>
                  <a:pt x="3848" y="0"/>
                </a:moveTo>
                <a:cubicBezTo>
                  <a:pt x="3799" y="0"/>
                  <a:pt x="3749" y="25"/>
                  <a:pt x="3712" y="83"/>
                </a:cubicBezTo>
                <a:lnTo>
                  <a:pt x="3456" y="480"/>
                </a:lnTo>
                <a:cubicBezTo>
                  <a:pt x="2662" y="1460"/>
                  <a:pt x="1915" y="2441"/>
                  <a:pt x="1214" y="3468"/>
                </a:cubicBezTo>
                <a:cubicBezTo>
                  <a:pt x="607" y="4356"/>
                  <a:pt x="0" y="5173"/>
                  <a:pt x="47" y="6270"/>
                </a:cubicBezTo>
                <a:cubicBezTo>
                  <a:pt x="47" y="6340"/>
                  <a:pt x="93" y="6375"/>
                  <a:pt x="140" y="6375"/>
                </a:cubicBezTo>
                <a:cubicBezTo>
                  <a:pt x="187" y="6375"/>
                  <a:pt x="233" y="6340"/>
                  <a:pt x="233" y="6270"/>
                </a:cubicBezTo>
                <a:cubicBezTo>
                  <a:pt x="210" y="5476"/>
                  <a:pt x="584" y="4799"/>
                  <a:pt x="1004" y="4145"/>
                </a:cubicBezTo>
                <a:cubicBezTo>
                  <a:pt x="1027" y="4169"/>
                  <a:pt x="1027" y="4192"/>
                  <a:pt x="1051" y="4239"/>
                </a:cubicBezTo>
                <a:cubicBezTo>
                  <a:pt x="1051" y="4262"/>
                  <a:pt x="1074" y="4262"/>
                  <a:pt x="1097" y="4285"/>
                </a:cubicBezTo>
                <a:lnTo>
                  <a:pt x="514" y="5219"/>
                </a:lnTo>
                <a:cubicBezTo>
                  <a:pt x="449" y="5348"/>
                  <a:pt x="552" y="5455"/>
                  <a:pt x="660" y="5455"/>
                </a:cubicBezTo>
                <a:cubicBezTo>
                  <a:pt x="708" y="5455"/>
                  <a:pt x="758" y="5433"/>
                  <a:pt x="794" y="5383"/>
                </a:cubicBezTo>
                <a:cubicBezTo>
                  <a:pt x="1938" y="3725"/>
                  <a:pt x="3012" y="1997"/>
                  <a:pt x="3993" y="246"/>
                </a:cubicBezTo>
                <a:cubicBezTo>
                  <a:pt x="4057" y="118"/>
                  <a:pt x="3955" y="0"/>
                  <a:pt x="384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37"/>
          <p:cNvSpPr/>
          <p:nvPr/>
        </p:nvSpPr>
        <p:spPr>
          <a:xfrm>
            <a:off x="8173178" y="748991"/>
            <a:ext cx="104059" cy="35262"/>
          </a:xfrm>
          <a:custGeom>
            <a:avLst/>
            <a:gdLst/>
            <a:ahLst/>
            <a:cxnLst/>
            <a:rect l="l" t="t" r="r" b="b"/>
            <a:pathLst>
              <a:path w="6088" h="2063" extrusionOk="0">
                <a:moveTo>
                  <a:pt x="5904" y="1"/>
                </a:moveTo>
                <a:cubicBezTo>
                  <a:pt x="5898" y="1"/>
                  <a:pt x="5891" y="1"/>
                  <a:pt x="5884" y="2"/>
                </a:cubicBezTo>
                <a:cubicBezTo>
                  <a:pt x="4880" y="72"/>
                  <a:pt x="3899" y="353"/>
                  <a:pt x="3012" y="773"/>
                </a:cubicBezTo>
                <a:cubicBezTo>
                  <a:pt x="2883" y="837"/>
                  <a:pt x="2951" y="1059"/>
                  <a:pt x="3090" y="1059"/>
                </a:cubicBezTo>
                <a:cubicBezTo>
                  <a:pt x="3102" y="1059"/>
                  <a:pt x="3115" y="1057"/>
                  <a:pt x="3129" y="1053"/>
                </a:cubicBezTo>
                <a:cubicBezTo>
                  <a:pt x="3666" y="843"/>
                  <a:pt x="4203" y="656"/>
                  <a:pt x="4763" y="516"/>
                </a:cubicBezTo>
                <a:lnTo>
                  <a:pt x="4763" y="516"/>
                </a:lnTo>
                <a:cubicBezTo>
                  <a:pt x="3292" y="1100"/>
                  <a:pt x="1751" y="1473"/>
                  <a:pt x="187" y="1660"/>
                </a:cubicBezTo>
                <a:cubicBezTo>
                  <a:pt x="7" y="1683"/>
                  <a:pt x="0" y="1942"/>
                  <a:pt x="165" y="1942"/>
                </a:cubicBezTo>
                <a:cubicBezTo>
                  <a:pt x="172" y="1942"/>
                  <a:pt x="179" y="1941"/>
                  <a:pt x="187" y="1940"/>
                </a:cubicBezTo>
                <a:cubicBezTo>
                  <a:pt x="397" y="1917"/>
                  <a:pt x="677" y="1917"/>
                  <a:pt x="911" y="1894"/>
                </a:cubicBezTo>
                <a:cubicBezTo>
                  <a:pt x="911" y="1917"/>
                  <a:pt x="934" y="1940"/>
                  <a:pt x="934" y="1964"/>
                </a:cubicBezTo>
                <a:cubicBezTo>
                  <a:pt x="1020" y="2035"/>
                  <a:pt x="1053" y="2063"/>
                  <a:pt x="1103" y="2063"/>
                </a:cubicBezTo>
                <a:cubicBezTo>
                  <a:pt x="1135" y="2063"/>
                  <a:pt x="1174" y="2052"/>
                  <a:pt x="1237" y="2034"/>
                </a:cubicBezTo>
                <a:cubicBezTo>
                  <a:pt x="1284" y="2034"/>
                  <a:pt x="1307" y="1964"/>
                  <a:pt x="1307" y="1917"/>
                </a:cubicBezTo>
                <a:lnTo>
                  <a:pt x="1307" y="1870"/>
                </a:lnTo>
                <a:cubicBezTo>
                  <a:pt x="2078" y="1777"/>
                  <a:pt x="2825" y="1613"/>
                  <a:pt x="3549" y="1357"/>
                </a:cubicBezTo>
                <a:lnTo>
                  <a:pt x="3642" y="1357"/>
                </a:lnTo>
                <a:cubicBezTo>
                  <a:pt x="4366" y="1123"/>
                  <a:pt x="5066" y="820"/>
                  <a:pt x="5744" y="446"/>
                </a:cubicBezTo>
                <a:cubicBezTo>
                  <a:pt x="5767" y="423"/>
                  <a:pt x="5790" y="399"/>
                  <a:pt x="5790" y="376"/>
                </a:cubicBezTo>
                <a:lnTo>
                  <a:pt x="5954" y="283"/>
                </a:lnTo>
                <a:cubicBezTo>
                  <a:pt x="6088" y="238"/>
                  <a:pt x="6051" y="1"/>
                  <a:pt x="590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37"/>
          <p:cNvSpPr/>
          <p:nvPr/>
        </p:nvSpPr>
        <p:spPr>
          <a:xfrm>
            <a:off x="8167728" y="1002746"/>
            <a:ext cx="100042" cy="22853"/>
          </a:xfrm>
          <a:custGeom>
            <a:avLst/>
            <a:gdLst/>
            <a:ahLst/>
            <a:cxnLst/>
            <a:rect l="l" t="t" r="r" b="b"/>
            <a:pathLst>
              <a:path w="5853" h="1337" extrusionOk="0">
                <a:moveTo>
                  <a:pt x="2026" y="0"/>
                </a:moveTo>
                <a:cubicBezTo>
                  <a:pt x="1866" y="0"/>
                  <a:pt x="1778" y="226"/>
                  <a:pt x="1907" y="333"/>
                </a:cubicBezTo>
                <a:lnTo>
                  <a:pt x="1860" y="333"/>
                </a:lnTo>
                <a:cubicBezTo>
                  <a:pt x="1486" y="286"/>
                  <a:pt x="1113" y="263"/>
                  <a:pt x="739" y="263"/>
                </a:cubicBezTo>
                <a:cubicBezTo>
                  <a:pt x="730" y="260"/>
                  <a:pt x="720" y="258"/>
                  <a:pt x="711" y="258"/>
                </a:cubicBezTo>
                <a:cubicBezTo>
                  <a:pt x="651" y="258"/>
                  <a:pt x="596" y="319"/>
                  <a:pt x="576" y="379"/>
                </a:cubicBezTo>
                <a:lnTo>
                  <a:pt x="179" y="309"/>
                </a:lnTo>
                <a:cubicBezTo>
                  <a:pt x="171" y="308"/>
                  <a:pt x="163" y="307"/>
                  <a:pt x="155" y="307"/>
                </a:cubicBezTo>
                <a:cubicBezTo>
                  <a:pt x="34" y="307"/>
                  <a:pt x="0" y="474"/>
                  <a:pt x="132" y="496"/>
                </a:cubicBezTo>
                <a:cubicBezTo>
                  <a:pt x="1930" y="916"/>
                  <a:pt x="3798" y="1197"/>
                  <a:pt x="5642" y="1337"/>
                </a:cubicBezTo>
                <a:cubicBezTo>
                  <a:pt x="5829" y="1337"/>
                  <a:pt x="5852" y="1057"/>
                  <a:pt x="5689" y="1010"/>
                </a:cubicBezTo>
                <a:lnTo>
                  <a:pt x="5666" y="1010"/>
                </a:lnTo>
                <a:cubicBezTo>
                  <a:pt x="5759" y="916"/>
                  <a:pt x="5712" y="753"/>
                  <a:pt x="5596" y="730"/>
                </a:cubicBezTo>
                <a:cubicBezTo>
                  <a:pt x="5292" y="660"/>
                  <a:pt x="5012" y="590"/>
                  <a:pt x="4732" y="520"/>
                </a:cubicBezTo>
                <a:cubicBezTo>
                  <a:pt x="4685" y="520"/>
                  <a:pt x="4638" y="543"/>
                  <a:pt x="4615" y="566"/>
                </a:cubicBezTo>
                <a:cubicBezTo>
                  <a:pt x="3751" y="426"/>
                  <a:pt x="2887" y="239"/>
                  <a:pt x="2070" y="6"/>
                </a:cubicBezTo>
                <a:cubicBezTo>
                  <a:pt x="2055" y="2"/>
                  <a:pt x="2040" y="0"/>
                  <a:pt x="2026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37"/>
          <p:cNvSpPr/>
          <p:nvPr/>
        </p:nvSpPr>
        <p:spPr>
          <a:xfrm>
            <a:off x="8103485" y="1102567"/>
            <a:ext cx="88351" cy="62029"/>
          </a:xfrm>
          <a:custGeom>
            <a:avLst/>
            <a:gdLst/>
            <a:ahLst/>
            <a:cxnLst/>
            <a:rect l="l" t="t" r="r" b="b"/>
            <a:pathLst>
              <a:path w="5169" h="3629" extrusionOk="0">
                <a:moveTo>
                  <a:pt x="248" y="1"/>
                </a:moveTo>
                <a:cubicBezTo>
                  <a:pt x="117" y="1"/>
                  <a:pt x="0" y="173"/>
                  <a:pt x="132" y="283"/>
                </a:cubicBezTo>
                <a:lnTo>
                  <a:pt x="576" y="657"/>
                </a:lnTo>
                <a:lnTo>
                  <a:pt x="389" y="657"/>
                </a:lnTo>
                <a:cubicBezTo>
                  <a:pt x="342" y="657"/>
                  <a:pt x="319" y="703"/>
                  <a:pt x="319" y="750"/>
                </a:cubicBezTo>
                <a:cubicBezTo>
                  <a:pt x="319" y="890"/>
                  <a:pt x="319" y="890"/>
                  <a:pt x="436" y="960"/>
                </a:cubicBezTo>
                <a:cubicBezTo>
                  <a:pt x="459" y="972"/>
                  <a:pt x="476" y="978"/>
                  <a:pt x="494" y="978"/>
                </a:cubicBezTo>
                <a:cubicBezTo>
                  <a:pt x="512" y="978"/>
                  <a:pt x="529" y="972"/>
                  <a:pt x="552" y="960"/>
                </a:cubicBezTo>
                <a:lnTo>
                  <a:pt x="576" y="913"/>
                </a:lnTo>
                <a:cubicBezTo>
                  <a:pt x="599" y="890"/>
                  <a:pt x="599" y="867"/>
                  <a:pt x="599" y="843"/>
                </a:cubicBezTo>
                <a:cubicBezTo>
                  <a:pt x="1089" y="1147"/>
                  <a:pt x="1556" y="1474"/>
                  <a:pt x="2000" y="1824"/>
                </a:cubicBezTo>
                <a:cubicBezTo>
                  <a:pt x="2747" y="2431"/>
                  <a:pt x="3518" y="3015"/>
                  <a:pt x="4288" y="3599"/>
                </a:cubicBezTo>
                <a:cubicBezTo>
                  <a:pt x="4313" y="3619"/>
                  <a:pt x="4338" y="3628"/>
                  <a:pt x="4361" y="3628"/>
                </a:cubicBezTo>
                <a:cubicBezTo>
                  <a:pt x="4469" y="3628"/>
                  <a:pt x="4543" y="3438"/>
                  <a:pt x="4428" y="3342"/>
                </a:cubicBezTo>
                <a:cubicBezTo>
                  <a:pt x="3237" y="2431"/>
                  <a:pt x="2070" y="1497"/>
                  <a:pt x="903" y="517"/>
                </a:cubicBezTo>
                <a:lnTo>
                  <a:pt x="903" y="517"/>
                </a:lnTo>
                <a:cubicBezTo>
                  <a:pt x="1556" y="703"/>
                  <a:pt x="2163" y="937"/>
                  <a:pt x="2770" y="1240"/>
                </a:cubicBezTo>
                <a:cubicBezTo>
                  <a:pt x="3424" y="1824"/>
                  <a:pt x="4148" y="2361"/>
                  <a:pt x="4942" y="2781"/>
                </a:cubicBezTo>
                <a:cubicBezTo>
                  <a:pt x="4952" y="2783"/>
                  <a:pt x="4962" y="2784"/>
                  <a:pt x="4972" y="2784"/>
                </a:cubicBezTo>
                <a:cubicBezTo>
                  <a:pt x="5095" y="2784"/>
                  <a:pt x="5168" y="2656"/>
                  <a:pt x="5082" y="2548"/>
                </a:cubicBezTo>
                <a:lnTo>
                  <a:pt x="4872" y="2408"/>
                </a:lnTo>
                <a:cubicBezTo>
                  <a:pt x="4942" y="2338"/>
                  <a:pt x="4965" y="2221"/>
                  <a:pt x="4895" y="2128"/>
                </a:cubicBezTo>
                <a:cubicBezTo>
                  <a:pt x="4031" y="1310"/>
                  <a:pt x="3097" y="633"/>
                  <a:pt x="2047" y="73"/>
                </a:cubicBezTo>
                <a:cubicBezTo>
                  <a:pt x="2011" y="46"/>
                  <a:pt x="1975" y="35"/>
                  <a:pt x="1941" y="35"/>
                </a:cubicBezTo>
                <a:cubicBezTo>
                  <a:pt x="1794" y="35"/>
                  <a:pt x="1685" y="244"/>
                  <a:pt x="1837" y="376"/>
                </a:cubicBezTo>
                <a:lnTo>
                  <a:pt x="2023" y="540"/>
                </a:lnTo>
                <a:cubicBezTo>
                  <a:pt x="1440" y="330"/>
                  <a:pt x="879" y="143"/>
                  <a:pt x="272" y="3"/>
                </a:cubicBezTo>
                <a:cubicBezTo>
                  <a:pt x="264" y="2"/>
                  <a:pt x="256" y="1"/>
                  <a:pt x="248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37"/>
          <p:cNvSpPr/>
          <p:nvPr/>
        </p:nvSpPr>
        <p:spPr>
          <a:xfrm>
            <a:off x="8011726" y="544987"/>
            <a:ext cx="4393" cy="2872"/>
          </a:xfrm>
          <a:custGeom>
            <a:avLst/>
            <a:gdLst/>
            <a:ahLst/>
            <a:cxnLst/>
            <a:rect l="l" t="t" r="r" b="b"/>
            <a:pathLst>
              <a:path w="257" h="168" extrusionOk="0">
                <a:moveTo>
                  <a:pt x="159" y="0"/>
                </a:moveTo>
                <a:cubicBezTo>
                  <a:pt x="153" y="0"/>
                  <a:pt x="147" y="1"/>
                  <a:pt x="140" y="2"/>
                </a:cubicBezTo>
                <a:cubicBezTo>
                  <a:pt x="8" y="2"/>
                  <a:pt x="0" y="168"/>
                  <a:pt x="117" y="168"/>
                </a:cubicBezTo>
                <a:cubicBezTo>
                  <a:pt x="124" y="168"/>
                  <a:pt x="132" y="167"/>
                  <a:pt x="140" y="166"/>
                </a:cubicBezTo>
                <a:cubicBezTo>
                  <a:pt x="250" y="166"/>
                  <a:pt x="256" y="0"/>
                  <a:pt x="159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8AADE6-86F7-4CC9-907B-4BD13DDE4CB7}"/>
              </a:ext>
            </a:extLst>
          </p:cNvPr>
          <p:cNvGrpSpPr/>
          <p:nvPr/>
        </p:nvGrpSpPr>
        <p:grpSpPr>
          <a:xfrm>
            <a:off x="1636659" y="1477649"/>
            <a:ext cx="2557989" cy="2557989"/>
            <a:chOff x="1039585" y="1360419"/>
            <a:chExt cx="2557989" cy="2557989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29B86F7-FE7F-48F8-BD0F-DB5D48FF96CF}"/>
                </a:ext>
              </a:extLst>
            </p:cNvPr>
            <p:cNvSpPr/>
            <p:nvPr/>
          </p:nvSpPr>
          <p:spPr>
            <a:xfrm>
              <a:off x="1039585" y="1360419"/>
              <a:ext cx="2557989" cy="2557989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330219 w 3413760"/>
                <a:gd name="connsiteY1" fmla="*/ 1179425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446345" y="0"/>
                    <a:pt x="3101712" y="476152"/>
                    <a:pt x="3330219" y="1179425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chemeClr val="accent2"/>
            </a:solidFill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794409" tIns="554483" rIns="550011" bIns="2155697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 dirty="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22E7781-B45E-4786-8147-DA351A45048D}"/>
                    </a:ext>
                  </a:extLst>
                </p:cNvPr>
                <p:cNvSpPr txBox="1"/>
                <p:nvPr/>
              </p:nvSpPr>
              <p:spPr>
                <a:xfrm>
                  <a:off x="2429664" y="1636185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22E7781-B45E-4786-8147-DA351A4504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9664" y="1636185"/>
                  <a:ext cx="797170" cy="66851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FD253C9-7A0F-4975-A972-F0A5A4078287}"/>
              </a:ext>
            </a:extLst>
          </p:cNvPr>
          <p:cNvGrpSpPr/>
          <p:nvPr/>
        </p:nvGrpSpPr>
        <p:grpSpPr>
          <a:xfrm>
            <a:off x="1636659" y="1477649"/>
            <a:ext cx="2557989" cy="2557989"/>
            <a:chOff x="1050509" y="1360419"/>
            <a:chExt cx="2557989" cy="255798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0E4A1BF-E16B-47D0-AC79-F8494097B10C}"/>
                </a:ext>
              </a:extLst>
            </p:cNvPr>
            <p:cNvSpPr/>
            <p:nvPr/>
          </p:nvSpPr>
          <p:spPr>
            <a:xfrm>
              <a:off x="1050509" y="1360419"/>
              <a:ext cx="2557989" cy="2557989"/>
            </a:xfrm>
            <a:custGeom>
              <a:avLst/>
              <a:gdLst>
                <a:gd name="connsiteX0" fmla="*/ 3330219 w 3413760"/>
                <a:gd name="connsiteY0" fmla="*/ 1179425 h 3413760"/>
                <a:gd name="connsiteX1" fmla="*/ 2710159 w 3413760"/>
                <a:gd name="connsiteY1" fmla="*/ 3087775 h 3413760"/>
                <a:gd name="connsiteX2" fmla="*/ 1706880 w 3413760"/>
                <a:gd name="connsiteY2" fmla="*/ 1706880 h 3413760"/>
                <a:gd name="connsiteX3" fmla="*/ 3330219 w 3413760"/>
                <a:gd name="connsiteY3" fmla="*/ 117942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330219" y="1179425"/>
                  </a:moveTo>
                  <a:cubicBezTo>
                    <a:pt x="3558726" y="1882698"/>
                    <a:pt x="3308398" y="2653128"/>
                    <a:pt x="2710159" y="3087775"/>
                  </a:cubicBezTo>
                  <a:lnTo>
                    <a:pt x="1706880" y="1706880"/>
                  </a:lnTo>
                  <a:lnTo>
                    <a:pt x="3330219" y="1179425"/>
                  </a:lnTo>
                  <a:close/>
                </a:path>
              </a:pathLst>
            </a:custGeom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269236" tIns="1582420" rIns="204724" bIns="1050036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 dirty="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2EFC138-CCCD-4ABF-BF50-3E2B8409C8F8}"/>
                    </a:ext>
                  </a:extLst>
                </p:cNvPr>
                <p:cNvSpPr txBox="1"/>
                <p:nvPr/>
              </p:nvSpPr>
              <p:spPr>
                <a:xfrm>
                  <a:off x="2594821" y="2504542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2EFC138-CCCD-4ABF-BF50-3E2B8409C8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4821" y="2504542"/>
                  <a:ext cx="797170" cy="66851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A0515E-49A0-4120-92C9-DF904D74D992}"/>
              </a:ext>
            </a:extLst>
          </p:cNvPr>
          <p:cNvGrpSpPr/>
          <p:nvPr/>
        </p:nvGrpSpPr>
        <p:grpSpPr>
          <a:xfrm>
            <a:off x="1611554" y="1490593"/>
            <a:ext cx="2557989" cy="2557989"/>
            <a:chOff x="1025404" y="1373363"/>
            <a:chExt cx="2557989" cy="2557989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0725A33-6C4E-4018-A155-1F08C03EF94E}"/>
                </a:ext>
              </a:extLst>
            </p:cNvPr>
            <p:cNvSpPr/>
            <p:nvPr/>
          </p:nvSpPr>
          <p:spPr>
            <a:xfrm rot="4288378">
              <a:off x="1025404" y="1373363"/>
              <a:ext cx="2557989" cy="2557989"/>
            </a:xfrm>
            <a:custGeom>
              <a:avLst/>
              <a:gdLst>
                <a:gd name="connsiteX0" fmla="*/ 3330219 w 3413760"/>
                <a:gd name="connsiteY0" fmla="*/ 1179425 h 3413760"/>
                <a:gd name="connsiteX1" fmla="*/ 2710159 w 3413760"/>
                <a:gd name="connsiteY1" fmla="*/ 3087775 h 3413760"/>
                <a:gd name="connsiteX2" fmla="*/ 1706880 w 3413760"/>
                <a:gd name="connsiteY2" fmla="*/ 1706880 h 3413760"/>
                <a:gd name="connsiteX3" fmla="*/ 3330219 w 3413760"/>
                <a:gd name="connsiteY3" fmla="*/ 117942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330219" y="1179425"/>
                  </a:moveTo>
                  <a:cubicBezTo>
                    <a:pt x="3558726" y="1882698"/>
                    <a:pt x="3308398" y="2653128"/>
                    <a:pt x="2710159" y="3087775"/>
                  </a:cubicBezTo>
                  <a:lnTo>
                    <a:pt x="1706880" y="1706880"/>
                  </a:lnTo>
                  <a:lnTo>
                    <a:pt x="3330219" y="1179425"/>
                  </a:lnTo>
                  <a:close/>
                </a:path>
              </a:pathLst>
            </a:custGeom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269236" tIns="1582420" rIns="204724" bIns="1050036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>
                  <a:solidFill>
                    <a:srgbClr val="FFFFFF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811AC5A-1D35-42EE-8C59-F3875563C2B9}"/>
                    </a:ext>
                  </a:extLst>
                </p:cNvPr>
                <p:cNvSpPr txBox="1"/>
                <p:nvPr/>
              </p:nvSpPr>
              <p:spPr>
                <a:xfrm>
                  <a:off x="2008342" y="3043376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811AC5A-1D35-42EE-8C59-F3875563C2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8342" y="3043376"/>
                  <a:ext cx="797170" cy="66851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216558-1B2B-423D-9937-F5AC946CC175}"/>
              </a:ext>
            </a:extLst>
          </p:cNvPr>
          <p:cNvGrpSpPr/>
          <p:nvPr/>
        </p:nvGrpSpPr>
        <p:grpSpPr>
          <a:xfrm>
            <a:off x="1591894" y="1477649"/>
            <a:ext cx="2557989" cy="2557989"/>
            <a:chOff x="1005744" y="1360419"/>
            <a:chExt cx="2557989" cy="255798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C473894-7357-4AF7-9E9A-24B4AA503B2C}"/>
                </a:ext>
              </a:extLst>
            </p:cNvPr>
            <p:cNvSpPr/>
            <p:nvPr/>
          </p:nvSpPr>
          <p:spPr>
            <a:xfrm>
              <a:off x="1005744" y="1360419"/>
              <a:ext cx="2557989" cy="2557989"/>
            </a:xfrm>
            <a:custGeom>
              <a:avLst/>
              <a:gdLst>
                <a:gd name="connsiteX0" fmla="*/ 703601 w 3413760"/>
                <a:gd name="connsiteY0" fmla="*/ 3087775 h 3413760"/>
                <a:gd name="connsiteX1" fmla="*/ 83541 w 3413760"/>
                <a:gd name="connsiteY1" fmla="*/ 1179425 h 3413760"/>
                <a:gd name="connsiteX2" fmla="*/ 1706880 w 3413760"/>
                <a:gd name="connsiteY2" fmla="*/ 1706880 h 3413760"/>
                <a:gd name="connsiteX3" fmla="*/ 703601 w 3413760"/>
                <a:gd name="connsiteY3" fmla="*/ 308777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703601" y="3087775"/>
                  </a:moveTo>
                  <a:cubicBezTo>
                    <a:pt x="105361" y="2653128"/>
                    <a:pt x="-144967" y="1882698"/>
                    <a:pt x="83541" y="1179425"/>
                  </a:cubicBezTo>
                  <a:lnTo>
                    <a:pt x="1706880" y="1706880"/>
                  </a:lnTo>
                  <a:lnTo>
                    <a:pt x="703601" y="3087775"/>
                  </a:lnTo>
                  <a:close/>
                </a:path>
              </a:pathLst>
            </a:custGeom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31140" tIns="1612901" rIns="2303780" bIns="1080515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 dirty="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85F413A-D829-4EAF-8CC5-2B24327E376A}"/>
                    </a:ext>
                  </a:extLst>
                </p:cNvPr>
                <p:cNvSpPr txBox="1"/>
                <p:nvPr/>
              </p:nvSpPr>
              <p:spPr>
                <a:xfrm>
                  <a:off x="1191747" y="2518765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85F413A-D829-4EAF-8CC5-2B24327E37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1747" y="2518765"/>
                  <a:ext cx="797170" cy="66851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B81C5E-2C4F-4232-BC9F-24B8D625B6F2}"/>
              </a:ext>
            </a:extLst>
          </p:cNvPr>
          <p:cNvGrpSpPr/>
          <p:nvPr/>
        </p:nvGrpSpPr>
        <p:grpSpPr>
          <a:xfrm>
            <a:off x="1591894" y="1477650"/>
            <a:ext cx="2557989" cy="2557989"/>
            <a:chOff x="1005744" y="1360420"/>
            <a:chExt cx="2557989" cy="255798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C63EA4D-71CB-48D7-8E9B-0412402EC7E3}"/>
                </a:ext>
              </a:extLst>
            </p:cNvPr>
            <p:cNvSpPr/>
            <p:nvPr/>
          </p:nvSpPr>
          <p:spPr>
            <a:xfrm>
              <a:off x="1005744" y="1360420"/>
              <a:ext cx="2557989" cy="2557989"/>
            </a:xfrm>
            <a:custGeom>
              <a:avLst/>
              <a:gdLst>
                <a:gd name="connsiteX0" fmla="*/ 83541 w 3413760"/>
                <a:gd name="connsiteY0" fmla="*/ 1179425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83541 w 3413760"/>
                <a:gd name="connsiteY3" fmla="*/ 117942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83541" y="1179425"/>
                  </a:moveTo>
                  <a:cubicBezTo>
                    <a:pt x="312048" y="476152"/>
                    <a:pt x="967415" y="0"/>
                    <a:pt x="1706880" y="0"/>
                  </a:cubicBezTo>
                  <a:lnTo>
                    <a:pt x="1706880" y="1706880"/>
                  </a:lnTo>
                  <a:lnTo>
                    <a:pt x="83541" y="1179425"/>
                  </a:lnTo>
                  <a:close/>
                </a:path>
              </a:pathLst>
            </a:custGeom>
            <a:solidFill>
              <a:schemeClr val="accent2"/>
            </a:solidFill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561340" tIns="583692" rIns="1821180" bIns="2164588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>
                  <a:solidFill>
                    <a:srgbClr val="FFFFFF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1E46462-E044-4038-BB03-04464D4A54FF}"/>
                    </a:ext>
                  </a:extLst>
                </p:cNvPr>
                <p:cNvSpPr txBox="1"/>
                <p:nvPr/>
              </p:nvSpPr>
              <p:spPr>
                <a:xfrm>
                  <a:off x="1444600" y="1605335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1E46462-E044-4038-BB03-04464D4A54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4600" y="1605335"/>
                  <a:ext cx="797170" cy="66851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67491F2-F248-4BCB-BB49-EB9FF82E082C}"/>
              </a:ext>
            </a:extLst>
          </p:cNvPr>
          <p:cNvGrpSpPr/>
          <p:nvPr/>
        </p:nvGrpSpPr>
        <p:grpSpPr>
          <a:xfrm>
            <a:off x="5078486" y="1525718"/>
            <a:ext cx="2557989" cy="2557989"/>
            <a:chOff x="1039585" y="1360419"/>
            <a:chExt cx="2557989" cy="2557989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D6F5D38-FE27-4C4E-A48D-A858B6905E58}"/>
                </a:ext>
              </a:extLst>
            </p:cNvPr>
            <p:cNvSpPr/>
            <p:nvPr/>
          </p:nvSpPr>
          <p:spPr>
            <a:xfrm>
              <a:off x="1039585" y="1360419"/>
              <a:ext cx="2557989" cy="2557989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330219 w 3413760"/>
                <a:gd name="connsiteY1" fmla="*/ 1179425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446345" y="0"/>
                    <a:pt x="3101712" y="476152"/>
                    <a:pt x="3330219" y="1179425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chemeClr val="accent2"/>
            </a:solidFill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794409" tIns="554483" rIns="550011" bIns="2155697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 dirty="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FF3AD77-7E96-419F-B7E0-77E3F8D88987}"/>
                    </a:ext>
                  </a:extLst>
                </p:cNvPr>
                <p:cNvSpPr txBox="1"/>
                <p:nvPr/>
              </p:nvSpPr>
              <p:spPr>
                <a:xfrm>
                  <a:off x="2429664" y="1636185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FF3AD77-7E96-419F-B7E0-77E3F8D889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9664" y="1636185"/>
                  <a:ext cx="797170" cy="66851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E61B0D5-420A-46F4-B1F3-F7F819E38C5C}"/>
              </a:ext>
            </a:extLst>
          </p:cNvPr>
          <p:cNvGrpSpPr/>
          <p:nvPr/>
        </p:nvGrpSpPr>
        <p:grpSpPr>
          <a:xfrm>
            <a:off x="5078486" y="1525718"/>
            <a:ext cx="2557989" cy="2557989"/>
            <a:chOff x="1050509" y="1360419"/>
            <a:chExt cx="2557989" cy="2557989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B0BF713-BEDE-40C1-BD82-1EA0C04C990A}"/>
                </a:ext>
              </a:extLst>
            </p:cNvPr>
            <p:cNvSpPr/>
            <p:nvPr/>
          </p:nvSpPr>
          <p:spPr>
            <a:xfrm>
              <a:off x="1050509" y="1360419"/>
              <a:ext cx="2557989" cy="2557989"/>
            </a:xfrm>
            <a:custGeom>
              <a:avLst/>
              <a:gdLst>
                <a:gd name="connsiteX0" fmla="*/ 3330219 w 3413760"/>
                <a:gd name="connsiteY0" fmla="*/ 1179425 h 3413760"/>
                <a:gd name="connsiteX1" fmla="*/ 2710159 w 3413760"/>
                <a:gd name="connsiteY1" fmla="*/ 3087775 h 3413760"/>
                <a:gd name="connsiteX2" fmla="*/ 1706880 w 3413760"/>
                <a:gd name="connsiteY2" fmla="*/ 1706880 h 3413760"/>
                <a:gd name="connsiteX3" fmla="*/ 3330219 w 3413760"/>
                <a:gd name="connsiteY3" fmla="*/ 117942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330219" y="1179425"/>
                  </a:moveTo>
                  <a:cubicBezTo>
                    <a:pt x="3558726" y="1882698"/>
                    <a:pt x="3308398" y="2653128"/>
                    <a:pt x="2710159" y="3087775"/>
                  </a:cubicBezTo>
                  <a:lnTo>
                    <a:pt x="1706880" y="1706880"/>
                  </a:lnTo>
                  <a:lnTo>
                    <a:pt x="3330219" y="1179425"/>
                  </a:lnTo>
                  <a:close/>
                </a:path>
              </a:pathLst>
            </a:custGeom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269236" tIns="1582420" rIns="204724" bIns="1050036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 dirty="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C4D0D52-B83F-47D4-A914-62F247B62008}"/>
                    </a:ext>
                  </a:extLst>
                </p:cNvPr>
                <p:cNvSpPr txBox="1"/>
                <p:nvPr/>
              </p:nvSpPr>
              <p:spPr>
                <a:xfrm>
                  <a:off x="2594821" y="2504542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C4D0D52-B83F-47D4-A914-62F247B620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4821" y="2504542"/>
                  <a:ext cx="797170" cy="66851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755EC6C-CF3C-437F-9EC2-BB911E587C07}"/>
              </a:ext>
            </a:extLst>
          </p:cNvPr>
          <p:cNvGrpSpPr/>
          <p:nvPr/>
        </p:nvGrpSpPr>
        <p:grpSpPr>
          <a:xfrm>
            <a:off x="5053381" y="1538662"/>
            <a:ext cx="2557989" cy="2557989"/>
            <a:chOff x="1025404" y="1373363"/>
            <a:chExt cx="2557989" cy="255798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AA69E81-D09C-4FE6-9F99-869DF2AC20CB}"/>
                </a:ext>
              </a:extLst>
            </p:cNvPr>
            <p:cNvSpPr/>
            <p:nvPr/>
          </p:nvSpPr>
          <p:spPr>
            <a:xfrm rot="4288378">
              <a:off x="1025404" y="1373363"/>
              <a:ext cx="2557989" cy="2557989"/>
            </a:xfrm>
            <a:custGeom>
              <a:avLst/>
              <a:gdLst>
                <a:gd name="connsiteX0" fmla="*/ 3330219 w 3413760"/>
                <a:gd name="connsiteY0" fmla="*/ 1179425 h 3413760"/>
                <a:gd name="connsiteX1" fmla="*/ 2710159 w 3413760"/>
                <a:gd name="connsiteY1" fmla="*/ 3087775 h 3413760"/>
                <a:gd name="connsiteX2" fmla="*/ 1706880 w 3413760"/>
                <a:gd name="connsiteY2" fmla="*/ 1706880 h 3413760"/>
                <a:gd name="connsiteX3" fmla="*/ 3330219 w 3413760"/>
                <a:gd name="connsiteY3" fmla="*/ 117942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330219" y="1179425"/>
                  </a:moveTo>
                  <a:cubicBezTo>
                    <a:pt x="3558726" y="1882698"/>
                    <a:pt x="3308398" y="2653128"/>
                    <a:pt x="2710159" y="3087775"/>
                  </a:cubicBezTo>
                  <a:lnTo>
                    <a:pt x="1706880" y="1706880"/>
                  </a:lnTo>
                  <a:lnTo>
                    <a:pt x="3330219" y="1179425"/>
                  </a:lnTo>
                  <a:close/>
                </a:path>
              </a:pathLst>
            </a:custGeom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269236" tIns="1582420" rIns="204724" bIns="1050036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>
                  <a:solidFill>
                    <a:srgbClr val="FFFFFF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59BF1876-FF3F-4FB5-9FB2-62B37713BED2}"/>
                    </a:ext>
                  </a:extLst>
                </p:cNvPr>
                <p:cNvSpPr txBox="1"/>
                <p:nvPr/>
              </p:nvSpPr>
              <p:spPr>
                <a:xfrm>
                  <a:off x="2008342" y="3043376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59BF1876-FF3F-4FB5-9FB2-62B37713BE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8342" y="3043376"/>
                  <a:ext cx="797170" cy="66851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93F26BB-1CB7-4A74-8761-BDD26F721E23}"/>
              </a:ext>
            </a:extLst>
          </p:cNvPr>
          <p:cNvGrpSpPr/>
          <p:nvPr/>
        </p:nvGrpSpPr>
        <p:grpSpPr>
          <a:xfrm>
            <a:off x="5033721" y="1525718"/>
            <a:ext cx="2557989" cy="2557989"/>
            <a:chOff x="1005744" y="1360419"/>
            <a:chExt cx="2557989" cy="2557989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EFE79E-9009-45D5-B18C-E258F86BDDEE}"/>
                </a:ext>
              </a:extLst>
            </p:cNvPr>
            <p:cNvSpPr/>
            <p:nvPr/>
          </p:nvSpPr>
          <p:spPr>
            <a:xfrm>
              <a:off x="1005744" y="1360419"/>
              <a:ext cx="2557989" cy="2557989"/>
            </a:xfrm>
            <a:custGeom>
              <a:avLst/>
              <a:gdLst>
                <a:gd name="connsiteX0" fmla="*/ 703601 w 3413760"/>
                <a:gd name="connsiteY0" fmla="*/ 3087775 h 3413760"/>
                <a:gd name="connsiteX1" fmla="*/ 83541 w 3413760"/>
                <a:gd name="connsiteY1" fmla="*/ 1179425 h 3413760"/>
                <a:gd name="connsiteX2" fmla="*/ 1706880 w 3413760"/>
                <a:gd name="connsiteY2" fmla="*/ 1706880 h 3413760"/>
                <a:gd name="connsiteX3" fmla="*/ 703601 w 3413760"/>
                <a:gd name="connsiteY3" fmla="*/ 308777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703601" y="3087775"/>
                  </a:moveTo>
                  <a:cubicBezTo>
                    <a:pt x="105361" y="2653128"/>
                    <a:pt x="-144967" y="1882698"/>
                    <a:pt x="83541" y="1179425"/>
                  </a:cubicBezTo>
                  <a:lnTo>
                    <a:pt x="1706880" y="1706880"/>
                  </a:lnTo>
                  <a:lnTo>
                    <a:pt x="703601" y="3087775"/>
                  </a:lnTo>
                  <a:close/>
                </a:path>
              </a:pathLst>
            </a:custGeom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31140" tIns="1612901" rIns="2303780" bIns="1080515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 dirty="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7D9C1FA-CB3C-462D-A326-52DC756B39A4}"/>
                    </a:ext>
                  </a:extLst>
                </p:cNvPr>
                <p:cNvSpPr txBox="1"/>
                <p:nvPr/>
              </p:nvSpPr>
              <p:spPr>
                <a:xfrm>
                  <a:off x="1191747" y="2518765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7D9C1FA-CB3C-462D-A326-52DC756B39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1747" y="2518765"/>
                  <a:ext cx="797170" cy="66851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2512645-338C-4A52-858D-68962B61C989}"/>
              </a:ext>
            </a:extLst>
          </p:cNvPr>
          <p:cNvGrpSpPr/>
          <p:nvPr/>
        </p:nvGrpSpPr>
        <p:grpSpPr>
          <a:xfrm>
            <a:off x="5033721" y="1525719"/>
            <a:ext cx="2557989" cy="2557989"/>
            <a:chOff x="1005744" y="1360420"/>
            <a:chExt cx="2557989" cy="2557989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4E1B10-6BFF-401C-938F-7BA4334BF86D}"/>
                </a:ext>
              </a:extLst>
            </p:cNvPr>
            <p:cNvSpPr/>
            <p:nvPr/>
          </p:nvSpPr>
          <p:spPr>
            <a:xfrm>
              <a:off x="1005744" y="1360420"/>
              <a:ext cx="2557989" cy="2557989"/>
            </a:xfrm>
            <a:custGeom>
              <a:avLst/>
              <a:gdLst>
                <a:gd name="connsiteX0" fmla="*/ 83541 w 3413760"/>
                <a:gd name="connsiteY0" fmla="*/ 1179425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83541 w 3413760"/>
                <a:gd name="connsiteY3" fmla="*/ 117942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83541" y="1179425"/>
                  </a:moveTo>
                  <a:cubicBezTo>
                    <a:pt x="312048" y="476152"/>
                    <a:pt x="967415" y="0"/>
                    <a:pt x="1706880" y="0"/>
                  </a:cubicBezTo>
                  <a:lnTo>
                    <a:pt x="1706880" y="1706880"/>
                  </a:lnTo>
                  <a:lnTo>
                    <a:pt x="83541" y="1179425"/>
                  </a:lnTo>
                  <a:close/>
                </a:path>
              </a:pathLst>
            </a:custGeom>
            <a:solidFill>
              <a:schemeClr val="accent2"/>
            </a:solidFill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561340" tIns="583692" rIns="1821180" bIns="2164588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>
                  <a:solidFill>
                    <a:srgbClr val="FFFFFF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18F48D6-10A7-4CD9-888A-474786FB992A}"/>
                    </a:ext>
                  </a:extLst>
                </p:cNvPr>
                <p:cNvSpPr txBox="1"/>
                <p:nvPr/>
              </p:nvSpPr>
              <p:spPr>
                <a:xfrm>
                  <a:off x="1444600" y="1605335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18F48D6-10A7-4CD9-888A-474786FB99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4600" y="1605335"/>
                  <a:ext cx="797170" cy="66851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Google Shape;777;p37">
                <a:extLst>
                  <a:ext uri="{FF2B5EF4-FFF2-40B4-BE49-F238E27FC236}">
                    <a16:creationId xmlns:a16="http://schemas.microsoft.com/office/drawing/2014/main" id="{FE9C80FA-E2AC-4A5B-B770-D847F2197C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1908" y="3799297"/>
                <a:ext cx="764752" cy="63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Google Shape;777;p37">
                <a:extLst>
                  <a:ext uri="{FF2B5EF4-FFF2-40B4-BE49-F238E27FC236}">
                    <a16:creationId xmlns:a16="http://schemas.microsoft.com/office/drawing/2014/main" id="{FE9C80FA-E2AC-4A5B-B770-D847F2197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908" y="3799297"/>
                <a:ext cx="764752" cy="635100"/>
              </a:xfrm>
              <a:prstGeom prst="rect">
                <a:avLst/>
              </a:prstGeom>
              <a:blipFill>
                <a:blip r:embed="rId13"/>
                <a:stretch>
                  <a:fillRect b="-509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Google Shape;777;p37">
            <a:extLst>
              <a:ext uri="{FF2B5EF4-FFF2-40B4-BE49-F238E27FC236}">
                <a16:creationId xmlns:a16="http://schemas.microsoft.com/office/drawing/2014/main" id="{9E43A9CF-E03C-4B53-85C7-B742B415A6D7}"/>
              </a:ext>
            </a:extLst>
          </p:cNvPr>
          <p:cNvSpPr txBox="1">
            <a:spLocks/>
          </p:cNvSpPr>
          <p:nvPr/>
        </p:nvSpPr>
        <p:spPr>
          <a:xfrm>
            <a:off x="1547129" y="4014463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2</a:t>
            </a:r>
            <a:endParaRPr lang="en-US" dirty="0"/>
          </a:p>
        </p:txBody>
      </p:sp>
      <p:sp>
        <p:nvSpPr>
          <p:cNvPr id="62" name="Google Shape;777;p37">
            <a:extLst>
              <a:ext uri="{FF2B5EF4-FFF2-40B4-BE49-F238E27FC236}">
                <a16:creationId xmlns:a16="http://schemas.microsoft.com/office/drawing/2014/main" id="{0CEB65AF-7CEB-4E5A-9214-CFC9F6B972E5}"/>
              </a:ext>
            </a:extLst>
          </p:cNvPr>
          <p:cNvSpPr txBox="1">
            <a:spLocks/>
          </p:cNvSpPr>
          <p:nvPr/>
        </p:nvSpPr>
        <p:spPr>
          <a:xfrm>
            <a:off x="1955725" y="3998514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164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777;p37">
            <a:extLst>
              <a:ext uri="{FF2B5EF4-FFF2-40B4-BE49-F238E27FC236}">
                <a16:creationId xmlns:a16="http://schemas.microsoft.com/office/drawing/2014/main" id="{B34AA9D8-0C6F-41BA-BE3A-4788F2D3A29F}"/>
              </a:ext>
            </a:extLst>
          </p:cNvPr>
          <p:cNvSpPr txBox="1">
            <a:spLocks/>
          </p:cNvSpPr>
          <p:nvPr/>
        </p:nvSpPr>
        <p:spPr>
          <a:xfrm>
            <a:off x="1606616" y="4331539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>
                <a:solidFill>
                  <a:srgbClr val="E93F62"/>
                </a:solidFill>
              </a:rPr>
              <a:t>1</a:t>
            </a:r>
            <a:endParaRPr lang="en-US" dirty="0">
              <a:solidFill>
                <a:srgbClr val="E93F62"/>
              </a:solidFill>
            </a:endParaRPr>
          </a:p>
        </p:txBody>
      </p:sp>
      <p:sp>
        <p:nvSpPr>
          <p:cNvPr id="777" name="Google Shape;777;p37"/>
          <p:cNvSpPr txBox="1">
            <a:spLocks noGrp="1"/>
          </p:cNvSpPr>
          <p:nvPr>
            <p:ph type="title" idx="4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two fifths of 2? </a:t>
            </a:r>
            <a:endParaRPr dirty="0"/>
          </a:p>
        </p:txBody>
      </p:sp>
      <p:grpSp>
        <p:nvGrpSpPr>
          <p:cNvPr id="784" name="Google Shape;784;p37"/>
          <p:cNvGrpSpPr/>
          <p:nvPr/>
        </p:nvGrpSpPr>
        <p:grpSpPr>
          <a:xfrm>
            <a:off x="7216996" y="260893"/>
            <a:ext cx="1424468" cy="1375292"/>
            <a:chOff x="7363751" y="1254315"/>
            <a:chExt cx="1424468" cy="1375292"/>
          </a:xfrm>
        </p:grpSpPr>
        <p:sp>
          <p:nvSpPr>
            <p:cNvPr id="785" name="Google Shape;785;p37"/>
            <p:cNvSpPr/>
            <p:nvPr/>
          </p:nvSpPr>
          <p:spPr>
            <a:xfrm>
              <a:off x="7363751" y="1256925"/>
              <a:ext cx="1368425" cy="1372682"/>
            </a:xfrm>
            <a:custGeom>
              <a:avLst/>
              <a:gdLst/>
              <a:ahLst/>
              <a:cxnLst/>
              <a:rect l="l" t="t" r="r" b="b"/>
              <a:pathLst>
                <a:path w="206399" h="207041" extrusionOk="0">
                  <a:moveTo>
                    <a:pt x="153" y="183716"/>
                  </a:moveTo>
                  <a:lnTo>
                    <a:pt x="153" y="183716"/>
                  </a:lnTo>
                  <a:cubicBezTo>
                    <a:pt x="63" y="183826"/>
                    <a:pt x="12" y="183898"/>
                    <a:pt x="2" y="183898"/>
                  </a:cubicBezTo>
                  <a:cubicBezTo>
                    <a:pt x="1" y="183898"/>
                    <a:pt x="0" y="183897"/>
                    <a:pt x="0" y="183895"/>
                  </a:cubicBezTo>
                  <a:lnTo>
                    <a:pt x="0" y="183895"/>
                  </a:lnTo>
                  <a:cubicBezTo>
                    <a:pt x="0" y="184228"/>
                    <a:pt x="11" y="184381"/>
                    <a:pt x="31" y="184381"/>
                  </a:cubicBezTo>
                  <a:cubicBezTo>
                    <a:pt x="57" y="184381"/>
                    <a:pt x="98" y="184143"/>
                    <a:pt x="153" y="183716"/>
                  </a:cubicBezTo>
                  <a:close/>
                  <a:moveTo>
                    <a:pt x="22505" y="0"/>
                  </a:moveTo>
                  <a:lnTo>
                    <a:pt x="9130" y="109565"/>
                  </a:lnTo>
                  <a:cubicBezTo>
                    <a:pt x="9130" y="109565"/>
                    <a:pt x="7652" y="121461"/>
                    <a:pt x="5915" y="135735"/>
                  </a:cubicBezTo>
                  <a:cubicBezTo>
                    <a:pt x="5015" y="142872"/>
                    <a:pt x="4115" y="150588"/>
                    <a:pt x="3215" y="157725"/>
                  </a:cubicBezTo>
                  <a:cubicBezTo>
                    <a:pt x="2315" y="165634"/>
                    <a:pt x="1543" y="169363"/>
                    <a:pt x="964" y="176179"/>
                  </a:cubicBezTo>
                  <a:cubicBezTo>
                    <a:pt x="603" y="179471"/>
                    <a:pt x="317" y="182437"/>
                    <a:pt x="153" y="183716"/>
                  </a:cubicBezTo>
                  <a:lnTo>
                    <a:pt x="153" y="183716"/>
                  </a:lnTo>
                  <a:cubicBezTo>
                    <a:pt x="442" y="183362"/>
                    <a:pt x="1131" y="182616"/>
                    <a:pt x="2154" y="182616"/>
                  </a:cubicBezTo>
                  <a:cubicBezTo>
                    <a:pt x="2956" y="182616"/>
                    <a:pt x="3963" y="183074"/>
                    <a:pt x="5144" y="184538"/>
                  </a:cubicBezTo>
                  <a:cubicBezTo>
                    <a:pt x="8313" y="185916"/>
                    <a:pt x="11679" y="186604"/>
                    <a:pt x="15077" y="186604"/>
                  </a:cubicBezTo>
                  <a:cubicBezTo>
                    <a:pt x="16437" y="186604"/>
                    <a:pt x="17802" y="186494"/>
                    <a:pt x="19161" y="186274"/>
                  </a:cubicBezTo>
                  <a:cubicBezTo>
                    <a:pt x="21112" y="186359"/>
                    <a:pt x="23118" y="190219"/>
                    <a:pt x="25291" y="190219"/>
                  </a:cubicBezTo>
                  <a:cubicBezTo>
                    <a:pt x="26413" y="190219"/>
                    <a:pt x="27580" y="189190"/>
                    <a:pt x="28806" y="186081"/>
                  </a:cubicBezTo>
                  <a:cubicBezTo>
                    <a:pt x="30346" y="189368"/>
                    <a:pt x="31968" y="190296"/>
                    <a:pt x="33647" y="190296"/>
                  </a:cubicBezTo>
                  <a:cubicBezTo>
                    <a:pt x="35612" y="190296"/>
                    <a:pt x="37656" y="189024"/>
                    <a:pt x="39737" y="188781"/>
                  </a:cubicBezTo>
                  <a:cubicBezTo>
                    <a:pt x="40139" y="188654"/>
                    <a:pt x="40542" y="188599"/>
                    <a:pt x="40948" y="188599"/>
                  </a:cubicBezTo>
                  <a:cubicBezTo>
                    <a:pt x="43648" y="188599"/>
                    <a:pt x="46418" y="191059"/>
                    <a:pt x="49299" y="191059"/>
                  </a:cubicBezTo>
                  <a:cubicBezTo>
                    <a:pt x="50131" y="191059"/>
                    <a:pt x="50973" y="190854"/>
                    <a:pt x="51825" y="190325"/>
                  </a:cubicBezTo>
                  <a:cubicBezTo>
                    <a:pt x="53234" y="187842"/>
                    <a:pt x="54637" y="186964"/>
                    <a:pt x="56039" y="186964"/>
                  </a:cubicBezTo>
                  <a:cubicBezTo>
                    <a:pt x="58923" y="186964"/>
                    <a:pt x="61807" y="190679"/>
                    <a:pt x="64749" y="191804"/>
                  </a:cubicBezTo>
                  <a:cubicBezTo>
                    <a:pt x="67758" y="193131"/>
                    <a:pt x="70828" y="194245"/>
                    <a:pt x="73937" y="194245"/>
                  </a:cubicBezTo>
                  <a:cubicBezTo>
                    <a:pt x="75346" y="194245"/>
                    <a:pt x="76764" y="194017"/>
                    <a:pt x="78187" y="193475"/>
                  </a:cubicBezTo>
                  <a:cubicBezTo>
                    <a:pt x="80502" y="193797"/>
                    <a:pt x="82752" y="194247"/>
                    <a:pt x="85067" y="194568"/>
                  </a:cubicBezTo>
                  <a:cubicBezTo>
                    <a:pt x="85478" y="193968"/>
                    <a:pt x="85881" y="193735"/>
                    <a:pt x="86280" y="193735"/>
                  </a:cubicBezTo>
                  <a:cubicBezTo>
                    <a:pt x="87674" y="193735"/>
                    <a:pt x="89007" y="196593"/>
                    <a:pt x="90391" y="196593"/>
                  </a:cubicBezTo>
                  <a:cubicBezTo>
                    <a:pt x="90901" y="196593"/>
                    <a:pt x="91418" y="196206"/>
                    <a:pt x="91947" y="195147"/>
                  </a:cubicBezTo>
                  <a:cubicBezTo>
                    <a:pt x="92620" y="194452"/>
                    <a:pt x="93285" y="194181"/>
                    <a:pt x="93946" y="194181"/>
                  </a:cubicBezTo>
                  <a:cubicBezTo>
                    <a:pt x="96286" y="194181"/>
                    <a:pt x="98564" y="197585"/>
                    <a:pt x="100895" y="197585"/>
                  </a:cubicBezTo>
                  <a:cubicBezTo>
                    <a:pt x="101740" y="197585"/>
                    <a:pt x="102592" y="197137"/>
                    <a:pt x="103456" y="195919"/>
                  </a:cubicBezTo>
                  <a:cubicBezTo>
                    <a:pt x="107250" y="196690"/>
                    <a:pt x="111044" y="196176"/>
                    <a:pt x="114709" y="197912"/>
                  </a:cubicBezTo>
                  <a:cubicBezTo>
                    <a:pt x="117229" y="196738"/>
                    <a:pt x="119730" y="195972"/>
                    <a:pt x="122183" y="195972"/>
                  </a:cubicBezTo>
                  <a:cubicBezTo>
                    <a:pt x="124299" y="195972"/>
                    <a:pt x="126379" y="196542"/>
                    <a:pt x="128404" y="197912"/>
                  </a:cubicBezTo>
                  <a:cubicBezTo>
                    <a:pt x="128438" y="197911"/>
                    <a:pt x="128471" y="197911"/>
                    <a:pt x="128504" y="197911"/>
                  </a:cubicBezTo>
                  <a:cubicBezTo>
                    <a:pt x="132488" y="197911"/>
                    <a:pt x="136271" y="201286"/>
                    <a:pt x="139942" y="201286"/>
                  </a:cubicBezTo>
                  <a:cubicBezTo>
                    <a:pt x="140384" y="201286"/>
                    <a:pt x="140825" y="201237"/>
                    <a:pt x="141264" y="201127"/>
                  </a:cubicBezTo>
                  <a:cubicBezTo>
                    <a:pt x="143416" y="202371"/>
                    <a:pt x="145516" y="202842"/>
                    <a:pt x="147563" y="202842"/>
                  </a:cubicBezTo>
                  <a:cubicBezTo>
                    <a:pt x="149429" y="202842"/>
                    <a:pt x="151252" y="202450"/>
                    <a:pt x="153031" y="201898"/>
                  </a:cubicBezTo>
                  <a:cubicBezTo>
                    <a:pt x="154564" y="204854"/>
                    <a:pt x="156098" y="205742"/>
                    <a:pt x="157605" y="205742"/>
                  </a:cubicBezTo>
                  <a:cubicBezTo>
                    <a:pt x="159574" y="205742"/>
                    <a:pt x="161498" y="204228"/>
                    <a:pt x="163318" y="203827"/>
                  </a:cubicBezTo>
                  <a:cubicBezTo>
                    <a:pt x="163639" y="203913"/>
                    <a:pt x="163958" y="203948"/>
                    <a:pt x="164273" y="203948"/>
                  </a:cubicBezTo>
                  <a:cubicBezTo>
                    <a:pt x="165934" y="203948"/>
                    <a:pt x="167517" y="202957"/>
                    <a:pt x="169002" y="202957"/>
                  </a:cubicBezTo>
                  <a:cubicBezTo>
                    <a:pt x="170005" y="202957"/>
                    <a:pt x="170963" y="203408"/>
                    <a:pt x="171870" y="204920"/>
                  </a:cubicBezTo>
                  <a:cubicBezTo>
                    <a:pt x="172837" y="203446"/>
                    <a:pt x="173740" y="202898"/>
                    <a:pt x="174587" y="202898"/>
                  </a:cubicBezTo>
                  <a:cubicBezTo>
                    <a:pt x="175992" y="202898"/>
                    <a:pt x="177241" y="204408"/>
                    <a:pt x="178364" y="205692"/>
                  </a:cubicBezTo>
                  <a:cubicBezTo>
                    <a:pt x="179447" y="206716"/>
                    <a:pt x="180385" y="207040"/>
                    <a:pt x="181165" y="207040"/>
                  </a:cubicBezTo>
                  <a:cubicBezTo>
                    <a:pt x="182518" y="207040"/>
                    <a:pt x="183397" y="206066"/>
                    <a:pt x="183736" y="206066"/>
                  </a:cubicBezTo>
                  <a:cubicBezTo>
                    <a:pt x="183841" y="206066"/>
                    <a:pt x="183894" y="206158"/>
                    <a:pt x="183894" y="206399"/>
                  </a:cubicBezTo>
                  <a:cubicBezTo>
                    <a:pt x="184023" y="204663"/>
                    <a:pt x="184215" y="202927"/>
                    <a:pt x="184537" y="201255"/>
                  </a:cubicBezTo>
                  <a:cubicBezTo>
                    <a:pt x="184545" y="201268"/>
                    <a:pt x="184553" y="201274"/>
                    <a:pt x="184561" y="201274"/>
                  </a:cubicBezTo>
                  <a:cubicBezTo>
                    <a:pt x="184893" y="201274"/>
                    <a:pt x="185583" y="191565"/>
                    <a:pt x="186273" y="187238"/>
                  </a:cubicBezTo>
                  <a:cubicBezTo>
                    <a:pt x="186980" y="181194"/>
                    <a:pt x="187752" y="178365"/>
                    <a:pt x="188781" y="166663"/>
                  </a:cubicBezTo>
                  <a:cubicBezTo>
                    <a:pt x="189681" y="158947"/>
                    <a:pt x="190710" y="150459"/>
                    <a:pt x="191803" y="141650"/>
                  </a:cubicBezTo>
                  <a:cubicBezTo>
                    <a:pt x="198297" y="88668"/>
                    <a:pt x="206398" y="22440"/>
                    <a:pt x="206398" y="22440"/>
                  </a:cubicBezTo>
                  <a:lnTo>
                    <a:pt x="22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999999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7"/>
            <p:cNvSpPr/>
            <p:nvPr/>
          </p:nvSpPr>
          <p:spPr>
            <a:xfrm rot="6663897">
              <a:off x="8354296" y="1217941"/>
              <a:ext cx="397549" cy="470297"/>
            </a:xfrm>
            <a:custGeom>
              <a:avLst/>
              <a:gdLst/>
              <a:ahLst/>
              <a:cxnLst/>
              <a:rect l="l" t="t" r="r" b="b"/>
              <a:pathLst>
                <a:path w="44204" h="52293" extrusionOk="0">
                  <a:moveTo>
                    <a:pt x="35127" y="1"/>
                  </a:moveTo>
                  <a:cubicBezTo>
                    <a:pt x="34818" y="1"/>
                    <a:pt x="34509" y="20"/>
                    <a:pt x="34200" y="61"/>
                  </a:cubicBezTo>
                  <a:cubicBezTo>
                    <a:pt x="33328" y="119"/>
                    <a:pt x="32513" y="352"/>
                    <a:pt x="31699" y="643"/>
                  </a:cubicBezTo>
                  <a:cubicBezTo>
                    <a:pt x="31350" y="817"/>
                    <a:pt x="31001" y="992"/>
                    <a:pt x="30652" y="1166"/>
                  </a:cubicBezTo>
                  <a:lnTo>
                    <a:pt x="30129" y="1457"/>
                  </a:lnTo>
                  <a:lnTo>
                    <a:pt x="29721" y="1748"/>
                  </a:lnTo>
                  <a:cubicBezTo>
                    <a:pt x="29431" y="1922"/>
                    <a:pt x="29198" y="2155"/>
                    <a:pt x="28965" y="2329"/>
                  </a:cubicBezTo>
                  <a:lnTo>
                    <a:pt x="28733" y="2620"/>
                  </a:lnTo>
                  <a:lnTo>
                    <a:pt x="28500" y="2853"/>
                  </a:lnTo>
                  <a:lnTo>
                    <a:pt x="28093" y="3260"/>
                  </a:lnTo>
                  <a:lnTo>
                    <a:pt x="12738" y="22046"/>
                  </a:lnTo>
                  <a:lnTo>
                    <a:pt x="2618" y="34318"/>
                  </a:lnTo>
                  <a:lnTo>
                    <a:pt x="2153" y="34900"/>
                  </a:lnTo>
                  <a:lnTo>
                    <a:pt x="1920" y="35191"/>
                  </a:lnTo>
                  <a:lnTo>
                    <a:pt x="1687" y="35656"/>
                  </a:lnTo>
                  <a:cubicBezTo>
                    <a:pt x="1513" y="35947"/>
                    <a:pt x="1338" y="36238"/>
                    <a:pt x="1164" y="36587"/>
                  </a:cubicBezTo>
                  <a:lnTo>
                    <a:pt x="931" y="37168"/>
                  </a:lnTo>
                  <a:cubicBezTo>
                    <a:pt x="815" y="37401"/>
                    <a:pt x="757" y="37575"/>
                    <a:pt x="699" y="37808"/>
                  </a:cubicBezTo>
                  <a:cubicBezTo>
                    <a:pt x="175" y="39262"/>
                    <a:pt x="1" y="40832"/>
                    <a:pt x="175" y="42403"/>
                  </a:cubicBezTo>
                  <a:cubicBezTo>
                    <a:pt x="291" y="43450"/>
                    <a:pt x="524" y="44439"/>
                    <a:pt x="873" y="45427"/>
                  </a:cubicBezTo>
                  <a:cubicBezTo>
                    <a:pt x="1106" y="45893"/>
                    <a:pt x="1338" y="46300"/>
                    <a:pt x="1571" y="46765"/>
                  </a:cubicBezTo>
                  <a:lnTo>
                    <a:pt x="1920" y="47347"/>
                  </a:lnTo>
                  <a:cubicBezTo>
                    <a:pt x="2036" y="47521"/>
                    <a:pt x="2153" y="47696"/>
                    <a:pt x="2269" y="47870"/>
                  </a:cubicBezTo>
                  <a:cubicBezTo>
                    <a:pt x="2502" y="48161"/>
                    <a:pt x="2734" y="48452"/>
                    <a:pt x="3025" y="48684"/>
                  </a:cubicBezTo>
                  <a:lnTo>
                    <a:pt x="3316" y="49033"/>
                  </a:lnTo>
                  <a:lnTo>
                    <a:pt x="3607" y="49324"/>
                  </a:lnTo>
                  <a:lnTo>
                    <a:pt x="4188" y="49789"/>
                  </a:lnTo>
                  <a:lnTo>
                    <a:pt x="4770" y="50255"/>
                  </a:lnTo>
                  <a:lnTo>
                    <a:pt x="5061" y="50487"/>
                  </a:lnTo>
                  <a:lnTo>
                    <a:pt x="5468" y="50720"/>
                  </a:lnTo>
                  <a:cubicBezTo>
                    <a:pt x="5759" y="50894"/>
                    <a:pt x="6108" y="51069"/>
                    <a:pt x="6457" y="51243"/>
                  </a:cubicBezTo>
                  <a:lnTo>
                    <a:pt x="7038" y="51476"/>
                  </a:lnTo>
                  <a:lnTo>
                    <a:pt x="7620" y="51709"/>
                  </a:lnTo>
                  <a:cubicBezTo>
                    <a:pt x="8085" y="51883"/>
                    <a:pt x="8609" y="52000"/>
                    <a:pt x="9074" y="52116"/>
                  </a:cubicBezTo>
                  <a:cubicBezTo>
                    <a:pt x="9750" y="52229"/>
                    <a:pt x="10426" y="52293"/>
                    <a:pt x="11102" y="52293"/>
                  </a:cubicBezTo>
                  <a:cubicBezTo>
                    <a:pt x="11473" y="52293"/>
                    <a:pt x="11844" y="52273"/>
                    <a:pt x="12215" y="52232"/>
                  </a:cubicBezTo>
                  <a:cubicBezTo>
                    <a:pt x="13262" y="52116"/>
                    <a:pt x="14309" y="51883"/>
                    <a:pt x="15297" y="51534"/>
                  </a:cubicBezTo>
                  <a:cubicBezTo>
                    <a:pt x="15704" y="51302"/>
                    <a:pt x="16170" y="51127"/>
                    <a:pt x="16577" y="50894"/>
                  </a:cubicBezTo>
                  <a:lnTo>
                    <a:pt x="17158" y="50545"/>
                  </a:lnTo>
                  <a:lnTo>
                    <a:pt x="17682" y="50138"/>
                  </a:lnTo>
                  <a:cubicBezTo>
                    <a:pt x="17973" y="49906"/>
                    <a:pt x="18264" y="49673"/>
                    <a:pt x="18554" y="49440"/>
                  </a:cubicBezTo>
                  <a:lnTo>
                    <a:pt x="18671" y="49266"/>
                  </a:lnTo>
                  <a:lnTo>
                    <a:pt x="18671" y="45253"/>
                  </a:lnTo>
                  <a:lnTo>
                    <a:pt x="17566" y="46590"/>
                  </a:lnTo>
                  <a:lnTo>
                    <a:pt x="17217" y="46998"/>
                  </a:lnTo>
                  <a:cubicBezTo>
                    <a:pt x="17158" y="47056"/>
                    <a:pt x="17042" y="47172"/>
                    <a:pt x="16984" y="47230"/>
                  </a:cubicBezTo>
                  <a:cubicBezTo>
                    <a:pt x="16926" y="47288"/>
                    <a:pt x="16810" y="47405"/>
                    <a:pt x="16751" y="47463"/>
                  </a:cubicBezTo>
                  <a:cubicBezTo>
                    <a:pt x="16519" y="47637"/>
                    <a:pt x="16286" y="47812"/>
                    <a:pt x="16053" y="47986"/>
                  </a:cubicBezTo>
                  <a:lnTo>
                    <a:pt x="15704" y="48277"/>
                  </a:lnTo>
                  <a:lnTo>
                    <a:pt x="15239" y="48510"/>
                  </a:lnTo>
                  <a:cubicBezTo>
                    <a:pt x="14948" y="48742"/>
                    <a:pt x="14599" y="48859"/>
                    <a:pt x="14250" y="49033"/>
                  </a:cubicBezTo>
                  <a:cubicBezTo>
                    <a:pt x="13494" y="49324"/>
                    <a:pt x="12738" y="49499"/>
                    <a:pt x="11924" y="49615"/>
                  </a:cubicBezTo>
                  <a:cubicBezTo>
                    <a:pt x="11721" y="49630"/>
                    <a:pt x="11515" y="49638"/>
                    <a:pt x="11305" y="49638"/>
                  </a:cubicBezTo>
                  <a:cubicBezTo>
                    <a:pt x="10731" y="49638"/>
                    <a:pt x="10135" y="49584"/>
                    <a:pt x="9539" y="49499"/>
                  </a:cubicBezTo>
                  <a:cubicBezTo>
                    <a:pt x="9190" y="49382"/>
                    <a:pt x="8841" y="49324"/>
                    <a:pt x="8492" y="49208"/>
                  </a:cubicBezTo>
                  <a:lnTo>
                    <a:pt x="8027" y="49033"/>
                  </a:lnTo>
                  <a:lnTo>
                    <a:pt x="7562" y="48801"/>
                  </a:lnTo>
                  <a:cubicBezTo>
                    <a:pt x="7329" y="48684"/>
                    <a:pt x="7096" y="48568"/>
                    <a:pt x="6864" y="48452"/>
                  </a:cubicBezTo>
                  <a:lnTo>
                    <a:pt x="6515" y="48219"/>
                  </a:lnTo>
                  <a:lnTo>
                    <a:pt x="6282" y="48045"/>
                  </a:lnTo>
                  <a:lnTo>
                    <a:pt x="5875" y="47754"/>
                  </a:lnTo>
                  <a:lnTo>
                    <a:pt x="5410" y="47347"/>
                  </a:lnTo>
                  <a:lnTo>
                    <a:pt x="5235" y="47172"/>
                  </a:lnTo>
                  <a:lnTo>
                    <a:pt x="5003" y="46881"/>
                  </a:lnTo>
                  <a:cubicBezTo>
                    <a:pt x="4770" y="46707"/>
                    <a:pt x="4595" y="46474"/>
                    <a:pt x="4421" y="46242"/>
                  </a:cubicBezTo>
                  <a:cubicBezTo>
                    <a:pt x="4363" y="46125"/>
                    <a:pt x="4247" y="46009"/>
                    <a:pt x="4188" y="45893"/>
                  </a:cubicBezTo>
                  <a:lnTo>
                    <a:pt x="3898" y="45427"/>
                  </a:lnTo>
                  <a:cubicBezTo>
                    <a:pt x="3723" y="45078"/>
                    <a:pt x="3549" y="44787"/>
                    <a:pt x="3432" y="44439"/>
                  </a:cubicBezTo>
                  <a:cubicBezTo>
                    <a:pt x="2792" y="42926"/>
                    <a:pt x="2618" y="41298"/>
                    <a:pt x="2967" y="39727"/>
                  </a:cubicBezTo>
                  <a:cubicBezTo>
                    <a:pt x="3025" y="39378"/>
                    <a:pt x="3141" y="39029"/>
                    <a:pt x="3258" y="38680"/>
                  </a:cubicBezTo>
                  <a:cubicBezTo>
                    <a:pt x="3316" y="38506"/>
                    <a:pt x="3374" y="38332"/>
                    <a:pt x="3432" y="38157"/>
                  </a:cubicBezTo>
                  <a:cubicBezTo>
                    <a:pt x="3490" y="38041"/>
                    <a:pt x="3549" y="37866"/>
                    <a:pt x="3607" y="37750"/>
                  </a:cubicBezTo>
                  <a:cubicBezTo>
                    <a:pt x="3723" y="37517"/>
                    <a:pt x="3839" y="37226"/>
                    <a:pt x="4014" y="36994"/>
                  </a:cubicBezTo>
                  <a:cubicBezTo>
                    <a:pt x="4072" y="36936"/>
                    <a:pt x="4130" y="36819"/>
                    <a:pt x="4188" y="36703"/>
                  </a:cubicBezTo>
                  <a:lnTo>
                    <a:pt x="4363" y="36470"/>
                  </a:lnTo>
                  <a:lnTo>
                    <a:pt x="4712" y="36005"/>
                  </a:lnTo>
                  <a:lnTo>
                    <a:pt x="14774" y="23733"/>
                  </a:lnTo>
                  <a:lnTo>
                    <a:pt x="30187" y="5005"/>
                  </a:lnTo>
                  <a:lnTo>
                    <a:pt x="30478" y="4656"/>
                  </a:lnTo>
                  <a:lnTo>
                    <a:pt x="30594" y="4481"/>
                  </a:lnTo>
                  <a:lnTo>
                    <a:pt x="30827" y="4365"/>
                  </a:lnTo>
                  <a:cubicBezTo>
                    <a:pt x="30943" y="4191"/>
                    <a:pt x="31117" y="4074"/>
                    <a:pt x="31292" y="3958"/>
                  </a:cubicBezTo>
                  <a:lnTo>
                    <a:pt x="31583" y="3725"/>
                  </a:lnTo>
                  <a:lnTo>
                    <a:pt x="31932" y="3551"/>
                  </a:lnTo>
                  <a:cubicBezTo>
                    <a:pt x="32164" y="3435"/>
                    <a:pt x="32397" y="3260"/>
                    <a:pt x="32688" y="3144"/>
                  </a:cubicBezTo>
                  <a:cubicBezTo>
                    <a:pt x="33211" y="2969"/>
                    <a:pt x="33851" y="2795"/>
                    <a:pt x="34433" y="2737"/>
                  </a:cubicBezTo>
                  <a:cubicBezTo>
                    <a:pt x="34620" y="2720"/>
                    <a:pt x="34802" y="2713"/>
                    <a:pt x="34983" y="2713"/>
                  </a:cubicBezTo>
                  <a:cubicBezTo>
                    <a:pt x="35418" y="2713"/>
                    <a:pt x="35841" y="2754"/>
                    <a:pt x="36294" y="2795"/>
                  </a:cubicBezTo>
                  <a:cubicBezTo>
                    <a:pt x="36526" y="2853"/>
                    <a:pt x="36817" y="2969"/>
                    <a:pt x="37108" y="3027"/>
                  </a:cubicBezTo>
                  <a:lnTo>
                    <a:pt x="37457" y="3144"/>
                  </a:lnTo>
                  <a:lnTo>
                    <a:pt x="37806" y="3318"/>
                  </a:lnTo>
                  <a:cubicBezTo>
                    <a:pt x="37980" y="3435"/>
                    <a:pt x="38155" y="3493"/>
                    <a:pt x="38388" y="3609"/>
                  </a:cubicBezTo>
                  <a:lnTo>
                    <a:pt x="38620" y="3784"/>
                  </a:lnTo>
                  <a:lnTo>
                    <a:pt x="38795" y="3900"/>
                  </a:lnTo>
                  <a:lnTo>
                    <a:pt x="39144" y="4132"/>
                  </a:lnTo>
                  <a:lnTo>
                    <a:pt x="39435" y="4481"/>
                  </a:lnTo>
                  <a:lnTo>
                    <a:pt x="39609" y="4598"/>
                  </a:lnTo>
                  <a:lnTo>
                    <a:pt x="39783" y="4830"/>
                  </a:lnTo>
                  <a:cubicBezTo>
                    <a:pt x="39958" y="4947"/>
                    <a:pt x="40074" y="5121"/>
                    <a:pt x="40191" y="5296"/>
                  </a:cubicBezTo>
                  <a:lnTo>
                    <a:pt x="40423" y="5587"/>
                  </a:lnTo>
                  <a:lnTo>
                    <a:pt x="40598" y="5935"/>
                  </a:lnTo>
                  <a:cubicBezTo>
                    <a:pt x="40772" y="6168"/>
                    <a:pt x="40889" y="6401"/>
                    <a:pt x="41005" y="6633"/>
                  </a:cubicBezTo>
                  <a:cubicBezTo>
                    <a:pt x="41179" y="7215"/>
                    <a:pt x="41354" y="7855"/>
                    <a:pt x="41412" y="8436"/>
                  </a:cubicBezTo>
                  <a:cubicBezTo>
                    <a:pt x="41470" y="9076"/>
                    <a:pt x="41470" y="9658"/>
                    <a:pt x="41354" y="10298"/>
                  </a:cubicBezTo>
                  <a:cubicBezTo>
                    <a:pt x="41296" y="10530"/>
                    <a:pt x="41179" y="10821"/>
                    <a:pt x="41121" y="11112"/>
                  </a:cubicBezTo>
                  <a:lnTo>
                    <a:pt x="41005" y="11461"/>
                  </a:lnTo>
                  <a:lnTo>
                    <a:pt x="40830" y="11810"/>
                  </a:lnTo>
                  <a:cubicBezTo>
                    <a:pt x="40772" y="11984"/>
                    <a:pt x="40656" y="12159"/>
                    <a:pt x="40540" y="12333"/>
                  </a:cubicBezTo>
                  <a:lnTo>
                    <a:pt x="40423" y="12566"/>
                  </a:lnTo>
                  <a:lnTo>
                    <a:pt x="40249" y="12740"/>
                  </a:lnTo>
                  <a:lnTo>
                    <a:pt x="40016" y="13089"/>
                  </a:lnTo>
                  <a:lnTo>
                    <a:pt x="15763" y="42635"/>
                  </a:lnTo>
                  <a:lnTo>
                    <a:pt x="15588" y="42868"/>
                  </a:lnTo>
                  <a:cubicBezTo>
                    <a:pt x="15472" y="42926"/>
                    <a:pt x="15414" y="43043"/>
                    <a:pt x="15297" y="43101"/>
                  </a:cubicBezTo>
                  <a:cubicBezTo>
                    <a:pt x="15239" y="43217"/>
                    <a:pt x="15123" y="43275"/>
                    <a:pt x="15006" y="43392"/>
                  </a:cubicBezTo>
                  <a:cubicBezTo>
                    <a:pt x="14658" y="43566"/>
                    <a:pt x="14367" y="43799"/>
                    <a:pt x="14018" y="43915"/>
                  </a:cubicBezTo>
                  <a:cubicBezTo>
                    <a:pt x="13611" y="44090"/>
                    <a:pt x="13203" y="44148"/>
                    <a:pt x="12796" y="44206"/>
                  </a:cubicBezTo>
                  <a:cubicBezTo>
                    <a:pt x="12604" y="44230"/>
                    <a:pt x="12421" y="44244"/>
                    <a:pt x="12244" y="44244"/>
                  </a:cubicBezTo>
                  <a:cubicBezTo>
                    <a:pt x="11994" y="44244"/>
                    <a:pt x="11755" y="44216"/>
                    <a:pt x="11517" y="44148"/>
                  </a:cubicBezTo>
                  <a:cubicBezTo>
                    <a:pt x="11168" y="44090"/>
                    <a:pt x="10819" y="43973"/>
                    <a:pt x="10470" y="43799"/>
                  </a:cubicBezTo>
                  <a:cubicBezTo>
                    <a:pt x="10354" y="43741"/>
                    <a:pt x="10179" y="43682"/>
                    <a:pt x="10063" y="43624"/>
                  </a:cubicBezTo>
                  <a:cubicBezTo>
                    <a:pt x="9946" y="43566"/>
                    <a:pt x="9888" y="43508"/>
                    <a:pt x="9772" y="43392"/>
                  </a:cubicBezTo>
                  <a:lnTo>
                    <a:pt x="9597" y="43275"/>
                  </a:lnTo>
                  <a:lnTo>
                    <a:pt x="9365" y="43043"/>
                  </a:lnTo>
                  <a:cubicBezTo>
                    <a:pt x="9248" y="42984"/>
                    <a:pt x="9190" y="42868"/>
                    <a:pt x="9132" y="42810"/>
                  </a:cubicBezTo>
                  <a:cubicBezTo>
                    <a:pt x="9016" y="42694"/>
                    <a:pt x="8899" y="42577"/>
                    <a:pt x="8841" y="42461"/>
                  </a:cubicBezTo>
                  <a:cubicBezTo>
                    <a:pt x="8609" y="42170"/>
                    <a:pt x="8434" y="41821"/>
                    <a:pt x="8260" y="41472"/>
                  </a:cubicBezTo>
                  <a:cubicBezTo>
                    <a:pt x="8143" y="41123"/>
                    <a:pt x="8027" y="40658"/>
                    <a:pt x="7969" y="40251"/>
                  </a:cubicBezTo>
                  <a:cubicBezTo>
                    <a:pt x="7969" y="39844"/>
                    <a:pt x="7969" y="39437"/>
                    <a:pt x="8027" y="38971"/>
                  </a:cubicBezTo>
                  <a:cubicBezTo>
                    <a:pt x="8085" y="38622"/>
                    <a:pt x="8202" y="38273"/>
                    <a:pt x="8376" y="37924"/>
                  </a:cubicBezTo>
                  <a:cubicBezTo>
                    <a:pt x="8434" y="37808"/>
                    <a:pt x="8492" y="37692"/>
                    <a:pt x="8609" y="37575"/>
                  </a:cubicBezTo>
                  <a:cubicBezTo>
                    <a:pt x="8667" y="37459"/>
                    <a:pt x="8725" y="37343"/>
                    <a:pt x="8783" y="37285"/>
                  </a:cubicBezTo>
                  <a:lnTo>
                    <a:pt x="8958" y="36994"/>
                  </a:lnTo>
                  <a:lnTo>
                    <a:pt x="27395" y="14543"/>
                  </a:lnTo>
                  <a:cubicBezTo>
                    <a:pt x="27860" y="13962"/>
                    <a:pt x="27802" y="13148"/>
                    <a:pt x="27221" y="12682"/>
                  </a:cubicBezTo>
                  <a:lnTo>
                    <a:pt x="27162" y="12682"/>
                  </a:lnTo>
                  <a:cubicBezTo>
                    <a:pt x="26939" y="12483"/>
                    <a:pt x="26662" y="12391"/>
                    <a:pt x="26382" y="12391"/>
                  </a:cubicBezTo>
                  <a:cubicBezTo>
                    <a:pt x="26007" y="12391"/>
                    <a:pt x="25626" y="12557"/>
                    <a:pt x="25359" y="12857"/>
                  </a:cubicBezTo>
                  <a:lnTo>
                    <a:pt x="6864" y="35307"/>
                  </a:lnTo>
                  <a:lnTo>
                    <a:pt x="6573" y="35714"/>
                  </a:lnTo>
                  <a:cubicBezTo>
                    <a:pt x="6457" y="35831"/>
                    <a:pt x="6340" y="36005"/>
                    <a:pt x="6282" y="36180"/>
                  </a:cubicBezTo>
                  <a:cubicBezTo>
                    <a:pt x="6166" y="36354"/>
                    <a:pt x="6050" y="36587"/>
                    <a:pt x="5933" y="36819"/>
                  </a:cubicBezTo>
                  <a:cubicBezTo>
                    <a:pt x="5701" y="37343"/>
                    <a:pt x="5468" y="37866"/>
                    <a:pt x="5352" y="38506"/>
                  </a:cubicBezTo>
                  <a:cubicBezTo>
                    <a:pt x="5235" y="39146"/>
                    <a:pt x="5235" y="39844"/>
                    <a:pt x="5293" y="40542"/>
                  </a:cubicBezTo>
                  <a:cubicBezTo>
                    <a:pt x="5352" y="41181"/>
                    <a:pt x="5526" y="41879"/>
                    <a:pt x="5759" y="42519"/>
                  </a:cubicBezTo>
                  <a:cubicBezTo>
                    <a:pt x="5991" y="43043"/>
                    <a:pt x="6282" y="43566"/>
                    <a:pt x="6689" y="44031"/>
                  </a:cubicBezTo>
                  <a:cubicBezTo>
                    <a:pt x="6806" y="44264"/>
                    <a:pt x="6922" y="44439"/>
                    <a:pt x="7096" y="44613"/>
                  </a:cubicBezTo>
                  <a:cubicBezTo>
                    <a:pt x="7213" y="44729"/>
                    <a:pt x="7329" y="44846"/>
                    <a:pt x="7504" y="44962"/>
                  </a:cubicBezTo>
                  <a:lnTo>
                    <a:pt x="7853" y="45311"/>
                  </a:lnTo>
                  <a:lnTo>
                    <a:pt x="8202" y="45602"/>
                  </a:lnTo>
                  <a:cubicBezTo>
                    <a:pt x="8376" y="45718"/>
                    <a:pt x="8550" y="45776"/>
                    <a:pt x="8667" y="45893"/>
                  </a:cubicBezTo>
                  <a:cubicBezTo>
                    <a:pt x="8899" y="46009"/>
                    <a:pt x="9074" y="46125"/>
                    <a:pt x="9307" y="46242"/>
                  </a:cubicBezTo>
                  <a:cubicBezTo>
                    <a:pt x="9830" y="46474"/>
                    <a:pt x="10412" y="46649"/>
                    <a:pt x="10993" y="46765"/>
                  </a:cubicBezTo>
                  <a:cubicBezTo>
                    <a:pt x="11504" y="46850"/>
                    <a:pt x="11984" y="46904"/>
                    <a:pt x="12478" y="46904"/>
                  </a:cubicBezTo>
                  <a:cubicBezTo>
                    <a:pt x="12659" y="46904"/>
                    <a:pt x="12842" y="46897"/>
                    <a:pt x="13029" y="46881"/>
                  </a:cubicBezTo>
                  <a:cubicBezTo>
                    <a:pt x="13727" y="46823"/>
                    <a:pt x="14367" y="46649"/>
                    <a:pt x="15006" y="46416"/>
                  </a:cubicBezTo>
                  <a:cubicBezTo>
                    <a:pt x="15588" y="46183"/>
                    <a:pt x="16112" y="45893"/>
                    <a:pt x="16577" y="45544"/>
                  </a:cubicBezTo>
                  <a:cubicBezTo>
                    <a:pt x="16751" y="45369"/>
                    <a:pt x="16926" y="45253"/>
                    <a:pt x="17100" y="45078"/>
                  </a:cubicBezTo>
                  <a:cubicBezTo>
                    <a:pt x="17275" y="44962"/>
                    <a:pt x="17391" y="44846"/>
                    <a:pt x="17507" y="44671"/>
                  </a:cubicBezTo>
                  <a:lnTo>
                    <a:pt x="17856" y="44322"/>
                  </a:lnTo>
                  <a:lnTo>
                    <a:pt x="42110" y="14834"/>
                  </a:lnTo>
                  <a:lnTo>
                    <a:pt x="42459" y="14311"/>
                  </a:lnTo>
                  <a:lnTo>
                    <a:pt x="42633" y="14078"/>
                  </a:lnTo>
                  <a:lnTo>
                    <a:pt x="42866" y="13729"/>
                  </a:lnTo>
                  <a:cubicBezTo>
                    <a:pt x="42982" y="13497"/>
                    <a:pt x="43157" y="13206"/>
                    <a:pt x="43273" y="12915"/>
                  </a:cubicBezTo>
                  <a:cubicBezTo>
                    <a:pt x="43331" y="12799"/>
                    <a:pt x="43390" y="12624"/>
                    <a:pt x="43506" y="12450"/>
                  </a:cubicBezTo>
                  <a:lnTo>
                    <a:pt x="43680" y="11926"/>
                  </a:lnTo>
                  <a:cubicBezTo>
                    <a:pt x="43797" y="11577"/>
                    <a:pt x="43855" y="11228"/>
                    <a:pt x="43971" y="10763"/>
                  </a:cubicBezTo>
                  <a:cubicBezTo>
                    <a:pt x="44146" y="9890"/>
                    <a:pt x="44204" y="9018"/>
                    <a:pt x="44087" y="8204"/>
                  </a:cubicBezTo>
                  <a:cubicBezTo>
                    <a:pt x="44029" y="7331"/>
                    <a:pt x="43797" y="6459"/>
                    <a:pt x="43506" y="5645"/>
                  </a:cubicBezTo>
                  <a:cubicBezTo>
                    <a:pt x="43331" y="5296"/>
                    <a:pt x="43157" y="4947"/>
                    <a:pt x="42924" y="4598"/>
                  </a:cubicBezTo>
                  <a:lnTo>
                    <a:pt x="42692" y="4074"/>
                  </a:lnTo>
                  <a:cubicBezTo>
                    <a:pt x="42575" y="3958"/>
                    <a:pt x="42459" y="3784"/>
                    <a:pt x="42343" y="3667"/>
                  </a:cubicBezTo>
                  <a:cubicBezTo>
                    <a:pt x="42168" y="3435"/>
                    <a:pt x="41994" y="3202"/>
                    <a:pt x="41761" y="2969"/>
                  </a:cubicBezTo>
                  <a:lnTo>
                    <a:pt x="41587" y="2678"/>
                  </a:lnTo>
                  <a:lnTo>
                    <a:pt x="41354" y="2446"/>
                  </a:lnTo>
                  <a:lnTo>
                    <a:pt x="40830" y="2039"/>
                  </a:lnTo>
                  <a:lnTo>
                    <a:pt x="40365" y="1690"/>
                  </a:lnTo>
                  <a:lnTo>
                    <a:pt x="40132" y="1515"/>
                  </a:lnTo>
                  <a:lnTo>
                    <a:pt x="39783" y="1283"/>
                  </a:lnTo>
                  <a:cubicBezTo>
                    <a:pt x="39493" y="1166"/>
                    <a:pt x="39260" y="992"/>
                    <a:pt x="38969" y="875"/>
                  </a:cubicBezTo>
                  <a:lnTo>
                    <a:pt x="38504" y="643"/>
                  </a:lnTo>
                  <a:lnTo>
                    <a:pt x="37980" y="468"/>
                  </a:lnTo>
                  <a:cubicBezTo>
                    <a:pt x="37632" y="352"/>
                    <a:pt x="37224" y="294"/>
                    <a:pt x="36817" y="177"/>
                  </a:cubicBezTo>
                  <a:cubicBezTo>
                    <a:pt x="36254" y="65"/>
                    <a:pt x="35690" y="1"/>
                    <a:pt x="35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8" name="Google Shape;788;p37"/>
          <p:cNvSpPr/>
          <p:nvPr/>
        </p:nvSpPr>
        <p:spPr>
          <a:xfrm>
            <a:off x="7662349" y="615824"/>
            <a:ext cx="464933" cy="675752"/>
          </a:xfrm>
          <a:custGeom>
            <a:avLst/>
            <a:gdLst/>
            <a:ahLst/>
            <a:cxnLst/>
            <a:rect l="l" t="t" r="r" b="b"/>
            <a:pathLst>
              <a:path w="27201" h="39535" extrusionOk="0">
                <a:moveTo>
                  <a:pt x="13351" y="317"/>
                </a:moveTo>
                <a:cubicBezTo>
                  <a:pt x="14737" y="317"/>
                  <a:pt x="16122" y="675"/>
                  <a:pt x="17488" y="1373"/>
                </a:cubicBezTo>
                <a:lnTo>
                  <a:pt x="17465" y="1373"/>
                </a:lnTo>
                <a:cubicBezTo>
                  <a:pt x="18189" y="1746"/>
                  <a:pt x="18889" y="2167"/>
                  <a:pt x="19543" y="2657"/>
                </a:cubicBezTo>
                <a:cubicBezTo>
                  <a:pt x="17745" y="1700"/>
                  <a:pt x="15807" y="1046"/>
                  <a:pt x="13799" y="742"/>
                </a:cubicBezTo>
                <a:cubicBezTo>
                  <a:pt x="13260" y="652"/>
                  <a:pt x="12712" y="611"/>
                  <a:pt x="12166" y="611"/>
                </a:cubicBezTo>
                <a:cubicBezTo>
                  <a:pt x="11860" y="611"/>
                  <a:pt x="11556" y="624"/>
                  <a:pt x="11254" y="649"/>
                </a:cubicBezTo>
                <a:lnTo>
                  <a:pt x="10974" y="672"/>
                </a:lnTo>
                <a:cubicBezTo>
                  <a:pt x="11765" y="434"/>
                  <a:pt x="12558" y="317"/>
                  <a:pt x="13351" y="317"/>
                </a:cubicBezTo>
                <a:close/>
                <a:moveTo>
                  <a:pt x="19403" y="3030"/>
                </a:moveTo>
                <a:lnTo>
                  <a:pt x="19403" y="3030"/>
                </a:lnTo>
                <a:cubicBezTo>
                  <a:pt x="20173" y="3451"/>
                  <a:pt x="20897" y="3918"/>
                  <a:pt x="21574" y="4431"/>
                </a:cubicBezTo>
                <a:cubicBezTo>
                  <a:pt x="21714" y="4548"/>
                  <a:pt x="21807" y="4665"/>
                  <a:pt x="21924" y="4805"/>
                </a:cubicBezTo>
                <a:cubicBezTo>
                  <a:pt x="21457" y="4455"/>
                  <a:pt x="20967" y="4128"/>
                  <a:pt x="20453" y="3848"/>
                </a:cubicBezTo>
                <a:cubicBezTo>
                  <a:pt x="20126" y="3567"/>
                  <a:pt x="19776" y="3287"/>
                  <a:pt x="19403" y="3030"/>
                </a:cubicBezTo>
                <a:close/>
                <a:moveTo>
                  <a:pt x="14208" y="2447"/>
                </a:moveTo>
                <a:cubicBezTo>
                  <a:pt x="14885" y="2447"/>
                  <a:pt x="15562" y="2517"/>
                  <a:pt x="16227" y="2657"/>
                </a:cubicBezTo>
                <a:cubicBezTo>
                  <a:pt x="15872" y="2626"/>
                  <a:pt x="15517" y="2611"/>
                  <a:pt x="15164" y="2611"/>
                </a:cubicBezTo>
                <a:cubicBezTo>
                  <a:pt x="12309" y="2611"/>
                  <a:pt x="9531" y="3607"/>
                  <a:pt x="7308" y="5435"/>
                </a:cubicBezTo>
                <a:cubicBezTo>
                  <a:pt x="8616" y="4034"/>
                  <a:pt x="10320" y="3054"/>
                  <a:pt x="12188" y="2657"/>
                </a:cubicBezTo>
                <a:cubicBezTo>
                  <a:pt x="12853" y="2517"/>
                  <a:pt x="13531" y="2447"/>
                  <a:pt x="14208" y="2447"/>
                </a:cubicBezTo>
                <a:close/>
                <a:moveTo>
                  <a:pt x="14963" y="2901"/>
                </a:moveTo>
                <a:cubicBezTo>
                  <a:pt x="16414" y="2901"/>
                  <a:pt x="17847" y="3178"/>
                  <a:pt x="19193" y="3731"/>
                </a:cubicBezTo>
                <a:lnTo>
                  <a:pt x="19193" y="3707"/>
                </a:lnTo>
                <a:cubicBezTo>
                  <a:pt x="19730" y="3988"/>
                  <a:pt x="20243" y="4291"/>
                  <a:pt x="20733" y="4641"/>
                </a:cubicBezTo>
                <a:cubicBezTo>
                  <a:pt x="21247" y="5155"/>
                  <a:pt x="21714" y="5739"/>
                  <a:pt x="22134" y="6322"/>
                </a:cubicBezTo>
                <a:cubicBezTo>
                  <a:pt x="20103" y="4385"/>
                  <a:pt x="17488" y="3217"/>
                  <a:pt x="14686" y="2984"/>
                </a:cubicBezTo>
                <a:cubicBezTo>
                  <a:pt x="14383" y="2960"/>
                  <a:pt x="14103" y="2960"/>
                  <a:pt x="13799" y="2960"/>
                </a:cubicBezTo>
                <a:cubicBezTo>
                  <a:pt x="14187" y="2921"/>
                  <a:pt x="14576" y="2901"/>
                  <a:pt x="14963" y="2901"/>
                </a:cubicBezTo>
                <a:close/>
                <a:moveTo>
                  <a:pt x="23839" y="6579"/>
                </a:moveTo>
                <a:lnTo>
                  <a:pt x="23839" y="6579"/>
                </a:lnTo>
                <a:cubicBezTo>
                  <a:pt x="24399" y="7233"/>
                  <a:pt x="24866" y="7934"/>
                  <a:pt x="25263" y="8704"/>
                </a:cubicBezTo>
                <a:lnTo>
                  <a:pt x="25263" y="8681"/>
                </a:lnTo>
                <a:cubicBezTo>
                  <a:pt x="25403" y="8984"/>
                  <a:pt x="25567" y="9311"/>
                  <a:pt x="25683" y="9615"/>
                </a:cubicBezTo>
                <a:cubicBezTo>
                  <a:pt x="25380" y="8984"/>
                  <a:pt x="25053" y="8354"/>
                  <a:pt x="24656" y="7770"/>
                </a:cubicBezTo>
                <a:cubicBezTo>
                  <a:pt x="24422" y="7373"/>
                  <a:pt x="24166" y="6976"/>
                  <a:pt x="23862" y="6626"/>
                </a:cubicBezTo>
                <a:lnTo>
                  <a:pt x="23839" y="6579"/>
                </a:lnTo>
                <a:close/>
                <a:moveTo>
                  <a:pt x="22485" y="6066"/>
                </a:moveTo>
                <a:cubicBezTo>
                  <a:pt x="23138" y="6719"/>
                  <a:pt x="23745" y="7443"/>
                  <a:pt x="24259" y="8237"/>
                </a:cubicBezTo>
                <a:cubicBezTo>
                  <a:pt x="24586" y="8704"/>
                  <a:pt x="24866" y="9218"/>
                  <a:pt x="25146" y="9755"/>
                </a:cubicBezTo>
                <a:cubicBezTo>
                  <a:pt x="25263" y="10152"/>
                  <a:pt x="25356" y="10549"/>
                  <a:pt x="25450" y="10969"/>
                </a:cubicBezTo>
                <a:lnTo>
                  <a:pt x="25310" y="10642"/>
                </a:lnTo>
                <a:cubicBezTo>
                  <a:pt x="24843" y="9708"/>
                  <a:pt x="24306" y="8821"/>
                  <a:pt x="23675" y="8004"/>
                </a:cubicBezTo>
                <a:cubicBezTo>
                  <a:pt x="23325" y="7326"/>
                  <a:pt x="22928" y="6673"/>
                  <a:pt x="22485" y="6066"/>
                </a:cubicBezTo>
                <a:close/>
                <a:moveTo>
                  <a:pt x="25917" y="11833"/>
                </a:moveTo>
                <a:lnTo>
                  <a:pt x="25917" y="11833"/>
                </a:lnTo>
                <a:cubicBezTo>
                  <a:pt x="26057" y="12276"/>
                  <a:pt x="26150" y="12697"/>
                  <a:pt x="26244" y="13140"/>
                </a:cubicBezTo>
                <a:cubicBezTo>
                  <a:pt x="26150" y="12860"/>
                  <a:pt x="26057" y="12603"/>
                  <a:pt x="25963" y="12323"/>
                </a:cubicBezTo>
                <a:cubicBezTo>
                  <a:pt x="25963" y="12160"/>
                  <a:pt x="25940" y="11996"/>
                  <a:pt x="25917" y="11833"/>
                </a:cubicBezTo>
                <a:close/>
                <a:moveTo>
                  <a:pt x="12116" y="988"/>
                </a:moveTo>
                <a:cubicBezTo>
                  <a:pt x="13087" y="988"/>
                  <a:pt x="14065" y="1121"/>
                  <a:pt x="15013" y="1349"/>
                </a:cubicBezTo>
                <a:cubicBezTo>
                  <a:pt x="15270" y="1396"/>
                  <a:pt x="15527" y="1466"/>
                  <a:pt x="15784" y="1559"/>
                </a:cubicBezTo>
                <a:cubicBezTo>
                  <a:pt x="16881" y="1910"/>
                  <a:pt x="17932" y="2423"/>
                  <a:pt x="18889" y="3077"/>
                </a:cubicBezTo>
                <a:cubicBezTo>
                  <a:pt x="18235" y="2797"/>
                  <a:pt x="17581" y="2540"/>
                  <a:pt x="16904" y="2307"/>
                </a:cubicBezTo>
                <a:cubicBezTo>
                  <a:pt x="15493" y="1786"/>
                  <a:pt x="13977" y="1410"/>
                  <a:pt x="12475" y="1410"/>
                </a:cubicBezTo>
                <a:cubicBezTo>
                  <a:pt x="11417" y="1410"/>
                  <a:pt x="10366" y="1596"/>
                  <a:pt x="9363" y="2050"/>
                </a:cubicBezTo>
                <a:cubicBezTo>
                  <a:pt x="5090" y="3988"/>
                  <a:pt x="2732" y="9008"/>
                  <a:pt x="2499" y="13560"/>
                </a:cubicBezTo>
                <a:cubicBezTo>
                  <a:pt x="2499" y="11576"/>
                  <a:pt x="2802" y="9591"/>
                  <a:pt x="3433" y="7700"/>
                </a:cubicBezTo>
                <a:cubicBezTo>
                  <a:pt x="4086" y="5739"/>
                  <a:pt x="5277" y="3988"/>
                  <a:pt x="6911" y="2680"/>
                </a:cubicBezTo>
                <a:cubicBezTo>
                  <a:pt x="7542" y="2260"/>
                  <a:pt x="8219" y="1886"/>
                  <a:pt x="8873" y="1559"/>
                </a:cubicBezTo>
                <a:cubicBezTo>
                  <a:pt x="9906" y="1161"/>
                  <a:pt x="11006" y="988"/>
                  <a:pt x="12116" y="988"/>
                </a:cubicBezTo>
                <a:close/>
                <a:moveTo>
                  <a:pt x="12464" y="1770"/>
                </a:moveTo>
                <a:cubicBezTo>
                  <a:pt x="13526" y="1770"/>
                  <a:pt x="14600" y="1963"/>
                  <a:pt x="15644" y="2260"/>
                </a:cubicBezTo>
                <a:cubicBezTo>
                  <a:pt x="15163" y="2192"/>
                  <a:pt x="14681" y="2159"/>
                  <a:pt x="14199" y="2159"/>
                </a:cubicBezTo>
                <a:cubicBezTo>
                  <a:pt x="13181" y="2159"/>
                  <a:pt x="12166" y="2309"/>
                  <a:pt x="11184" y="2610"/>
                </a:cubicBezTo>
                <a:cubicBezTo>
                  <a:pt x="8686" y="3404"/>
                  <a:pt x="6771" y="5202"/>
                  <a:pt x="5394" y="7373"/>
                </a:cubicBezTo>
                <a:cubicBezTo>
                  <a:pt x="3970" y="9171"/>
                  <a:pt x="3129" y="11342"/>
                  <a:pt x="2966" y="13630"/>
                </a:cubicBezTo>
                <a:cubicBezTo>
                  <a:pt x="2919" y="13794"/>
                  <a:pt x="2896" y="13981"/>
                  <a:pt x="2849" y="14167"/>
                </a:cubicBezTo>
                <a:cubicBezTo>
                  <a:pt x="2896" y="9685"/>
                  <a:pt x="4974" y="4875"/>
                  <a:pt x="8989" y="2633"/>
                </a:cubicBezTo>
                <a:cubicBezTo>
                  <a:pt x="10090" y="2015"/>
                  <a:pt x="11269" y="1770"/>
                  <a:pt x="12464" y="1770"/>
                </a:cubicBezTo>
                <a:close/>
                <a:moveTo>
                  <a:pt x="24469" y="9801"/>
                </a:moveTo>
                <a:cubicBezTo>
                  <a:pt x="24913" y="10549"/>
                  <a:pt x="25263" y="11342"/>
                  <a:pt x="25567" y="12136"/>
                </a:cubicBezTo>
                <a:cubicBezTo>
                  <a:pt x="25567" y="12183"/>
                  <a:pt x="25590" y="12206"/>
                  <a:pt x="25590" y="12253"/>
                </a:cubicBezTo>
                <a:cubicBezTo>
                  <a:pt x="25660" y="13023"/>
                  <a:pt x="25660" y="13817"/>
                  <a:pt x="25590" y="14611"/>
                </a:cubicBezTo>
                <a:cubicBezTo>
                  <a:pt x="25426" y="12977"/>
                  <a:pt x="25053" y="11366"/>
                  <a:pt x="24469" y="9825"/>
                </a:cubicBezTo>
                <a:lnTo>
                  <a:pt x="24469" y="9801"/>
                </a:lnTo>
                <a:close/>
                <a:moveTo>
                  <a:pt x="20593" y="13841"/>
                </a:moveTo>
                <a:lnTo>
                  <a:pt x="20593" y="13841"/>
                </a:lnTo>
                <a:cubicBezTo>
                  <a:pt x="20967" y="14308"/>
                  <a:pt x="20570" y="14961"/>
                  <a:pt x="20103" y="15218"/>
                </a:cubicBezTo>
                <a:cubicBezTo>
                  <a:pt x="20056" y="15241"/>
                  <a:pt x="20033" y="15265"/>
                  <a:pt x="19986" y="15288"/>
                </a:cubicBezTo>
                <a:cubicBezTo>
                  <a:pt x="20243" y="14845"/>
                  <a:pt x="20453" y="14354"/>
                  <a:pt x="20593" y="13864"/>
                </a:cubicBezTo>
                <a:lnTo>
                  <a:pt x="20593" y="13841"/>
                </a:lnTo>
                <a:close/>
                <a:moveTo>
                  <a:pt x="3736" y="11903"/>
                </a:moveTo>
                <a:cubicBezTo>
                  <a:pt x="3446" y="13421"/>
                  <a:pt x="3326" y="14981"/>
                  <a:pt x="3439" y="16523"/>
                </a:cubicBezTo>
                <a:lnTo>
                  <a:pt x="3439" y="16523"/>
                </a:lnTo>
                <a:cubicBezTo>
                  <a:pt x="3346" y="16006"/>
                  <a:pt x="3287" y="15474"/>
                  <a:pt x="3246" y="14961"/>
                </a:cubicBezTo>
                <a:cubicBezTo>
                  <a:pt x="3246" y="14611"/>
                  <a:pt x="3246" y="14238"/>
                  <a:pt x="3246" y="13887"/>
                </a:cubicBezTo>
                <a:cubicBezTo>
                  <a:pt x="3386" y="13234"/>
                  <a:pt x="3549" y="12556"/>
                  <a:pt x="3736" y="11903"/>
                </a:cubicBezTo>
                <a:close/>
                <a:moveTo>
                  <a:pt x="14476" y="16199"/>
                </a:moveTo>
                <a:lnTo>
                  <a:pt x="14476" y="16199"/>
                </a:lnTo>
                <a:cubicBezTo>
                  <a:pt x="14289" y="16292"/>
                  <a:pt x="14103" y="16339"/>
                  <a:pt x="13939" y="16409"/>
                </a:cubicBezTo>
                <a:cubicBezTo>
                  <a:pt x="13169" y="16689"/>
                  <a:pt x="12025" y="17086"/>
                  <a:pt x="11137" y="17646"/>
                </a:cubicBezTo>
                <a:lnTo>
                  <a:pt x="11067" y="17576"/>
                </a:lnTo>
                <a:cubicBezTo>
                  <a:pt x="11955" y="16806"/>
                  <a:pt x="13192" y="16409"/>
                  <a:pt x="14476" y="16199"/>
                </a:cubicBezTo>
                <a:close/>
                <a:moveTo>
                  <a:pt x="17942" y="15992"/>
                </a:moveTo>
                <a:cubicBezTo>
                  <a:pt x="18164" y="15992"/>
                  <a:pt x="18386" y="15999"/>
                  <a:pt x="18609" y="16012"/>
                </a:cubicBezTo>
                <a:lnTo>
                  <a:pt x="18749" y="16012"/>
                </a:lnTo>
                <a:cubicBezTo>
                  <a:pt x="18726" y="16152"/>
                  <a:pt x="18655" y="16292"/>
                  <a:pt x="18609" y="16432"/>
                </a:cubicBezTo>
                <a:lnTo>
                  <a:pt x="18632" y="16432"/>
                </a:lnTo>
                <a:cubicBezTo>
                  <a:pt x="17607" y="17357"/>
                  <a:pt x="16306" y="17849"/>
                  <a:pt x="14950" y="17849"/>
                </a:cubicBezTo>
                <a:cubicBezTo>
                  <a:pt x="14731" y="17849"/>
                  <a:pt x="14511" y="17836"/>
                  <a:pt x="14289" y="17810"/>
                </a:cubicBezTo>
                <a:cubicBezTo>
                  <a:pt x="13612" y="17716"/>
                  <a:pt x="12865" y="17483"/>
                  <a:pt x="12141" y="17483"/>
                </a:cubicBezTo>
                <a:cubicBezTo>
                  <a:pt x="12842" y="17156"/>
                  <a:pt x="13542" y="16923"/>
                  <a:pt x="14033" y="16736"/>
                </a:cubicBezTo>
                <a:cubicBezTo>
                  <a:pt x="15274" y="16235"/>
                  <a:pt x="16602" y="15992"/>
                  <a:pt x="17942" y="15992"/>
                </a:cubicBezTo>
                <a:close/>
                <a:moveTo>
                  <a:pt x="7402" y="1910"/>
                </a:moveTo>
                <a:lnTo>
                  <a:pt x="7402" y="1910"/>
                </a:lnTo>
                <a:cubicBezTo>
                  <a:pt x="7238" y="2003"/>
                  <a:pt x="7075" y="2096"/>
                  <a:pt x="6935" y="2213"/>
                </a:cubicBezTo>
                <a:cubicBezTo>
                  <a:pt x="6608" y="2447"/>
                  <a:pt x="6281" y="2704"/>
                  <a:pt x="6001" y="2984"/>
                </a:cubicBezTo>
                <a:cubicBezTo>
                  <a:pt x="5114" y="3544"/>
                  <a:pt x="4320" y="4268"/>
                  <a:pt x="3643" y="5085"/>
                </a:cubicBezTo>
                <a:cubicBezTo>
                  <a:pt x="2008" y="7140"/>
                  <a:pt x="1822" y="10082"/>
                  <a:pt x="1728" y="12603"/>
                </a:cubicBezTo>
                <a:cubicBezTo>
                  <a:pt x="1635" y="15475"/>
                  <a:pt x="1938" y="18347"/>
                  <a:pt x="2662" y="21125"/>
                </a:cubicBezTo>
                <a:cubicBezTo>
                  <a:pt x="2522" y="20775"/>
                  <a:pt x="2382" y="20401"/>
                  <a:pt x="2242" y="20028"/>
                </a:cubicBezTo>
                <a:cubicBezTo>
                  <a:pt x="818" y="15732"/>
                  <a:pt x="537" y="10502"/>
                  <a:pt x="2639" y="6369"/>
                </a:cubicBezTo>
                <a:cubicBezTo>
                  <a:pt x="3643" y="4385"/>
                  <a:pt x="5324" y="2797"/>
                  <a:pt x="7402" y="1910"/>
                </a:cubicBezTo>
                <a:close/>
                <a:moveTo>
                  <a:pt x="26010" y="13514"/>
                </a:moveTo>
                <a:cubicBezTo>
                  <a:pt x="26197" y="14144"/>
                  <a:pt x="26360" y="14798"/>
                  <a:pt x="26477" y="15452"/>
                </a:cubicBezTo>
                <a:lnTo>
                  <a:pt x="26477" y="15755"/>
                </a:lnTo>
                <a:cubicBezTo>
                  <a:pt x="26314" y="17646"/>
                  <a:pt x="25870" y="19514"/>
                  <a:pt x="25170" y="21265"/>
                </a:cubicBezTo>
                <a:cubicBezTo>
                  <a:pt x="25333" y="20542"/>
                  <a:pt x="25473" y="19794"/>
                  <a:pt x="25567" y="19024"/>
                </a:cubicBezTo>
                <a:cubicBezTo>
                  <a:pt x="25660" y="18300"/>
                  <a:pt x="25707" y="17553"/>
                  <a:pt x="25707" y="16829"/>
                </a:cubicBezTo>
                <a:cubicBezTo>
                  <a:pt x="25893" y="15732"/>
                  <a:pt x="26010" y="14634"/>
                  <a:pt x="26010" y="13514"/>
                </a:cubicBezTo>
                <a:close/>
                <a:moveTo>
                  <a:pt x="3059" y="18744"/>
                </a:moveTo>
                <a:cubicBezTo>
                  <a:pt x="3386" y="20215"/>
                  <a:pt x="3876" y="21662"/>
                  <a:pt x="4483" y="23063"/>
                </a:cubicBezTo>
                <a:lnTo>
                  <a:pt x="4530" y="23203"/>
                </a:lnTo>
                <a:cubicBezTo>
                  <a:pt x="4296" y="22783"/>
                  <a:pt x="4063" y="22363"/>
                  <a:pt x="3876" y="21919"/>
                </a:cubicBezTo>
                <a:cubicBezTo>
                  <a:pt x="3549" y="20892"/>
                  <a:pt x="3269" y="19818"/>
                  <a:pt x="3059" y="18744"/>
                </a:cubicBezTo>
                <a:close/>
                <a:moveTo>
                  <a:pt x="26150" y="20145"/>
                </a:moveTo>
                <a:lnTo>
                  <a:pt x="26150" y="20145"/>
                </a:lnTo>
                <a:cubicBezTo>
                  <a:pt x="25893" y="21102"/>
                  <a:pt x="25567" y="22036"/>
                  <a:pt x="25146" y="22923"/>
                </a:cubicBezTo>
                <a:cubicBezTo>
                  <a:pt x="24983" y="23180"/>
                  <a:pt x="24819" y="23437"/>
                  <a:pt x="24633" y="23694"/>
                </a:cubicBezTo>
                <a:cubicBezTo>
                  <a:pt x="24446" y="23927"/>
                  <a:pt x="24282" y="24137"/>
                  <a:pt x="24096" y="24371"/>
                </a:cubicBezTo>
                <a:cubicBezTo>
                  <a:pt x="24096" y="24324"/>
                  <a:pt x="24119" y="24277"/>
                  <a:pt x="24142" y="24231"/>
                </a:cubicBezTo>
                <a:cubicBezTo>
                  <a:pt x="24983" y="23040"/>
                  <a:pt x="25637" y="21709"/>
                  <a:pt x="26104" y="20308"/>
                </a:cubicBezTo>
                <a:cubicBezTo>
                  <a:pt x="26104" y="20261"/>
                  <a:pt x="26127" y="20215"/>
                  <a:pt x="26150" y="20145"/>
                </a:cubicBezTo>
                <a:close/>
                <a:moveTo>
                  <a:pt x="4833" y="4291"/>
                </a:moveTo>
                <a:lnTo>
                  <a:pt x="4833" y="4291"/>
                </a:lnTo>
                <a:cubicBezTo>
                  <a:pt x="4063" y="5295"/>
                  <a:pt x="3479" y="6416"/>
                  <a:pt x="3082" y="7607"/>
                </a:cubicBezTo>
                <a:cubicBezTo>
                  <a:pt x="1775" y="11366"/>
                  <a:pt x="1915" y="15755"/>
                  <a:pt x="2849" y="19771"/>
                </a:cubicBezTo>
                <a:cubicBezTo>
                  <a:pt x="2942" y="20238"/>
                  <a:pt x="3059" y="20705"/>
                  <a:pt x="3222" y="21172"/>
                </a:cubicBezTo>
                <a:cubicBezTo>
                  <a:pt x="3526" y="22199"/>
                  <a:pt x="3876" y="23203"/>
                  <a:pt x="4296" y="24184"/>
                </a:cubicBezTo>
                <a:cubicBezTo>
                  <a:pt x="4437" y="24511"/>
                  <a:pt x="4577" y="24814"/>
                  <a:pt x="4740" y="25141"/>
                </a:cubicBezTo>
                <a:cubicBezTo>
                  <a:pt x="4390" y="24581"/>
                  <a:pt x="4016" y="23997"/>
                  <a:pt x="3713" y="23390"/>
                </a:cubicBezTo>
                <a:cubicBezTo>
                  <a:pt x="3386" y="22526"/>
                  <a:pt x="3152" y="21592"/>
                  <a:pt x="2919" y="20705"/>
                </a:cubicBezTo>
                <a:cubicBezTo>
                  <a:pt x="2288" y="18113"/>
                  <a:pt x="2008" y="15452"/>
                  <a:pt x="2078" y="12790"/>
                </a:cubicBezTo>
                <a:cubicBezTo>
                  <a:pt x="2148" y="10385"/>
                  <a:pt x="2312" y="7537"/>
                  <a:pt x="3759" y="5505"/>
                </a:cubicBezTo>
                <a:cubicBezTo>
                  <a:pt x="4063" y="5062"/>
                  <a:pt x="4437" y="4665"/>
                  <a:pt x="4833" y="4291"/>
                </a:cubicBezTo>
                <a:close/>
                <a:moveTo>
                  <a:pt x="25193" y="19211"/>
                </a:moveTo>
                <a:cubicBezTo>
                  <a:pt x="24983" y="20798"/>
                  <a:pt x="24563" y="22339"/>
                  <a:pt x="23932" y="23810"/>
                </a:cubicBezTo>
                <a:cubicBezTo>
                  <a:pt x="23699" y="24207"/>
                  <a:pt x="23465" y="24581"/>
                  <a:pt x="23208" y="24954"/>
                </a:cubicBezTo>
                <a:lnTo>
                  <a:pt x="23045" y="25141"/>
                </a:lnTo>
                <a:cubicBezTo>
                  <a:pt x="23862" y="23647"/>
                  <a:pt x="24376" y="21989"/>
                  <a:pt x="24866" y="20378"/>
                </a:cubicBezTo>
                <a:cubicBezTo>
                  <a:pt x="24983" y="19981"/>
                  <a:pt x="25076" y="19584"/>
                  <a:pt x="25193" y="19211"/>
                </a:cubicBezTo>
                <a:close/>
                <a:moveTo>
                  <a:pt x="18842" y="16666"/>
                </a:moveTo>
                <a:cubicBezTo>
                  <a:pt x="18842" y="16759"/>
                  <a:pt x="18842" y="16876"/>
                  <a:pt x="18819" y="16969"/>
                </a:cubicBezTo>
                <a:lnTo>
                  <a:pt x="18819" y="16946"/>
                </a:lnTo>
                <a:cubicBezTo>
                  <a:pt x="18189" y="19771"/>
                  <a:pt x="17885" y="22666"/>
                  <a:pt x="17955" y="25561"/>
                </a:cubicBezTo>
                <a:cubicBezTo>
                  <a:pt x="17722" y="23600"/>
                  <a:pt x="17768" y="21616"/>
                  <a:pt x="18095" y="19678"/>
                </a:cubicBezTo>
                <a:cubicBezTo>
                  <a:pt x="18282" y="18674"/>
                  <a:pt x="18539" y="17646"/>
                  <a:pt x="18842" y="16666"/>
                </a:cubicBezTo>
                <a:close/>
                <a:moveTo>
                  <a:pt x="2989" y="15568"/>
                </a:moveTo>
                <a:cubicBezTo>
                  <a:pt x="3106" y="16642"/>
                  <a:pt x="3339" y="17693"/>
                  <a:pt x="3713" y="18697"/>
                </a:cubicBezTo>
                <a:cubicBezTo>
                  <a:pt x="4156" y="21242"/>
                  <a:pt x="5160" y="23647"/>
                  <a:pt x="6655" y="25748"/>
                </a:cubicBezTo>
                <a:cubicBezTo>
                  <a:pt x="6468" y="25561"/>
                  <a:pt x="6258" y="25375"/>
                  <a:pt x="6048" y="25165"/>
                </a:cubicBezTo>
                <a:lnTo>
                  <a:pt x="6048" y="25165"/>
                </a:lnTo>
                <a:lnTo>
                  <a:pt x="5884" y="25001"/>
                </a:lnTo>
                <a:cubicBezTo>
                  <a:pt x="5534" y="24417"/>
                  <a:pt x="5207" y="23834"/>
                  <a:pt x="4927" y="23203"/>
                </a:cubicBezTo>
                <a:cubicBezTo>
                  <a:pt x="3900" y="20938"/>
                  <a:pt x="3222" y="18534"/>
                  <a:pt x="2966" y="16082"/>
                </a:cubicBezTo>
                <a:cubicBezTo>
                  <a:pt x="2966" y="15919"/>
                  <a:pt x="2989" y="15755"/>
                  <a:pt x="2989" y="15568"/>
                </a:cubicBezTo>
                <a:close/>
                <a:moveTo>
                  <a:pt x="22294" y="26639"/>
                </a:moveTo>
                <a:lnTo>
                  <a:pt x="22294" y="26639"/>
                </a:lnTo>
                <a:cubicBezTo>
                  <a:pt x="22217" y="26748"/>
                  <a:pt x="22141" y="26848"/>
                  <a:pt x="22064" y="26962"/>
                </a:cubicBezTo>
                <a:cubicBezTo>
                  <a:pt x="21971" y="27079"/>
                  <a:pt x="21761" y="27196"/>
                  <a:pt x="21621" y="27289"/>
                </a:cubicBezTo>
                <a:cubicBezTo>
                  <a:pt x="21851" y="27080"/>
                  <a:pt x="22081" y="26852"/>
                  <a:pt x="22294" y="26639"/>
                </a:cubicBezTo>
                <a:close/>
                <a:moveTo>
                  <a:pt x="26781" y="19538"/>
                </a:moveTo>
                <a:cubicBezTo>
                  <a:pt x="26687" y="21779"/>
                  <a:pt x="26057" y="23950"/>
                  <a:pt x="24563" y="25561"/>
                </a:cubicBezTo>
                <a:lnTo>
                  <a:pt x="24539" y="25585"/>
                </a:lnTo>
                <a:cubicBezTo>
                  <a:pt x="23792" y="26355"/>
                  <a:pt x="22952" y="27032"/>
                  <a:pt x="21994" y="27569"/>
                </a:cubicBezTo>
                <a:cubicBezTo>
                  <a:pt x="22111" y="27453"/>
                  <a:pt x="22228" y="27336"/>
                  <a:pt x="22321" y="27196"/>
                </a:cubicBezTo>
                <a:cubicBezTo>
                  <a:pt x="23675" y="26028"/>
                  <a:pt x="24773" y="24581"/>
                  <a:pt x="25520" y="22946"/>
                </a:cubicBezTo>
                <a:cubicBezTo>
                  <a:pt x="26127" y="21896"/>
                  <a:pt x="26547" y="20728"/>
                  <a:pt x="26781" y="19538"/>
                </a:cubicBezTo>
                <a:close/>
                <a:moveTo>
                  <a:pt x="18842" y="23904"/>
                </a:moveTo>
                <a:cubicBezTo>
                  <a:pt x="18982" y="25188"/>
                  <a:pt x="19193" y="26425"/>
                  <a:pt x="19473" y="27663"/>
                </a:cubicBezTo>
                <a:lnTo>
                  <a:pt x="19449" y="27686"/>
                </a:lnTo>
                <a:cubicBezTo>
                  <a:pt x="19076" y="27289"/>
                  <a:pt x="18982" y="26262"/>
                  <a:pt x="18936" y="25795"/>
                </a:cubicBezTo>
                <a:cubicBezTo>
                  <a:pt x="18866" y="25211"/>
                  <a:pt x="18842" y="24627"/>
                  <a:pt x="18842" y="24044"/>
                </a:cubicBezTo>
                <a:lnTo>
                  <a:pt x="18842" y="23904"/>
                </a:lnTo>
                <a:close/>
                <a:moveTo>
                  <a:pt x="18655" y="19678"/>
                </a:moveTo>
                <a:lnTo>
                  <a:pt x="18655" y="19818"/>
                </a:lnTo>
                <a:cubicBezTo>
                  <a:pt x="18609" y="20261"/>
                  <a:pt x="18585" y="20705"/>
                  <a:pt x="18562" y="21149"/>
                </a:cubicBezTo>
                <a:cubicBezTo>
                  <a:pt x="18492" y="22596"/>
                  <a:pt x="18492" y="24044"/>
                  <a:pt x="18609" y="25515"/>
                </a:cubicBezTo>
                <a:lnTo>
                  <a:pt x="18609" y="25491"/>
                </a:lnTo>
                <a:cubicBezTo>
                  <a:pt x="18655" y="26168"/>
                  <a:pt x="18702" y="27219"/>
                  <a:pt x="19193" y="27779"/>
                </a:cubicBezTo>
                <a:lnTo>
                  <a:pt x="18819" y="27920"/>
                </a:lnTo>
                <a:lnTo>
                  <a:pt x="18469" y="28036"/>
                </a:lnTo>
                <a:cubicBezTo>
                  <a:pt x="18142" y="25258"/>
                  <a:pt x="18212" y="22456"/>
                  <a:pt x="18655" y="19678"/>
                </a:cubicBezTo>
                <a:close/>
                <a:moveTo>
                  <a:pt x="19403" y="28083"/>
                </a:moveTo>
                <a:lnTo>
                  <a:pt x="19426" y="28106"/>
                </a:lnTo>
                <a:lnTo>
                  <a:pt x="19146" y="28246"/>
                </a:lnTo>
                <a:lnTo>
                  <a:pt x="19099" y="28223"/>
                </a:lnTo>
                <a:cubicBezTo>
                  <a:pt x="19099" y="28223"/>
                  <a:pt x="19076" y="28200"/>
                  <a:pt x="19076" y="28200"/>
                </a:cubicBezTo>
                <a:lnTo>
                  <a:pt x="19403" y="28083"/>
                </a:lnTo>
                <a:close/>
                <a:moveTo>
                  <a:pt x="7098" y="26565"/>
                </a:moveTo>
                <a:cubicBezTo>
                  <a:pt x="7308" y="26752"/>
                  <a:pt x="7542" y="26916"/>
                  <a:pt x="7799" y="27056"/>
                </a:cubicBezTo>
                <a:cubicBezTo>
                  <a:pt x="8244" y="27524"/>
                  <a:pt x="8754" y="27949"/>
                  <a:pt x="9307" y="28332"/>
                </a:cubicBezTo>
                <a:lnTo>
                  <a:pt x="9307" y="28332"/>
                </a:lnTo>
                <a:cubicBezTo>
                  <a:pt x="9240" y="28290"/>
                  <a:pt x="9173" y="28257"/>
                  <a:pt x="9106" y="28223"/>
                </a:cubicBezTo>
                <a:cubicBezTo>
                  <a:pt x="8336" y="27756"/>
                  <a:pt x="7659" y="27196"/>
                  <a:pt x="7075" y="26565"/>
                </a:cubicBezTo>
                <a:close/>
                <a:moveTo>
                  <a:pt x="4974" y="26168"/>
                </a:moveTo>
                <a:lnTo>
                  <a:pt x="4974" y="26168"/>
                </a:lnTo>
                <a:cubicBezTo>
                  <a:pt x="5557" y="26986"/>
                  <a:pt x="6211" y="27756"/>
                  <a:pt x="6911" y="28457"/>
                </a:cubicBezTo>
                <a:cubicBezTo>
                  <a:pt x="6421" y="28060"/>
                  <a:pt x="5954" y="27593"/>
                  <a:pt x="5581" y="27079"/>
                </a:cubicBezTo>
                <a:cubicBezTo>
                  <a:pt x="5370" y="26776"/>
                  <a:pt x="5160" y="26472"/>
                  <a:pt x="4974" y="26168"/>
                </a:cubicBezTo>
                <a:close/>
                <a:moveTo>
                  <a:pt x="18936" y="28246"/>
                </a:moveTo>
                <a:lnTo>
                  <a:pt x="18936" y="28246"/>
                </a:lnTo>
                <a:cubicBezTo>
                  <a:pt x="18915" y="28287"/>
                  <a:pt x="18913" y="28310"/>
                  <a:pt x="18928" y="28346"/>
                </a:cubicBezTo>
                <a:lnTo>
                  <a:pt x="18928" y="28346"/>
                </a:lnTo>
                <a:cubicBezTo>
                  <a:pt x="18836" y="28413"/>
                  <a:pt x="18722" y="28458"/>
                  <a:pt x="18609" y="28503"/>
                </a:cubicBezTo>
                <a:lnTo>
                  <a:pt x="18539" y="28527"/>
                </a:lnTo>
                <a:cubicBezTo>
                  <a:pt x="18539" y="28480"/>
                  <a:pt x="18539" y="28433"/>
                  <a:pt x="18515" y="28387"/>
                </a:cubicBezTo>
                <a:cubicBezTo>
                  <a:pt x="18655" y="28340"/>
                  <a:pt x="18796" y="28293"/>
                  <a:pt x="18936" y="28246"/>
                </a:cubicBezTo>
                <a:close/>
                <a:moveTo>
                  <a:pt x="4647" y="24020"/>
                </a:moveTo>
                <a:lnTo>
                  <a:pt x="4647" y="24020"/>
                </a:lnTo>
                <a:cubicBezTo>
                  <a:pt x="4950" y="24417"/>
                  <a:pt x="5254" y="24814"/>
                  <a:pt x="5604" y="25188"/>
                </a:cubicBezTo>
                <a:cubicBezTo>
                  <a:pt x="6351" y="26425"/>
                  <a:pt x="7378" y="27499"/>
                  <a:pt x="8592" y="28316"/>
                </a:cubicBezTo>
                <a:cubicBezTo>
                  <a:pt x="8709" y="28410"/>
                  <a:pt x="8826" y="28480"/>
                  <a:pt x="8966" y="28550"/>
                </a:cubicBezTo>
                <a:lnTo>
                  <a:pt x="8943" y="28550"/>
                </a:lnTo>
                <a:cubicBezTo>
                  <a:pt x="6771" y="27779"/>
                  <a:pt x="5511" y="26005"/>
                  <a:pt x="4647" y="24020"/>
                </a:cubicBezTo>
                <a:close/>
                <a:moveTo>
                  <a:pt x="14756" y="26589"/>
                </a:moveTo>
                <a:cubicBezTo>
                  <a:pt x="14780" y="26869"/>
                  <a:pt x="14826" y="27149"/>
                  <a:pt x="14826" y="27429"/>
                </a:cubicBezTo>
                <a:cubicBezTo>
                  <a:pt x="14826" y="27560"/>
                  <a:pt x="14704" y="28306"/>
                  <a:pt x="14707" y="28611"/>
                </a:cubicBezTo>
                <a:lnTo>
                  <a:pt x="14707" y="28611"/>
                </a:lnTo>
                <a:cubicBezTo>
                  <a:pt x="14695" y="28377"/>
                  <a:pt x="14780" y="27821"/>
                  <a:pt x="14780" y="27709"/>
                </a:cubicBezTo>
                <a:cubicBezTo>
                  <a:pt x="14780" y="27336"/>
                  <a:pt x="14780" y="26962"/>
                  <a:pt x="14756" y="26589"/>
                </a:cubicBezTo>
                <a:close/>
                <a:moveTo>
                  <a:pt x="14053" y="3277"/>
                </a:moveTo>
                <a:cubicBezTo>
                  <a:pt x="14712" y="3277"/>
                  <a:pt x="15384" y="3341"/>
                  <a:pt x="16064" y="3474"/>
                </a:cubicBezTo>
                <a:cubicBezTo>
                  <a:pt x="18819" y="4034"/>
                  <a:pt x="21294" y="5552"/>
                  <a:pt x="23068" y="7747"/>
                </a:cubicBezTo>
                <a:cubicBezTo>
                  <a:pt x="24563" y="10502"/>
                  <a:pt x="25356" y="13584"/>
                  <a:pt x="25356" y="16736"/>
                </a:cubicBezTo>
                <a:cubicBezTo>
                  <a:pt x="25146" y="17927"/>
                  <a:pt x="24866" y="19117"/>
                  <a:pt x="24516" y="20261"/>
                </a:cubicBezTo>
                <a:cubicBezTo>
                  <a:pt x="23909" y="22316"/>
                  <a:pt x="23232" y="24464"/>
                  <a:pt x="21924" y="26192"/>
                </a:cubicBezTo>
                <a:cubicBezTo>
                  <a:pt x="21854" y="26309"/>
                  <a:pt x="21784" y="26402"/>
                  <a:pt x="21691" y="26495"/>
                </a:cubicBezTo>
                <a:cubicBezTo>
                  <a:pt x="21060" y="26916"/>
                  <a:pt x="20360" y="27289"/>
                  <a:pt x="19659" y="27593"/>
                </a:cubicBezTo>
                <a:lnTo>
                  <a:pt x="19636" y="27616"/>
                </a:lnTo>
                <a:cubicBezTo>
                  <a:pt x="19122" y="25118"/>
                  <a:pt x="18866" y="22573"/>
                  <a:pt x="18912" y="20028"/>
                </a:cubicBezTo>
                <a:cubicBezTo>
                  <a:pt x="19006" y="18697"/>
                  <a:pt x="19193" y="17390"/>
                  <a:pt x="19426" y="16082"/>
                </a:cubicBezTo>
                <a:lnTo>
                  <a:pt x="19449" y="16059"/>
                </a:lnTo>
                <a:cubicBezTo>
                  <a:pt x="20150" y="16035"/>
                  <a:pt x="20827" y="15872"/>
                  <a:pt x="21317" y="15288"/>
                </a:cubicBezTo>
                <a:cubicBezTo>
                  <a:pt x="21807" y="14704"/>
                  <a:pt x="21948" y="14027"/>
                  <a:pt x="21504" y="13420"/>
                </a:cubicBezTo>
                <a:cubicBezTo>
                  <a:pt x="21468" y="13370"/>
                  <a:pt x="21416" y="13348"/>
                  <a:pt x="21365" y="13348"/>
                </a:cubicBezTo>
                <a:cubicBezTo>
                  <a:pt x="21252" y="13348"/>
                  <a:pt x="21143" y="13455"/>
                  <a:pt x="21224" y="13584"/>
                </a:cubicBezTo>
                <a:cubicBezTo>
                  <a:pt x="21714" y="14448"/>
                  <a:pt x="21084" y="15171"/>
                  <a:pt x="20313" y="15498"/>
                </a:cubicBezTo>
                <a:cubicBezTo>
                  <a:pt x="20477" y="15405"/>
                  <a:pt x="20640" y="15265"/>
                  <a:pt x="20757" y="15125"/>
                </a:cubicBezTo>
                <a:cubicBezTo>
                  <a:pt x="21224" y="14611"/>
                  <a:pt x="21130" y="13817"/>
                  <a:pt x="20570" y="13420"/>
                </a:cubicBezTo>
                <a:cubicBezTo>
                  <a:pt x="20545" y="13408"/>
                  <a:pt x="20518" y="13402"/>
                  <a:pt x="20492" y="13402"/>
                </a:cubicBezTo>
                <a:cubicBezTo>
                  <a:pt x="20421" y="13402"/>
                  <a:pt x="20354" y="13445"/>
                  <a:pt x="20337" y="13514"/>
                </a:cubicBezTo>
                <a:cubicBezTo>
                  <a:pt x="20196" y="14167"/>
                  <a:pt x="19940" y="14775"/>
                  <a:pt x="19566" y="15312"/>
                </a:cubicBezTo>
                <a:cubicBezTo>
                  <a:pt x="19776" y="14401"/>
                  <a:pt x="19986" y="13490"/>
                  <a:pt x="20243" y="12580"/>
                </a:cubicBezTo>
                <a:cubicBezTo>
                  <a:pt x="20262" y="12488"/>
                  <a:pt x="20193" y="12395"/>
                  <a:pt x="20105" y="12395"/>
                </a:cubicBezTo>
                <a:cubicBezTo>
                  <a:pt x="20082" y="12395"/>
                  <a:pt x="20057" y="12402"/>
                  <a:pt x="20033" y="12416"/>
                </a:cubicBezTo>
                <a:cubicBezTo>
                  <a:pt x="20080" y="12113"/>
                  <a:pt x="20150" y="11833"/>
                  <a:pt x="20196" y="11529"/>
                </a:cubicBezTo>
                <a:cubicBezTo>
                  <a:pt x="20210" y="11419"/>
                  <a:pt x="20126" y="11349"/>
                  <a:pt x="20041" y="11349"/>
                </a:cubicBezTo>
                <a:cubicBezTo>
                  <a:pt x="19982" y="11349"/>
                  <a:pt x="19922" y="11383"/>
                  <a:pt x="19893" y="11459"/>
                </a:cubicBezTo>
                <a:cubicBezTo>
                  <a:pt x="19589" y="12510"/>
                  <a:pt x="19333" y="13560"/>
                  <a:pt x="19146" y="14634"/>
                </a:cubicBezTo>
                <a:cubicBezTo>
                  <a:pt x="19052" y="14915"/>
                  <a:pt x="18959" y="15218"/>
                  <a:pt x="18889" y="15498"/>
                </a:cubicBezTo>
                <a:lnTo>
                  <a:pt x="18702" y="15522"/>
                </a:lnTo>
                <a:cubicBezTo>
                  <a:pt x="18422" y="15568"/>
                  <a:pt x="18142" y="15568"/>
                  <a:pt x="17862" y="15592"/>
                </a:cubicBezTo>
                <a:lnTo>
                  <a:pt x="17792" y="15592"/>
                </a:lnTo>
                <a:cubicBezTo>
                  <a:pt x="17395" y="15592"/>
                  <a:pt x="16998" y="15615"/>
                  <a:pt x="16601" y="15662"/>
                </a:cubicBezTo>
                <a:cubicBezTo>
                  <a:pt x="15363" y="15732"/>
                  <a:pt x="14103" y="15802"/>
                  <a:pt x="12935" y="16222"/>
                </a:cubicBezTo>
                <a:cubicBezTo>
                  <a:pt x="12188" y="16479"/>
                  <a:pt x="11511" y="16899"/>
                  <a:pt x="10927" y="17413"/>
                </a:cubicBezTo>
                <a:cubicBezTo>
                  <a:pt x="10460" y="16829"/>
                  <a:pt x="9947" y="16316"/>
                  <a:pt x="9386" y="15872"/>
                </a:cubicBezTo>
                <a:lnTo>
                  <a:pt x="9340" y="15825"/>
                </a:lnTo>
                <a:lnTo>
                  <a:pt x="9293" y="15825"/>
                </a:lnTo>
                <a:cubicBezTo>
                  <a:pt x="9129" y="15685"/>
                  <a:pt x="8943" y="15545"/>
                  <a:pt x="8756" y="15428"/>
                </a:cubicBezTo>
                <a:cubicBezTo>
                  <a:pt x="8729" y="15411"/>
                  <a:pt x="8704" y="15403"/>
                  <a:pt x="8680" y="15403"/>
                </a:cubicBezTo>
                <a:cubicBezTo>
                  <a:pt x="8579" y="15403"/>
                  <a:pt x="8517" y="15544"/>
                  <a:pt x="8592" y="15638"/>
                </a:cubicBezTo>
                <a:cubicBezTo>
                  <a:pt x="9200" y="16339"/>
                  <a:pt x="9853" y="17086"/>
                  <a:pt x="10507" y="17880"/>
                </a:cubicBezTo>
                <a:cubicBezTo>
                  <a:pt x="10017" y="18440"/>
                  <a:pt x="9713" y="19141"/>
                  <a:pt x="9620" y="19888"/>
                </a:cubicBezTo>
                <a:cubicBezTo>
                  <a:pt x="9620" y="19940"/>
                  <a:pt x="9672" y="19967"/>
                  <a:pt x="9718" y="19967"/>
                </a:cubicBezTo>
                <a:cubicBezTo>
                  <a:pt x="9734" y="19967"/>
                  <a:pt x="9748" y="19964"/>
                  <a:pt x="9760" y="19958"/>
                </a:cubicBezTo>
                <a:cubicBezTo>
                  <a:pt x="9760" y="20005"/>
                  <a:pt x="9760" y="20075"/>
                  <a:pt x="9783" y="20121"/>
                </a:cubicBezTo>
                <a:cubicBezTo>
                  <a:pt x="9807" y="20203"/>
                  <a:pt x="9877" y="20244"/>
                  <a:pt x="9947" y="20244"/>
                </a:cubicBezTo>
                <a:cubicBezTo>
                  <a:pt x="10017" y="20244"/>
                  <a:pt x="10087" y="20203"/>
                  <a:pt x="10110" y="20121"/>
                </a:cubicBezTo>
                <a:cubicBezTo>
                  <a:pt x="10227" y="19491"/>
                  <a:pt x="10390" y="18767"/>
                  <a:pt x="10834" y="18300"/>
                </a:cubicBezTo>
                <a:cubicBezTo>
                  <a:pt x="11114" y="18650"/>
                  <a:pt x="11394" y="19024"/>
                  <a:pt x="11651" y="19374"/>
                </a:cubicBezTo>
                <a:cubicBezTo>
                  <a:pt x="12772" y="21242"/>
                  <a:pt x="13589" y="23273"/>
                  <a:pt x="14056" y="25398"/>
                </a:cubicBezTo>
                <a:cubicBezTo>
                  <a:pt x="14196" y="26028"/>
                  <a:pt x="14313" y="26682"/>
                  <a:pt x="14383" y="27313"/>
                </a:cubicBezTo>
                <a:cubicBezTo>
                  <a:pt x="14313" y="27779"/>
                  <a:pt x="14219" y="28223"/>
                  <a:pt x="14079" y="28643"/>
                </a:cubicBezTo>
                <a:cubicBezTo>
                  <a:pt x="11955" y="28597"/>
                  <a:pt x="9853" y="27943"/>
                  <a:pt x="8055" y="26799"/>
                </a:cubicBezTo>
                <a:cubicBezTo>
                  <a:pt x="7005" y="25795"/>
                  <a:pt x="6164" y="24604"/>
                  <a:pt x="5534" y="23297"/>
                </a:cubicBezTo>
                <a:cubicBezTo>
                  <a:pt x="5044" y="22316"/>
                  <a:pt x="4647" y="21265"/>
                  <a:pt x="4343" y="20191"/>
                </a:cubicBezTo>
                <a:lnTo>
                  <a:pt x="4343" y="20191"/>
                </a:lnTo>
                <a:cubicBezTo>
                  <a:pt x="5417" y="22269"/>
                  <a:pt x="7075" y="23997"/>
                  <a:pt x="9083" y="25164"/>
                </a:cubicBezTo>
                <a:cubicBezTo>
                  <a:pt x="9104" y="25175"/>
                  <a:pt x="9125" y="25180"/>
                  <a:pt x="9144" y="25180"/>
                </a:cubicBezTo>
                <a:cubicBezTo>
                  <a:pt x="9252" y="25180"/>
                  <a:pt x="9318" y="25034"/>
                  <a:pt x="9200" y="24954"/>
                </a:cubicBezTo>
                <a:cubicBezTo>
                  <a:pt x="6818" y="23530"/>
                  <a:pt x="5020" y="21335"/>
                  <a:pt x="4040" y="18720"/>
                </a:cubicBezTo>
                <a:cubicBezTo>
                  <a:pt x="3409" y="15475"/>
                  <a:pt x="3619" y="12019"/>
                  <a:pt x="5020" y="9124"/>
                </a:cubicBezTo>
                <a:cubicBezTo>
                  <a:pt x="6776" y="5493"/>
                  <a:pt x="10185" y="3277"/>
                  <a:pt x="14053" y="3277"/>
                </a:cubicBezTo>
                <a:close/>
                <a:moveTo>
                  <a:pt x="18445" y="16993"/>
                </a:moveTo>
                <a:lnTo>
                  <a:pt x="18445" y="16993"/>
                </a:lnTo>
                <a:cubicBezTo>
                  <a:pt x="18118" y="18067"/>
                  <a:pt x="17885" y="19187"/>
                  <a:pt x="17698" y="20285"/>
                </a:cubicBezTo>
                <a:cubicBezTo>
                  <a:pt x="17348" y="22923"/>
                  <a:pt x="17488" y="25585"/>
                  <a:pt x="18095" y="28153"/>
                </a:cubicBezTo>
                <a:cubicBezTo>
                  <a:pt x="17115" y="28433"/>
                  <a:pt x="16087" y="28597"/>
                  <a:pt x="15037" y="28643"/>
                </a:cubicBezTo>
                <a:cubicBezTo>
                  <a:pt x="15270" y="27966"/>
                  <a:pt x="15037" y="26869"/>
                  <a:pt x="14967" y="26402"/>
                </a:cubicBezTo>
                <a:cubicBezTo>
                  <a:pt x="14873" y="25935"/>
                  <a:pt x="14780" y="25491"/>
                  <a:pt x="14640" y="25048"/>
                </a:cubicBezTo>
                <a:cubicBezTo>
                  <a:pt x="14500" y="24207"/>
                  <a:pt x="14266" y="23390"/>
                  <a:pt x="13916" y="22643"/>
                </a:cubicBezTo>
                <a:cubicBezTo>
                  <a:pt x="13332" y="20938"/>
                  <a:pt x="12468" y="19374"/>
                  <a:pt x="11371" y="17973"/>
                </a:cubicBezTo>
                <a:lnTo>
                  <a:pt x="11464" y="17927"/>
                </a:lnTo>
                <a:cubicBezTo>
                  <a:pt x="11683" y="17846"/>
                  <a:pt x="11910" y="17816"/>
                  <a:pt x="12141" y="17816"/>
                </a:cubicBezTo>
                <a:cubicBezTo>
                  <a:pt x="12651" y="17816"/>
                  <a:pt x="13177" y="17963"/>
                  <a:pt x="13659" y="18043"/>
                </a:cubicBezTo>
                <a:cubicBezTo>
                  <a:pt x="14067" y="18136"/>
                  <a:pt x="14481" y="18181"/>
                  <a:pt x="14896" y="18181"/>
                </a:cubicBezTo>
                <a:cubicBezTo>
                  <a:pt x="15527" y="18181"/>
                  <a:pt x="16159" y="18077"/>
                  <a:pt x="16764" y="17880"/>
                </a:cubicBezTo>
                <a:cubicBezTo>
                  <a:pt x="17371" y="17670"/>
                  <a:pt x="17955" y="17366"/>
                  <a:pt x="18445" y="16993"/>
                </a:cubicBezTo>
                <a:close/>
                <a:moveTo>
                  <a:pt x="18189" y="28480"/>
                </a:moveTo>
                <a:cubicBezTo>
                  <a:pt x="18189" y="28527"/>
                  <a:pt x="18212" y="28573"/>
                  <a:pt x="18235" y="28620"/>
                </a:cubicBezTo>
                <a:cubicBezTo>
                  <a:pt x="17395" y="28830"/>
                  <a:pt x="16531" y="28970"/>
                  <a:pt x="15667" y="28994"/>
                </a:cubicBezTo>
                <a:lnTo>
                  <a:pt x="14803" y="29040"/>
                </a:lnTo>
                <a:cubicBezTo>
                  <a:pt x="14803" y="29040"/>
                  <a:pt x="14826" y="29017"/>
                  <a:pt x="14826" y="29017"/>
                </a:cubicBezTo>
                <a:lnTo>
                  <a:pt x="14850" y="28994"/>
                </a:lnTo>
                <a:cubicBezTo>
                  <a:pt x="15970" y="28970"/>
                  <a:pt x="17091" y="28807"/>
                  <a:pt x="18189" y="28480"/>
                </a:cubicBezTo>
                <a:close/>
                <a:moveTo>
                  <a:pt x="9550" y="27990"/>
                </a:moveTo>
                <a:cubicBezTo>
                  <a:pt x="10951" y="28597"/>
                  <a:pt x="12468" y="28947"/>
                  <a:pt x="14009" y="28994"/>
                </a:cubicBezTo>
                <a:lnTo>
                  <a:pt x="13963" y="29087"/>
                </a:lnTo>
                <a:cubicBezTo>
                  <a:pt x="13663" y="29097"/>
                  <a:pt x="13359" y="29102"/>
                  <a:pt x="13054" y="29102"/>
                </a:cubicBezTo>
                <a:cubicBezTo>
                  <a:pt x="12624" y="29102"/>
                  <a:pt x="12192" y="29091"/>
                  <a:pt x="11768" y="29064"/>
                </a:cubicBezTo>
                <a:cubicBezTo>
                  <a:pt x="10974" y="28807"/>
                  <a:pt x="10227" y="28457"/>
                  <a:pt x="9550" y="28013"/>
                </a:cubicBezTo>
                <a:lnTo>
                  <a:pt x="9550" y="27990"/>
                </a:lnTo>
                <a:close/>
                <a:moveTo>
                  <a:pt x="15597" y="29414"/>
                </a:moveTo>
                <a:lnTo>
                  <a:pt x="15597" y="29414"/>
                </a:lnTo>
                <a:cubicBezTo>
                  <a:pt x="15177" y="29484"/>
                  <a:pt x="14733" y="29507"/>
                  <a:pt x="14313" y="29507"/>
                </a:cubicBezTo>
                <a:cubicBezTo>
                  <a:pt x="14733" y="29461"/>
                  <a:pt x="15177" y="29437"/>
                  <a:pt x="15597" y="29414"/>
                </a:cubicBezTo>
                <a:close/>
                <a:moveTo>
                  <a:pt x="6818" y="27756"/>
                </a:moveTo>
                <a:lnTo>
                  <a:pt x="6818" y="27756"/>
                </a:lnTo>
                <a:cubicBezTo>
                  <a:pt x="7425" y="28246"/>
                  <a:pt x="8102" y="28643"/>
                  <a:pt x="8826" y="28877"/>
                </a:cubicBezTo>
                <a:cubicBezTo>
                  <a:pt x="9433" y="29087"/>
                  <a:pt x="10040" y="29250"/>
                  <a:pt x="10647" y="29344"/>
                </a:cubicBezTo>
                <a:cubicBezTo>
                  <a:pt x="11894" y="29783"/>
                  <a:pt x="13206" y="29997"/>
                  <a:pt x="14525" y="29997"/>
                </a:cubicBezTo>
                <a:cubicBezTo>
                  <a:pt x="14960" y="29997"/>
                  <a:pt x="15396" y="29974"/>
                  <a:pt x="15830" y="29928"/>
                </a:cubicBezTo>
                <a:lnTo>
                  <a:pt x="15830" y="29928"/>
                </a:lnTo>
                <a:cubicBezTo>
                  <a:pt x="15192" y="30048"/>
                  <a:pt x="14529" y="30118"/>
                  <a:pt x="13868" y="30118"/>
                </a:cubicBezTo>
                <a:cubicBezTo>
                  <a:pt x="13634" y="30118"/>
                  <a:pt x="13401" y="30109"/>
                  <a:pt x="13169" y="30091"/>
                </a:cubicBezTo>
                <a:cubicBezTo>
                  <a:pt x="13161" y="30090"/>
                  <a:pt x="13153" y="30090"/>
                  <a:pt x="13146" y="30090"/>
                </a:cubicBezTo>
                <a:cubicBezTo>
                  <a:pt x="12912" y="30090"/>
                  <a:pt x="12920" y="30442"/>
                  <a:pt x="13169" y="30465"/>
                </a:cubicBezTo>
                <a:cubicBezTo>
                  <a:pt x="13413" y="30481"/>
                  <a:pt x="13658" y="30490"/>
                  <a:pt x="13903" y="30490"/>
                </a:cubicBezTo>
                <a:cubicBezTo>
                  <a:pt x="15017" y="30490"/>
                  <a:pt x="16136" y="30314"/>
                  <a:pt x="17208" y="29951"/>
                </a:cubicBezTo>
                <a:lnTo>
                  <a:pt x="17208" y="29951"/>
                </a:lnTo>
                <a:cubicBezTo>
                  <a:pt x="16531" y="30231"/>
                  <a:pt x="15830" y="30465"/>
                  <a:pt x="15107" y="30651"/>
                </a:cubicBezTo>
                <a:cubicBezTo>
                  <a:pt x="14692" y="30695"/>
                  <a:pt x="14275" y="30716"/>
                  <a:pt x="13855" y="30716"/>
                </a:cubicBezTo>
                <a:cubicBezTo>
                  <a:pt x="13163" y="30716"/>
                  <a:pt x="12465" y="30660"/>
                  <a:pt x="11768" y="30558"/>
                </a:cubicBezTo>
                <a:cubicBezTo>
                  <a:pt x="11861" y="30465"/>
                  <a:pt x="11955" y="30371"/>
                  <a:pt x="12071" y="30278"/>
                </a:cubicBezTo>
                <a:cubicBezTo>
                  <a:pt x="12130" y="30239"/>
                  <a:pt x="12090" y="30150"/>
                  <a:pt x="12035" y="30150"/>
                </a:cubicBezTo>
                <a:cubicBezTo>
                  <a:pt x="12024" y="30150"/>
                  <a:pt x="12013" y="30153"/>
                  <a:pt x="12001" y="30161"/>
                </a:cubicBezTo>
                <a:cubicBezTo>
                  <a:pt x="11838" y="30254"/>
                  <a:pt x="11698" y="30371"/>
                  <a:pt x="11581" y="30511"/>
                </a:cubicBezTo>
                <a:lnTo>
                  <a:pt x="11371" y="30488"/>
                </a:lnTo>
                <a:cubicBezTo>
                  <a:pt x="11301" y="30324"/>
                  <a:pt x="11231" y="30161"/>
                  <a:pt x="11184" y="29998"/>
                </a:cubicBezTo>
                <a:cubicBezTo>
                  <a:pt x="11175" y="29960"/>
                  <a:pt x="11150" y="29945"/>
                  <a:pt x="11125" y="29945"/>
                </a:cubicBezTo>
                <a:cubicBezTo>
                  <a:pt x="11086" y="29945"/>
                  <a:pt x="11044" y="29979"/>
                  <a:pt x="11044" y="30021"/>
                </a:cubicBezTo>
                <a:cubicBezTo>
                  <a:pt x="11091" y="30161"/>
                  <a:pt x="11137" y="30301"/>
                  <a:pt x="11184" y="30441"/>
                </a:cubicBezTo>
                <a:cubicBezTo>
                  <a:pt x="10554" y="30301"/>
                  <a:pt x="9947" y="30114"/>
                  <a:pt x="9340" y="29881"/>
                </a:cubicBezTo>
                <a:cubicBezTo>
                  <a:pt x="8406" y="29297"/>
                  <a:pt x="7565" y="28573"/>
                  <a:pt x="6818" y="27756"/>
                </a:cubicBezTo>
                <a:close/>
                <a:moveTo>
                  <a:pt x="11114" y="31025"/>
                </a:moveTo>
                <a:lnTo>
                  <a:pt x="11348" y="31095"/>
                </a:lnTo>
                <a:cubicBezTo>
                  <a:pt x="11305" y="31285"/>
                  <a:pt x="11282" y="31476"/>
                  <a:pt x="11295" y="31666"/>
                </a:cubicBezTo>
                <a:lnTo>
                  <a:pt x="11295" y="31666"/>
                </a:lnTo>
                <a:cubicBezTo>
                  <a:pt x="11196" y="31452"/>
                  <a:pt x="11135" y="31239"/>
                  <a:pt x="11114" y="31025"/>
                </a:cubicBezTo>
                <a:close/>
                <a:moveTo>
                  <a:pt x="19730" y="29507"/>
                </a:moveTo>
                <a:cubicBezTo>
                  <a:pt x="19753" y="29601"/>
                  <a:pt x="19800" y="29671"/>
                  <a:pt x="19823" y="29764"/>
                </a:cubicBezTo>
                <a:cubicBezTo>
                  <a:pt x="19333" y="31025"/>
                  <a:pt x="17395" y="32146"/>
                  <a:pt x="16321" y="32449"/>
                </a:cubicBezTo>
                <a:cubicBezTo>
                  <a:pt x="15875" y="32579"/>
                  <a:pt x="15419" y="32643"/>
                  <a:pt x="14971" y="32643"/>
                </a:cubicBezTo>
                <a:cubicBezTo>
                  <a:pt x="13730" y="32643"/>
                  <a:pt x="12546" y="32149"/>
                  <a:pt x="11791" y="31188"/>
                </a:cubicBezTo>
                <a:lnTo>
                  <a:pt x="11791" y="31188"/>
                </a:lnTo>
                <a:cubicBezTo>
                  <a:pt x="12048" y="31235"/>
                  <a:pt x="12305" y="31258"/>
                  <a:pt x="12562" y="31258"/>
                </a:cubicBezTo>
                <a:cubicBezTo>
                  <a:pt x="12710" y="31266"/>
                  <a:pt x="12857" y="31270"/>
                  <a:pt x="13004" y="31270"/>
                </a:cubicBezTo>
                <a:cubicBezTo>
                  <a:pt x="13714" y="31270"/>
                  <a:pt x="14410" y="31180"/>
                  <a:pt x="15107" y="31025"/>
                </a:cubicBezTo>
                <a:cubicBezTo>
                  <a:pt x="16578" y="30885"/>
                  <a:pt x="18002" y="30465"/>
                  <a:pt x="19309" y="29764"/>
                </a:cubicBezTo>
                <a:lnTo>
                  <a:pt x="19286" y="29764"/>
                </a:lnTo>
                <a:cubicBezTo>
                  <a:pt x="19426" y="29671"/>
                  <a:pt x="19589" y="29601"/>
                  <a:pt x="19730" y="29507"/>
                </a:cubicBezTo>
                <a:close/>
                <a:moveTo>
                  <a:pt x="19356" y="31959"/>
                </a:moveTo>
                <a:lnTo>
                  <a:pt x="19309" y="32029"/>
                </a:lnTo>
                <a:cubicBezTo>
                  <a:pt x="19006" y="32356"/>
                  <a:pt x="18655" y="32613"/>
                  <a:pt x="18259" y="32776"/>
                </a:cubicBezTo>
                <a:cubicBezTo>
                  <a:pt x="18655" y="32566"/>
                  <a:pt x="19029" y="32286"/>
                  <a:pt x="19356" y="31959"/>
                </a:cubicBezTo>
                <a:close/>
                <a:moveTo>
                  <a:pt x="19893" y="30278"/>
                </a:moveTo>
                <a:cubicBezTo>
                  <a:pt x="19893" y="30511"/>
                  <a:pt x="19846" y="30721"/>
                  <a:pt x="19753" y="30931"/>
                </a:cubicBezTo>
                <a:cubicBezTo>
                  <a:pt x="19659" y="30931"/>
                  <a:pt x="19566" y="30955"/>
                  <a:pt x="19496" y="31025"/>
                </a:cubicBezTo>
                <a:cubicBezTo>
                  <a:pt x="19426" y="31048"/>
                  <a:pt x="19403" y="31142"/>
                  <a:pt x="19449" y="31188"/>
                </a:cubicBezTo>
                <a:lnTo>
                  <a:pt x="19473" y="31235"/>
                </a:lnTo>
                <a:cubicBezTo>
                  <a:pt x="19496" y="31258"/>
                  <a:pt x="19496" y="31282"/>
                  <a:pt x="19519" y="31282"/>
                </a:cubicBezTo>
                <a:cubicBezTo>
                  <a:pt x="19426" y="31422"/>
                  <a:pt x="19309" y="31562"/>
                  <a:pt x="19169" y="31679"/>
                </a:cubicBezTo>
                <a:cubicBezTo>
                  <a:pt x="18422" y="32402"/>
                  <a:pt x="17511" y="32916"/>
                  <a:pt x="16507" y="33150"/>
                </a:cubicBezTo>
                <a:cubicBezTo>
                  <a:pt x="16104" y="33246"/>
                  <a:pt x="15594" y="33303"/>
                  <a:pt x="15050" y="33303"/>
                </a:cubicBezTo>
                <a:cubicBezTo>
                  <a:pt x="14147" y="33303"/>
                  <a:pt x="13147" y="33146"/>
                  <a:pt x="12375" y="32753"/>
                </a:cubicBezTo>
                <a:cubicBezTo>
                  <a:pt x="12375" y="32706"/>
                  <a:pt x="12398" y="32683"/>
                  <a:pt x="12398" y="32659"/>
                </a:cubicBezTo>
                <a:cubicBezTo>
                  <a:pt x="12429" y="32597"/>
                  <a:pt x="12377" y="32555"/>
                  <a:pt x="12326" y="32555"/>
                </a:cubicBezTo>
                <a:cubicBezTo>
                  <a:pt x="12300" y="32555"/>
                  <a:pt x="12274" y="32566"/>
                  <a:pt x="12258" y="32589"/>
                </a:cubicBezTo>
                <a:lnTo>
                  <a:pt x="12235" y="32659"/>
                </a:lnTo>
                <a:cubicBezTo>
                  <a:pt x="12095" y="32589"/>
                  <a:pt x="11955" y="32496"/>
                  <a:pt x="11838" y="32402"/>
                </a:cubicBezTo>
                <a:cubicBezTo>
                  <a:pt x="11558" y="32052"/>
                  <a:pt x="11441" y="31585"/>
                  <a:pt x="11488" y="31142"/>
                </a:cubicBezTo>
                <a:lnTo>
                  <a:pt x="11534" y="31142"/>
                </a:lnTo>
                <a:cubicBezTo>
                  <a:pt x="12291" y="32339"/>
                  <a:pt x="13643" y="32909"/>
                  <a:pt x="15052" y="32909"/>
                </a:cubicBezTo>
                <a:cubicBezTo>
                  <a:pt x="15731" y="32909"/>
                  <a:pt x="16423" y="32777"/>
                  <a:pt x="17068" y="32519"/>
                </a:cubicBezTo>
                <a:cubicBezTo>
                  <a:pt x="18142" y="32076"/>
                  <a:pt x="19333" y="31305"/>
                  <a:pt x="19893" y="30278"/>
                </a:cubicBezTo>
                <a:close/>
                <a:moveTo>
                  <a:pt x="19916" y="31679"/>
                </a:moveTo>
                <a:cubicBezTo>
                  <a:pt x="19963" y="31795"/>
                  <a:pt x="19986" y="31935"/>
                  <a:pt x="20033" y="32052"/>
                </a:cubicBezTo>
                <a:lnTo>
                  <a:pt x="20010" y="32099"/>
                </a:lnTo>
                <a:cubicBezTo>
                  <a:pt x="19986" y="32472"/>
                  <a:pt x="19823" y="32846"/>
                  <a:pt x="19543" y="33103"/>
                </a:cubicBezTo>
                <a:cubicBezTo>
                  <a:pt x="19286" y="33406"/>
                  <a:pt x="18982" y="33640"/>
                  <a:pt x="18655" y="33850"/>
                </a:cubicBezTo>
                <a:cubicBezTo>
                  <a:pt x="17955" y="34410"/>
                  <a:pt x="17185" y="34877"/>
                  <a:pt x="16344" y="35228"/>
                </a:cubicBezTo>
                <a:cubicBezTo>
                  <a:pt x="15877" y="35438"/>
                  <a:pt x="15387" y="35554"/>
                  <a:pt x="14873" y="35578"/>
                </a:cubicBezTo>
                <a:cubicBezTo>
                  <a:pt x="14266" y="35484"/>
                  <a:pt x="13682" y="35274"/>
                  <a:pt x="13169" y="34971"/>
                </a:cubicBezTo>
                <a:lnTo>
                  <a:pt x="13099" y="34901"/>
                </a:lnTo>
                <a:cubicBezTo>
                  <a:pt x="13169" y="34831"/>
                  <a:pt x="13262" y="34784"/>
                  <a:pt x="13355" y="34737"/>
                </a:cubicBezTo>
                <a:cubicBezTo>
                  <a:pt x="13419" y="34695"/>
                  <a:pt x="13367" y="34594"/>
                  <a:pt x="13304" y="34594"/>
                </a:cubicBezTo>
                <a:cubicBezTo>
                  <a:pt x="13298" y="34594"/>
                  <a:pt x="13292" y="34595"/>
                  <a:pt x="13285" y="34597"/>
                </a:cubicBezTo>
                <a:cubicBezTo>
                  <a:pt x="13169" y="34644"/>
                  <a:pt x="13052" y="34714"/>
                  <a:pt x="12959" y="34807"/>
                </a:cubicBezTo>
                <a:cubicBezTo>
                  <a:pt x="12795" y="34667"/>
                  <a:pt x="12632" y="34504"/>
                  <a:pt x="12492" y="34340"/>
                </a:cubicBezTo>
                <a:cubicBezTo>
                  <a:pt x="12328" y="34013"/>
                  <a:pt x="12235" y="33640"/>
                  <a:pt x="12281" y="33243"/>
                </a:cubicBezTo>
                <a:lnTo>
                  <a:pt x="12281" y="33243"/>
                </a:lnTo>
                <a:cubicBezTo>
                  <a:pt x="12863" y="33635"/>
                  <a:pt x="13609" y="33753"/>
                  <a:pt x="14359" y="33753"/>
                </a:cubicBezTo>
                <a:cubicBezTo>
                  <a:pt x="14995" y="33753"/>
                  <a:pt x="15634" y="33668"/>
                  <a:pt x="16181" y="33593"/>
                </a:cubicBezTo>
                <a:cubicBezTo>
                  <a:pt x="17558" y="33430"/>
                  <a:pt x="19239" y="33009"/>
                  <a:pt x="19916" y="31679"/>
                </a:cubicBezTo>
                <a:close/>
                <a:moveTo>
                  <a:pt x="19986" y="33103"/>
                </a:moveTo>
                <a:lnTo>
                  <a:pt x="19986" y="33103"/>
                </a:lnTo>
                <a:cubicBezTo>
                  <a:pt x="19659" y="34340"/>
                  <a:pt x="18305" y="35251"/>
                  <a:pt x="16974" y="35554"/>
                </a:cubicBezTo>
                <a:cubicBezTo>
                  <a:pt x="16694" y="35601"/>
                  <a:pt x="16391" y="35648"/>
                  <a:pt x="16111" y="35648"/>
                </a:cubicBezTo>
                <a:cubicBezTo>
                  <a:pt x="16391" y="35554"/>
                  <a:pt x="16671" y="35438"/>
                  <a:pt x="16951" y="35321"/>
                </a:cubicBezTo>
                <a:cubicBezTo>
                  <a:pt x="17862" y="34854"/>
                  <a:pt x="19309" y="34107"/>
                  <a:pt x="19986" y="33103"/>
                </a:cubicBezTo>
                <a:close/>
                <a:moveTo>
                  <a:pt x="19776" y="34224"/>
                </a:moveTo>
                <a:cubicBezTo>
                  <a:pt x="19776" y="34270"/>
                  <a:pt x="19776" y="34294"/>
                  <a:pt x="19800" y="34317"/>
                </a:cubicBezTo>
                <a:cubicBezTo>
                  <a:pt x="19193" y="35041"/>
                  <a:pt x="18352" y="35554"/>
                  <a:pt x="17441" y="35741"/>
                </a:cubicBezTo>
                <a:cubicBezTo>
                  <a:pt x="18329" y="35484"/>
                  <a:pt x="19146" y="34947"/>
                  <a:pt x="19776" y="34224"/>
                </a:cubicBezTo>
                <a:close/>
                <a:moveTo>
                  <a:pt x="20360" y="34550"/>
                </a:moveTo>
                <a:cubicBezTo>
                  <a:pt x="20733" y="35321"/>
                  <a:pt x="20617" y="36232"/>
                  <a:pt x="20080" y="36885"/>
                </a:cubicBezTo>
                <a:cubicBezTo>
                  <a:pt x="20243" y="36418"/>
                  <a:pt x="20337" y="35905"/>
                  <a:pt x="20337" y="35414"/>
                </a:cubicBezTo>
                <a:lnTo>
                  <a:pt x="20313" y="35414"/>
                </a:lnTo>
                <a:cubicBezTo>
                  <a:pt x="20360" y="35134"/>
                  <a:pt x="20383" y="34831"/>
                  <a:pt x="20360" y="34550"/>
                </a:cubicBezTo>
                <a:close/>
                <a:moveTo>
                  <a:pt x="19870" y="34714"/>
                </a:moveTo>
                <a:cubicBezTo>
                  <a:pt x="19893" y="34877"/>
                  <a:pt x="19916" y="35064"/>
                  <a:pt x="19916" y="35228"/>
                </a:cubicBezTo>
                <a:cubicBezTo>
                  <a:pt x="19753" y="36605"/>
                  <a:pt x="18889" y="37796"/>
                  <a:pt x="17301" y="38099"/>
                </a:cubicBezTo>
                <a:lnTo>
                  <a:pt x="17278" y="38123"/>
                </a:lnTo>
                <a:cubicBezTo>
                  <a:pt x="16980" y="38181"/>
                  <a:pt x="16677" y="38210"/>
                  <a:pt x="16374" y="38210"/>
                </a:cubicBezTo>
                <a:cubicBezTo>
                  <a:pt x="15704" y="38210"/>
                  <a:pt x="15033" y="38069"/>
                  <a:pt x="14406" y="37796"/>
                </a:cubicBezTo>
                <a:cubicBezTo>
                  <a:pt x="13869" y="37539"/>
                  <a:pt x="13426" y="37142"/>
                  <a:pt x="13075" y="36675"/>
                </a:cubicBezTo>
                <a:cubicBezTo>
                  <a:pt x="13075" y="36652"/>
                  <a:pt x="13052" y="36605"/>
                  <a:pt x="13052" y="36582"/>
                </a:cubicBezTo>
                <a:cubicBezTo>
                  <a:pt x="13075" y="36418"/>
                  <a:pt x="13122" y="36278"/>
                  <a:pt x="13192" y="36138"/>
                </a:cubicBezTo>
                <a:cubicBezTo>
                  <a:pt x="13223" y="36076"/>
                  <a:pt x="13182" y="36024"/>
                  <a:pt x="13137" y="36024"/>
                </a:cubicBezTo>
                <a:cubicBezTo>
                  <a:pt x="13114" y="36024"/>
                  <a:pt x="13091" y="36037"/>
                  <a:pt x="13075" y="36068"/>
                </a:cubicBezTo>
                <a:cubicBezTo>
                  <a:pt x="13029" y="36138"/>
                  <a:pt x="13005" y="36185"/>
                  <a:pt x="12982" y="36255"/>
                </a:cubicBezTo>
                <a:cubicBezTo>
                  <a:pt x="12959" y="36138"/>
                  <a:pt x="12935" y="36021"/>
                  <a:pt x="12935" y="35905"/>
                </a:cubicBezTo>
                <a:cubicBezTo>
                  <a:pt x="12935" y="35858"/>
                  <a:pt x="12894" y="35835"/>
                  <a:pt x="12853" y="35835"/>
                </a:cubicBezTo>
                <a:cubicBezTo>
                  <a:pt x="12813" y="35835"/>
                  <a:pt x="12772" y="35858"/>
                  <a:pt x="12772" y="35905"/>
                </a:cubicBezTo>
                <a:cubicBezTo>
                  <a:pt x="12772" y="35998"/>
                  <a:pt x="12772" y="36045"/>
                  <a:pt x="12772" y="36115"/>
                </a:cubicBezTo>
                <a:cubicBezTo>
                  <a:pt x="12655" y="35835"/>
                  <a:pt x="12678" y="35484"/>
                  <a:pt x="12818" y="35204"/>
                </a:cubicBezTo>
                <a:cubicBezTo>
                  <a:pt x="12842" y="35228"/>
                  <a:pt x="12865" y="35228"/>
                  <a:pt x="12889" y="35251"/>
                </a:cubicBezTo>
                <a:cubicBezTo>
                  <a:pt x="13332" y="35601"/>
                  <a:pt x="13869" y="35835"/>
                  <a:pt x="14453" y="35858"/>
                </a:cubicBezTo>
                <a:cubicBezTo>
                  <a:pt x="15082" y="36044"/>
                  <a:pt x="15738" y="36142"/>
                  <a:pt x="16392" y="36142"/>
                </a:cubicBezTo>
                <a:cubicBezTo>
                  <a:pt x="16807" y="36142"/>
                  <a:pt x="17221" y="36103"/>
                  <a:pt x="17628" y="36021"/>
                </a:cubicBezTo>
                <a:cubicBezTo>
                  <a:pt x="18492" y="35811"/>
                  <a:pt x="19263" y="35368"/>
                  <a:pt x="19870" y="34714"/>
                </a:cubicBezTo>
                <a:close/>
                <a:moveTo>
                  <a:pt x="19706" y="36955"/>
                </a:moveTo>
                <a:cubicBezTo>
                  <a:pt x="19636" y="37142"/>
                  <a:pt x="19543" y="37329"/>
                  <a:pt x="19449" y="37492"/>
                </a:cubicBezTo>
                <a:lnTo>
                  <a:pt x="19449" y="37516"/>
                </a:lnTo>
                <a:cubicBezTo>
                  <a:pt x="18579" y="38179"/>
                  <a:pt x="17342" y="38580"/>
                  <a:pt x="16176" y="38580"/>
                </a:cubicBezTo>
                <a:cubicBezTo>
                  <a:pt x="15371" y="38580"/>
                  <a:pt x="14601" y="38389"/>
                  <a:pt x="14009" y="37959"/>
                </a:cubicBezTo>
                <a:lnTo>
                  <a:pt x="14009" y="37959"/>
                </a:lnTo>
                <a:cubicBezTo>
                  <a:pt x="14710" y="38310"/>
                  <a:pt x="15480" y="38496"/>
                  <a:pt x="16274" y="38520"/>
                </a:cubicBezTo>
                <a:cubicBezTo>
                  <a:pt x="16307" y="38520"/>
                  <a:pt x="16340" y="38521"/>
                  <a:pt x="16373" y="38521"/>
                </a:cubicBezTo>
                <a:cubicBezTo>
                  <a:pt x="17668" y="38521"/>
                  <a:pt x="18909" y="38072"/>
                  <a:pt x="19683" y="36979"/>
                </a:cubicBezTo>
                <a:cubicBezTo>
                  <a:pt x="19683" y="36979"/>
                  <a:pt x="19683" y="36955"/>
                  <a:pt x="19706" y="36955"/>
                </a:cubicBezTo>
                <a:close/>
                <a:moveTo>
                  <a:pt x="13075" y="37189"/>
                </a:moveTo>
                <a:cubicBezTo>
                  <a:pt x="13099" y="37212"/>
                  <a:pt x="13122" y="37259"/>
                  <a:pt x="13145" y="37282"/>
                </a:cubicBezTo>
                <a:cubicBezTo>
                  <a:pt x="13760" y="38336"/>
                  <a:pt x="15062" y="38848"/>
                  <a:pt x="16356" y="38848"/>
                </a:cubicBezTo>
                <a:cubicBezTo>
                  <a:pt x="16781" y="38848"/>
                  <a:pt x="17206" y="38793"/>
                  <a:pt x="17605" y="38683"/>
                </a:cubicBezTo>
                <a:cubicBezTo>
                  <a:pt x="18118" y="38543"/>
                  <a:pt x="18609" y="38333"/>
                  <a:pt x="19052" y="38076"/>
                </a:cubicBezTo>
                <a:lnTo>
                  <a:pt x="19052" y="38076"/>
                </a:lnTo>
                <a:cubicBezTo>
                  <a:pt x="18702" y="38450"/>
                  <a:pt x="18282" y="38753"/>
                  <a:pt x="17815" y="38963"/>
                </a:cubicBezTo>
                <a:cubicBezTo>
                  <a:pt x="17302" y="39193"/>
                  <a:pt x="16759" y="39305"/>
                  <a:pt x="16215" y="39305"/>
                </a:cubicBezTo>
                <a:cubicBezTo>
                  <a:pt x="15818" y="39305"/>
                  <a:pt x="15421" y="39245"/>
                  <a:pt x="15037" y="39127"/>
                </a:cubicBezTo>
                <a:cubicBezTo>
                  <a:pt x="14149" y="38823"/>
                  <a:pt x="13239" y="38099"/>
                  <a:pt x="13075" y="37189"/>
                </a:cubicBezTo>
                <a:close/>
                <a:moveTo>
                  <a:pt x="13235" y="1"/>
                </a:moveTo>
                <a:cubicBezTo>
                  <a:pt x="12098" y="1"/>
                  <a:pt x="10940" y="229"/>
                  <a:pt x="9783" y="742"/>
                </a:cubicBezTo>
                <a:lnTo>
                  <a:pt x="9410" y="906"/>
                </a:lnTo>
                <a:cubicBezTo>
                  <a:pt x="6094" y="1583"/>
                  <a:pt x="3316" y="3848"/>
                  <a:pt x="2008" y="6976"/>
                </a:cubicBezTo>
                <a:cubicBezTo>
                  <a:pt x="0" y="11646"/>
                  <a:pt x="607" y="17296"/>
                  <a:pt x="2592" y="21849"/>
                </a:cubicBezTo>
                <a:cubicBezTo>
                  <a:pt x="2825" y="22409"/>
                  <a:pt x="3082" y="22970"/>
                  <a:pt x="3386" y="23530"/>
                </a:cubicBezTo>
                <a:cubicBezTo>
                  <a:pt x="3876" y="25141"/>
                  <a:pt x="4693" y="26612"/>
                  <a:pt x="5767" y="27896"/>
                </a:cubicBezTo>
                <a:cubicBezTo>
                  <a:pt x="6725" y="28947"/>
                  <a:pt x="7915" y="29764"/>
                  <a:pt x="9223" y="30278"/>
                </a:cubicBezTo>
                <a:cubicBezTo>
                  <a:pt x="9760" y="30558"/>
                  <a:pt x="10344" y="30815"/>
                  <a:pt x="10927" y="30978"/>
                </a:cubicBezTo>
                <a:cubicBezTo>
                  <a:pt x="10904" y="31562"/>
                  <a:pt x="11137" y="32122"/>
                  <a:pt x="11581" y="32519"/>
                </a:cubicBezTo>
                <a:cubicBezTo>
                  <a:pt x="11651" y="32613"/>
                  <a:pt x="11698" y="32706"/>
                  <a:pt x="11791" y="32799"/>
                </a:cubicBezTo>
                <a:cubicBezTo>
                  <a:pt x="11885" y="32916"/>
                  <a:pt x="11978" y="33009"/>
                  <a:pt x="12095" y="33103"/>
                </a:cubicBezTo>
                <a:cubicBezTo>
                  <a:pt x="12071" y="33220"/>
                  <a:pt x="12071" y="33360"/>
                  <a:pt x="12071" y="33523"/>
                </a:cubicBezTo>
                <a:cubicBezTo>
                  <a:pt x="12071" y="33476"/>
                  <a:pt x="12048" y="33430"/>
                  <a:pt x="12025" y="33360"/>
                </a:cubicBezTo>
                <a:cubicBezTo>
                  <a:pt x="12025" y="33331"/>
                  <a:pt x="11998" y="33311"/>
                  <a:pt x="11972" y="33311"/>
                </a:cubicBezTo>
                <a:cubicBezTo>
                  <a:pt x="11956" y="33311"/>
                  <a:pt x="11940" y="33319"/>
                  <a:pt x="11931" y="33336"/>
                </a:cubicBezTo>
                <a:cubicBezTo>
                  <a:pt x="11861" y="33336"/>
                  <a:pt x="11815" y="33360"/>
                  <a:pt x="11838" y="33430"/>
                </a:cubicBezTo>
                <a:cubicBezTo>
                  <a:pt x="11885" y="33593"/>
                  <a:pt x="11931" y="33733"/>
                  <a:pt x="12001" y="33873"/>
                </a:cubicBezTo>
                <a:cubicBezTo>
                  <a:pt x="12071" y="34060"/>
                  <a:pt x="12165" y="34224"/>
                  <a:pt x="12281" y="34387"/>
                </a:cubicBezTo>
                <a:cubicBezTo>
                  <a:pt x="12398" y="34644"/>
                  <a:pt x="12538" y="34854"/>
                  <a:pt x="12725" y="35064"/>
                </a:cubicBezTo>
                <a:cubicBezTo>
                  <a:pt x="12468" y="35601"/>
                  <a:pt x="12492" y="36255"/>
                  <a:pt x="12818" y="36792"/>
                </a:cubicBezTo>
                <a:cubicBezTo>
                  <a:pt x="12592" y="38481"/>
                  <a:pt x="14892" y="39534"/>
                  <a:pt x="16543" y="39534"/>
                </a:cubicBezTo>
                <a:cubicBezTo>
                  <a:pt x="16763" y="39534"/>
                  <a:pt x="16972" y="39515"/>
                  <a:pt x="17161" y="39477"/>
                </a:cubicBezTo>
                <a:cubicBezTo>
                  <a:pt x="18282" y="39220"/>
                  <a:pt x="19216" y="38520"/>
                  <a:pt x="19776" y="37539"/>
                </a:cubicBezTo>
                <a:cubicBezTo>
                  <a:pt x="20850" y="36675"/>
                  <a:pt x="21504" y="35484"/>
                  <a:pt x="20500" y="34224"/>
                </a:cubicBezTo>
                <a:cubicBezTo>
                  <a:pt x="20477" y="34200"/>
                  <a:pt x="20447" y="34189"/>
                  <a:pt x="20421" y="34189"/>
                </a:cubicBezTo>
                <a:cubicBezTo>
                  <a:pt x="20395" y="34189"/>
                  <a:pt x="20372" y="34200"/>
                  <a:pt x="20360" y="34224"/>
                </a:cubicBezTo>
                <a:cubicBezTo>
                  <a:pt x="20360" y="34177"/>
                  <a:pt x="20337" y="34154"/>
                  <a:pt x="20337" y="34107"/>
                </a:cubicBezTo>
                <a:cubicBezTo>
                  <a:pt x="20897" y="33196"/>
                  <a:pt x="20990" y="32122"/>
                  <a:pt x="20173" y="31142"/>
                </a:cubicBezTo>
                <a:cubicBezTo>
                  <a:pt x="20150" y="31142"/>
                  <a:pt x="20150" y="31118"/>
                  <a:pt x="20126" y="31118"/>
                </a:cubicBezTo>
                <a:cubicBezTo>
                  <a:pt x="20196" y="30908"/>
                  <a:pt x="20220" y="30675"/>
                  <a:pt x="20220" y="30465"/>
                </a:cubicBezTo>
                <a:cubicBezTo>
                  <a:pt x="20243" y="30208"/>
                  <a:pt x="20220" y="29951"/>
                  <a:pt x="20150" y="29717"/>
                </a:cubicBezTo>
                <a:cubicBezTo>
                  <a:pt x="20196" y="29531"/>
                  <a:pt x="20220" y="29344"/>
                  <a:pt x="20220" y="29157"/>
                </a:cubicBezTo>
                <a:cubicBezTo>
                  <a:pt x="20570" y="28924"/>
                  <a:pt x="20897" y="28667"/>
                  <a:pt x="21200" y="28387"/>
                </a:cubicBezTo>
                <a:cubicBezTo>
                  <a:pt x="22975" y="27429"/>
                  <a:pt x="24703" y="26309"/>
                  <a:pt x="25777" y="24557"/>
                </a:cubicBezTo>
                <a:cubicBezTo>
                  <a:pt x="26967" y="22526"/>
                  <a:pt x="27201" y="20075"/>
                  <a:pt x="27061" y="17786"/>
                </a:cubicBezTo>
                <a:cubicBezTo>
                  <a:pt x="27084" y="17319"/>
                  <a:pt x="27108" y="16876"/>
                  <a:pt x="27108" y="16409"/>
                </a:cubicBezTo>
                <a:cubicBezTo>
                  <a:pt x="27084" y="15545"/>
                  <a:pt x="27037" y="14704"/>
                  <a:pt x="26897" y="13864"/>
                </a:cubicBezTo>
                <a:cubicBezTo>
                  <a:pt x="26874" y="11856"/>
                  <a:pt x="26337" y="9895"/>
                  <a:pt x="25380" y="8144"/>
                </a:cubicBezTo>
                <a:cubicBezTo>
                  <a:pt x="24446" y="6556"/>
                  <a:pt x="23185" y="5155"/>
                  <a:pt x="21691" y="4058"/>
                </a:cubicBezTo>
                <a:cubicBezTo>
                  <a:pt x="19374" y="1758"/>
                  <a:pt x="16388" y="1"/>
                  <a:pt x="13235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37"/>
          <p:cNvSpPr/>
          <p:nvPr/>
        </p:nvSpPr>
        <p:spPr>
          <a:xfrm>
            <a:off x="7672339" y="1155719"/>
            <a:ext cx="75122" cy="95205"/>
          </a:xfrm>
          <a:custGeom>
            <a:avLst/>
            <a:gdLst/>
            <a:ahLst/>
            <a:cxnLst/>
            <a:rect l="l" t="t" r="r" b="b"/>
            <a:pathLst>
              <a:path w="4395" h="5570" extrusionOk="0">
                <a:moveTo>
                  <a:pt x="3507" y="370"/>
                </a:moveTo>
                <a:cubicBezTo>
                  <a:pt x="3588" y="370"/>
                  <a:pt x="3583" y="433"/>
                  <a:pt x="3505" y="557"/>
                </a:cubicBezTo>
                <a:cubicBezTo>
                  <a:pt x="3575" y="814"/>
                  <a:pt x="3038" y="1631"/>
                  <a:pt x="2922" y="1911"/>
                </a:cubicBezTo>
                <a:cubicBezTo>
                  <a:pt x="2828" y="2122"/>
                  <a:pt x="2712" y="2332"/>
                  <a:pt x="2595" y="2542"/>
                </a:cubicBezTo>
                <a:lnTo>
                  <a:pt x="2478" y="2729"/>
                </a:lnTo>
                <a:cubicBezTo>
                  <a:pt x="2058" y="3289"/>
                  <a:pt x="1567" y="3803"/>
                  <a:pt x="1054" y="4270"/>
                </a:cubicBezTo>
                <a:cubicBezTo>
                  <a:pt x="1544" y="3382"/>
                  <a:pt x="2011" y="2472"/>
                  <a:pt x="2455" y="1561"/>
                </a:cubicBezTo>
                <a:lnTo>
                  <a:pt x="2758" y="1164"/>
                </a:lnTo>
                <a:cubicBezTo>
                  <a:pt x="2922" y="907"/>
                  <a:pt x="3108" y="651"/>
                  <a:pt x="3319" y="417"/>
                </a:cubicBezTo>
                <a:cubicBezTo>
                  <a:pt x="3404" y="386"/>
                  <a:pt x="3466" y="370"/>
                  <a:pt x="3507" y="370"/>
                </a:cubicBezTo>
                <a:close/>
                <a:moveTo>
                  <a:pt x="3684" y="1"/>
                </a:moveTo>
                <a:cubicBezTo>
                  <a:pt x="3350" y="1"/>
                  <a:pt x="3096" y="230"/>
                  <a:pt x="2875" y="511"/>
                </a:cubicBezTo>
                <a:cubicBezTo>
                  <a:pt x="2848" y="456"/>
                  <a:pt x="2789" y="418"/>
                  <a:pt x="2731" y="418"/>
                </a:cubicBezTo>
                <a:cubicBezTo>
                  <a:pt x="2689" y="418"/>
                  <a:pt x="2648" y="438"/>
                  <a:pt x="2618" y="487"/>
                </a:cubicBezTo>
                <a:cubicBezTo>
                  <a:pt x="2338" y="1118"/>
                  <a:pt x="2011" y="1725"/>
                  <a:pt x="1638" y="2308"/>
                </a:cubicBezTo>
                <a:lnTo>
                  <a:pt x="727" y="3569"/>
                </a:lnTo>
                <a:cubicBezTo>
                  <a:pt x="610" y="3733"/>
                  <a:pt x="493" y="3896"/>
                  <a:pt x="353" y="4036"/>
                </a:cubicBezTo>
                <a:cubicBezTo>
                  <a:pt x="330" y="4059"/>
                  <a:pt x="330" y="4106"/>
                  <a:pt x="330" y="4130"/>
                </a:cubicBezTo>
                <a:lnTo>
                  <a:pt x="50" y="4526"/>
                </a:lnTo>
                <a:cubicBezTo>
                  <a:pt x="0" y="4592"/>
                  <a:pt x="68" y="4659"/>
                  <a:pt x="136" y="4659"/>
                </a:cubicBezTo>
                <a:cubicBezTo>
                  <a:pt x="164" y="4659"/>
                  <a:pt x="193" y="4647"/>
                  <a:pt x="213" y="4620"/>
                </a:cubicBezTo>
                <a:lnTo>
                  <a:pt x="564" y="4153"/>
                </a:lnTo>
                <a:cubicBezTo>
                  <a:pt x="750" y="3966"/>
                  <a:pt x="914" y="3779"/>
                  <a:pt x="1077" y="3569"/>
                </a:cubicBezTo>
                <a:lnTo>
                  <a:pt x="1077" y="3569"/>
                </a:lnTo>
                <a:cubicBezTo>
                  <a:pt x="844" y="4013"/>
                  <a:pt x="610" y="4456"/>
                  <a:pt x="377" y="4853"/>
                </a:cubicBezTo>
                <a:cubicBezTo>
                  <a:pt x="291" y="4973"/>
                  <a:pt x="381" y="5093"/>
                  <a:pt x="491" y="5093"/>
                </a:cubicBezTo>
                <a:cubicBezTo>
                  <a:pt x="531" y="5093"/>
                  <a:pt x="573" y="5077"/>
                  <a:pt x="610" y="5040"/>
                </a:cubicBezTo>
                <a:cubicBezTo>
                  <a:pt x="960" y="4760"/>
                  <a:pt x="1287" y="4433"/>
                  <a:pt x="1614" y="4130"/>
                </a:cubicBezTo>
                <a:lnTo>
                  <a:pt x="1614" y="4130"/>
                </a:lnTo>
                <a:lnTo>
                  <a:pt x="867" y="5367"/>
                </a:lnTo>
                <a:cubicBezTo>
                  <a:pt x="803" y="5479"/>
                  <a:pt x="893" y="5570"/>
                  <a:pt x="986" y="5570"/>
                </a:cubicBezTo>
                <a:cubicBezTo>
                  <a:pt x="1028" y="5570"/>
                  <a:pt x="1071" y="5551"/>
                  <a:pt x="1101" y="5507"/>
                </a:cubicBezTo>
                <a:cubicBezTo>
                  <a:pt x="1684" y="4690"/>
                  <a:pt x="2221" y="3826"/>
                  <a:pt x="2688" y="2939"/>
                </a:cubicBezTo>
                <a:lnTo>
                  <a:pt x="2688" y="2915"/>
                </a:lnTo>
                <a:cubicBezTo>
                  <a:pt x="3342" y="2075"/>
                  <a:pt x="3902" y="1188"/>
                  <a:pt x="4346" y="230"/>
                </a:cubicBezTo>
                <a:cubicBezTo>
                  <a:pt x="4394" y="118"/>
                  <a:pt x="4310" y="28"/>
                  <a:pt x="4222" y="28"/>
                </a:cubicBezTo>
                <a:cubicBezTo>
                  <a:pt x="4182" y="28"/>
                  <a:pt x="4142" y="46"/>
                  <a:pt x="4112" y="90"/>
                </a:cubicBezTo>
                <a:lnTo>
                  <a:pt x="3739" y="674"/>
                </a:lnTo>
                <a:cubicBezTo>
                  <a:pt x="3809" y="511"/>
                  <a:pt x="3879" y="347"/>
                  <a:pt x="3949" y="160"/>
                </a:cubicBezTo>
                <a:cubicBezTo>
                  <a:pt x="3972" y="90"/>
                  <a:pt x="3926" y="20"/>
                  <a:pt x="3856" y="20"/>
                </a:cubicBezTo>
                <a:cubicBezTo>
                  <a:pt x="3796" y="7"/>
                  <a:pt x="3739" y="1"/>
                  <a:pt x="368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37"/>
          <p:cNvSpPr/>
          <p:nvPr/>
        </p:nvSpPr>
        <p:spPr>
          <a:xfrm>
            <a:off x="7541932" y="1021685"/>
            <a:ext cx="117494" cy="63516"/>
          </a:xfrm>
          <a:custGeom>
            <a:avLst/>
            <a:gdLst/>
            <a:ahLst/>
            <a:cxnLst/>
            <a:rect l="l" t="t" r="r" b="b"/>
            <a:pathLst>
              <a:path w="6874" h="3716" extrusionOk="0">
                <a:moveTo>
                  <a:pt x="2376" y="2237"/>
                </a:moveTo>
                <a:lnTo>
                  <a:pt x="2376" y="2237"/>
                </a:lnTo>
                <a:cubicBezTo>
                  <a:pt x="1769" y="2517"/>
                  <a:pt x="1138" y="2774"/>
                  <a:pt x="508" y="3007"/>
                </a:cubicBezTo>
                <a:cubicBezTo>
                  <a:pt x="531" y="2960"/>
                  <a:pt x="578" y="2914"/>
                  <a:pt x="625" y="2890"/>
                </a:cubicBezTo>
                <a:lnTo>
                  <a:pt x="648" y="2890"/>
                </a:lnTo>
                <a:lnTo>
                  <a:pt x="1862" y="2377"/>
                </a:lnTo>
                <a:lnTo>
                  <a:pt x="2026" y="2330"/>
                </a:lnTo>
                <a:lnTo>
                  <a:pt x="2376" y="2237"/>
                </a:lnTo>
                <a:close/>
                <a:moveTo>
                  <a:pt x="6294" y="1"/>
                </a:moveTo>
                <a:cubicBezTo>
                  <a:pt x="6265" y="1"/>
                  <a:pt x="6235" y="7"/>
                  <a:pt x="6205" y="19"/>
                </a:cubicBezTo>
                <a:lnTo>
                  <a:pt x="1605" y="2097"/>
                </a:lnTo>
                <a:cubicBezTo>
                  <a:pt x="928" y="2283"/>
                  <a:pt x="228" y="2517"/>
                  <a:pt x="41" y="3264"/>
                </a:cubicBezTo>
                <a:cubicBezTo>
                  <a:pt x="1" y="3345"/>
                  <a:pt x="82" y="3460"/>
                  <a:pt x="180" y="3460"/>
                </a:cubicBezTo>
                <a:cubicBezTo>
                  <a:pt x="196" y="3460"/>
                  <a:pt x="212" y="3457"/>
                  <a:pt x="228" y="3451"/>
                </a:cubicBezTo>
                <a:cubicBezTo>
                  <a:pt x="531" y="3357"/>
                  <a:pt x="811" y="3241"/>
                  <a:pt x="1115" y="3124"/>
                </a:cubicBezTo>
                <a:cubicBezTo>
                  <a:pt x="1132" y="3158"/>
                  <a:pt x="1174" y="3180"/>
                  <a:pt x="1223" y="3180"/>
                </a:cubicBezTo>
                <a:cubicBezTo>
                  <a:pt x="1241" y="3180"/>
                  <a:pt x="1260" y="3177"/>
                  <a:pt x="1278" y="3171"/>
                </a:cubicBezTo>
                <a:cubicBezTo>
                  <a:pt x="2889" y="2680"/>
                  <a:pt x="4407" y="1886"/>
                  <a:pt x="5738" y="859"/>
                </a:cubicBezTo>
                <a:lnTo>
                  <a:pt x="5761" y="836"/>
                </a:lnTo>
                <a:cubicBezTo>
                  <a:pt x="5808" y="812"/>
                  <a:pt x="5831" y="766"/>
                  <a:pt x="5831" y="719"/>
                </a:cubicBezTo>
                <a:lnTo>
                  <a:pt x="6228" y="556"/>
                </a:lnTo>
                <a:lnTo>
                  <a:pt x="6228" y="556"/>
                </a:lnTo>
                <a:cubicBezTo>
                  <a:pt x="5178" y="1770"/>
                  <a:pt x="3917" y="2774"/>
                  <a:pt x="2493" y="3544"/>
                </a:cubicBezTo>
                <a:cubicBezTo>
                  <a:pt x="2431" y="3585"/>
                  <a:pt x="2459" y="3716"/>
                  <a:pt x="2530" y="3716"/>
                </a:cubicBezTo>
                <a:cubicBezTo>
                  <a:pt x="2540" y="3716"/>
                  <a:pt x="2551" y="3713"/>
                  <a:pt x="2563" y="3708"/>
                </a:cubicBezTo>
                <a:lnTo>
                  <a:pt x="2703" y="3661"/>
                </a:lnTo>
                <a:cubicBezTo>
                  <a:pt x="2749" y="3661"/>
                  <a:pt x="2773" y="3614"/>
                  <a:pt x="2749" y="3568"/>
                </a:cubicBezTo>
                <a:lnTo>
                  <a:pt x="2749" y="3568"/>
                </a:lnTo>
                <a:cubicBezTo>
                  <a:pt x="2774" y="3574"/>
                  <a:pt x="2799" y="3577"/>
                  <a:pt x="2824" y="3577"/>
                </a:cubicBezTo>
                <a:cubicBezTo>
                  <a:pt x="2891" y="3577"/>
                  <a:pt x="2955" y="3555"/>
                  <a:pt x="3006" y="3521"/>
                </a:cubicBezTo>
                <a:cubicBezTo>
                  <a:pt x="3100" y="3474"/>
                  <a:pt x="3193" y="3427"/>
                  <a:pt x="3286" y="3381"/>
                </a:cubicBezTo>
                <a:cubicBezTo>
                  <a:pt x="3496" y="3241"/>
                  <a:pt x="3707" y="3124"/>
                  <a:pt x="3917" y="2984"/>
                </a:cubicBezTo>
                <a:cubicBezTo>
                  <a:pt x="4267" y="2750"/>
                  <a:pt x="4594" y="2517"/>
                  <a:pt x="4921" y="2260"/>
                </a:cubicBezTo>
                <a:cubicBezTo>
                  <a:pt x="5621" y="1676"/>
                  <a:pt x="6252" y="999"/>
                  <a:pt x="6812" y="275"/>
                </a:cubicBezTo>
                <a:cubicBezTo>
                  <a:pt x="6873" y="193"/>
                  <a:pt x="6791" y="57"/>
                  <a:pt x="6690" y="57"/>
                </a:cubicBezTo>
                <a:cubicBezTo>
                  <a:pt x="6677" y="57"/>
                  <a:pt x="6663" y="60"/>
                  <a:pt x="6648" y="65"/>
                </a:cubicBezTo>
                <a:lnTo>
                  <a:pt x="6462" y="135"/>
                </a:lnTo>
                <a:cubicBezTo>
                  <a:pt x="6444" y="49"/>
                  <a:pt x="6376" y="1"/>
                  <a:pt x="629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37"/>
          <p:cNvSpPr/>
          <p:nvPr/>
        </p:nvSpPr>
        <p:spPr>
          <a:xfrm>
            <a:off x="7442454" y="807106"/>
            <a:ext cx="143663" cy="50919"/>
          </a:xfrm>
          <a:custGeom>
            <a:avLst/>
            <a:gdLst/>
            <a:ahLst/>
            <a:cxnLst/>
            <a:rect l="l" t="t" r="r" b="b"/>
            <a:pathLst>
              <a:path w="8405" h="2979" extrusionOk="0">
                <a:moveTo>
                  <a:pt x="7531" y="0"/>
                </a:moveTo>
                <a:cubicBezTo>
                  <a:pt x="7512" y="0"/>
                  <a:pt x="7492" y="4"/>
                  <a:pt x="7472" y="11"/>
                </a:cubicBezTo>
                <a:cubicBezTo>
                  <a:pt x="6468" y="245"/>
                  <a:pt x="5417" y="525"/>
                  <a:pt x="4343" y="782"/>
                </a:cubicBezTo>
                <a:cubicBezTo>
                  <a:pt x="3711" y="816"/>
                  <a:pt x="3066" y="838"/>
                  <a:pt x="2427" y="838"/>
                </a:cubicBezTo>
                <a:cubicBezTo>
                  <a:pt x="2193" y="838"/>
                  <a:pt x="1960" y="835"/>
                  <a:pt x="1728" y="828"/>
                </a:cubicBezTo>
                <a:cubicBezTo>
                  <a:pt x="1542" y="828"/>
                  <a:pt x="1495" y="1109"/>
                  <a:pt x="1682" y="1155"/>
                </a:cubicBezTo>
                <a:lnTo>
                  <a:pt x="1868" y="1155"/>
                </a:lnTo>
                <a:cubicBezTo>
                  <a:pt x="1588" y="1179"/>
                  <a:pt x="1314" y="1190"/>
                  <a:pt x="1042" y="1190"/>
                </a:cubicBezTo>
                <a:cubicBezTo>
                  <a:pt x="771" y="1190"/>
                  <a:pt x="503" y="1179"/>
                  <a:pt x="234" y="1155"/>
                </a:cubicBezTo>
                <a:cubicBezTo>
                  <a:pt x="227" y="1155"/>
                  <a:pt x="219" y="1154"/>
                  <a:pt x="212" y="1154"/>
                </a:cubicBezTo>
                <a:cubicBezTo>
                  <a:pt x="1" y="1154"/>
                  <a:pt x="8" y="1482"/>
                  <a:pt x="234" y="1482"/>
                </a:cubicBezTo>
                <a:cubicBezTo>
                  <a:pt x="939" y="1558"/>
                  <a:pt x="1644" y="1594"/>
                  <a:pt x="2349" y="1594"/>
                </a:cubicBezTo>
                <a:cubicBezTo>
                  <a:pt x="3161" y="1594"/>
                  <a:pt x="3974" y="1546"/>
                  <a:pt x="4787" y="1459"/>
                </a:cubicBezTo>
                <a:cubicBezTo>
                  <a:pt x="4834" y="1576"/>
                  <a:pt x="4880" y="1669"/>
                  <a:pt x="4974" y="1762"/>
                </a:cubicBezTo>
                <a:cubicBezTo>
                  <a:pt x="4997" y="1809"/>
                  <a:pt x="5020" y="1809"/>
                  <a:pt x="5067" y="1809"/>
                </a:cubicBezTo>
                <a:cubicBezTo>
                  <a:pt x="4180" y="2183"/>
                  <a:pt x="3293" y="2486"/>
                  <a:pt x="2405" y="2766"/>
                </a:cubicBezTo>
                <a:cubicBezTo>
                  <a:pt x="2274" y="2810"/>
                  <a:pt x="2307" y="2978"/>
                  <a:pt x="2429" y="2978"/>
                </a:cubicBezTo>
                <a:cubicBezTo>
                  <a:pt x="2436" y="2978"/>
                  <a:pt x="2444" y="2978"/>
                  <a:pt x="2452" y="2976"/>
                </a:cubicBezTo>
                <a:cubicBezTo>
                  <a:pt x="4273" y="2486"/>
                  <a:pt x="6024" y="1786"/>
                  <a:pt x="7682" y="875"/>
                </a:cubicBezTo>
                <a:cubicBezTo>
                  <a:pt x="7869" y="782"/>
                  <a:pt x="8056" y="688"/>
                  <a:pt x="8242" y="572"/>
                </a:cubicBezTo>
                <a:cubicBezTo>
                  <a:pt x="8405" y="511"/>
                  <a:pt x="8338" y="274"/>
                  <a:pt x="8195" y="274"/>
                </a:cubicBezTo>
                <a:cubicBezTo>
                  <a:pt x="8174" y="274"/>
                  <a:pt x="8150" y="279"/>
                  <a:pt x="8126" y="291"/>
                </a:cubicBezTo>
                <a:cubicBezTo>
                  <a:pt x="7822" y="338"/>
                  <a:pt x="7565" y="385"/>
                  <a:pt x="7285" y="432"/>
                </a:cubicBezTo>
                <a:lnTo>
                  <a:pt x="7612" y="291"/>
                </a:lnTo>
                <a:cubicBezTo>
                  <a:pt x="7758" y="229"/>
                  <a:pt x="7681" y="0"/>
                  <a:pt x="7531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37"/>
          <p:cNvSpPr/>
          <p:nvPr/>
        </p:nvSpPr>
        <p:spPr>
          <a:xfrm>
            <a:off x="7535419" y="579707"/>
            <a:ext cx="94111" cy="87787"/>
          </a:xfrm>
          <a:custGeom>
            <a:avLst/>
            <a:gdLst/>
            <a:ahLst/>
            <a:cxnLst/>
            <a:rect l="l" t="t" r="r" b="b"/>
            <a:pathLst>
              <a:path w="5506" h="5136" extrusionOk="0">
                <a:moveTo>
                  <a:pt x="788" y="0"/>
                </a:moveTo>
                <a:cubicBezTo>
                  <a:pt x="669" y="0"/>
                  <a:pt x="564" y="191"/>
                  <a:pt x="679" y="287"/>
                </a:cubicBezTo>
                <a:cubicBezTo>
                  <a:pt x="1216" y="754"/>
                  <a:pt x="1729" y="1221"/>
                  <a:pt x="2243" y="1688"/>
                </a:cubicBezTo>
                <a:cubicBezTo>
                  <a:pt x="1613" y="1268"/>
                  <a:pt x="959" y="871"/>
                  <a:pt x="329" y="497"/>
                </a:cubicBezTo>
                <a:cubicBezTo>
                  <a:pt x="302" y="482"/>
                  <a:pt x="276" y="476"/>
                  <a:pt x="250" y="476"/>
                </a:cubicBezTo>
                <a:cubicBezTo>
                  <a:pt x="114" y="476"/>
                  <a:pt x="1" y="656"/>
                  <a:pt x="118" y="754"/>
                </a:cubicBezTo>
                <a:cubicBezTo>
                  <a:pt x="1496" y="1968"/>
                  <a:pt x="2874" y="3229"/>
                  <a:pt x="4274" y="4420"/>
                </a:cubicBezTo>
                <a:cubicBezTo>
                  <a:pt x="3831" y="4209"/>
                  <a:pt x="3387" y="3953"/>
                  <a:pt x="2944" y="3696"/>
                </a:cubicBezTo>
                <a:cubicBezTo>
                  <a:pt x="2596" y="3488"/>
                  <a:pt x="712" y="2430"/>
                  <a:pt x="793" y="2003"/>
                </a:cubicBezTo>
                <a:lnTo>
                  <a:pt x="793" y="2003"/>
                </a:lnTo>
                <a:cubicBezTo>
                  <a:pt x="788" y="2043"/>
                  <a:pt x="828" y="2073"/>
                  <a:pt x="864" y="2073"/>
                </a:cubicBezTo>
                <a:cubicBezTo>
                  <a:pt x="885" y="2073"/>
                  <a:pt x="904" y="2063"/>
                  <a:pt x="912" y="2038"/>
                </a:cubicBezTo>
                <a:lnTo>
                  <a:pt x="959" y="1968"/>
                </a:lnTo>
                <a:cubicBezTo>
                  <a:pt x="982" y="1945"/>
                  <a:pt x="982" y="1898"/>
                  <a:pt x="959" y="1875"/>
                </a:cubicBezTo>
                <a:cubicBezTo>
                  <a:pt x="874" y="1818"/>
                  <a:pt x="849" y="1787"/>
                  <a:pt x="801" y="1787"/>
                </a:cubicBezTo>
                <a:cubicBezTo>
                  <a:pt x="770" y="1787"/>
                  <a:pt x="729" y="1800"/>
                  <a:pt x="655" y="1828"/>
                </a:cubicBezTo>
                <a:cubicBezTo>
                  <a:pt x="632" y="1828"/>
                  <a:pt x="585" y="1851"/>
                  <a:pt x="609" y="1898"/>
                </a:cubicBezTo>
                <a:cubicBezTo>
                  <a:pt x="632" y="2552"/>
                  <a:pt x="1566" y="3019"/>
                  <a:pt x="2056" y="3369"/>
                </a:cubicBezTo>
                <a:cubicBezTo>
                  <a:pt x="3014" y="4046"/>
                  <a:pt x="4018" y="4630"/>
                  <a:pt x="5092" y="5120"/>
                </a:cubicBezTo>
                <a:cubicBezTo>
                  <a:pt x="5113" y="5131"/>
                  <a:pt x="5134" y="5135"/>
                  <a:pt x="5155" y="5135"/>
                </a:cubicBezTo>
                <a:cubicBezTo>
                  <a:pt x="5274" y="5135"/>
                  <a:pt x="5374" y="4986"/>
                  <a:pt x="5255" y="4887"/>
                </a:cubicBezTo>
                <a:cubicBezTo>
                  <a:pt x="4111" y="3836"/>
                  <a:pt x="2944" y="2809"/>
                  <a:pt x="1776" y="1781"/>
                </a:cubicBezTo>
                <a:lnTo>
                  <a:pt x="1776" y="1781"/>
                </a:lnTo>
                <a:cubicBezTo>
                  <a:pt x="2477" y="2225"/>
                  <a:pt x="3154" y="2692"/>
                  <a:pt x="3807" y="3182"/>
                </a:cubicBezTo>
                <a:cubicBezTo>
                  <a:pt x="4204" y="3579"/>
                  <a:pt x="4601" y="3999"/>
                  <a:pt x="5022" y="4396"/>
                </a:cubicBezTo>
                <a:cubicBezTo>
                  <a:pt x="5051" y="4433"/>
                  <a:pt x="5088" y="4449"/>
                  <a:pt x="5124" y="4449"/>
                </a:cubicBezTo>
                <a:cubicBezTo>
                  <a:pt x="5202" y="4449"/>
                  <a:pt x="5278" y="4375"/>
                  <a:pt x="5278" y="4280"/>
                </a:cubicBezTo>
                <a:cubicBezTo>
                  <a:pt x="5287" y="4281"/>
                  <a:pt x="5295" y="4281"/>
                  <a:pt x="5303" y="4281"/>
                </a:cubicBezTo>
                <a:cubicBezTo>
                  <a:pt x="5449" y="4281"/>
                  <a:pt x="5506" y="4088"/>
                  <a:pt x="5395" y="3999"/>
                </a:cubicBezTo>
                <a:cubicBezTo>
                  <a:pt x="3994" y="2598"/>
                  <a:pt x="2500" y="1268"/>
                  <a:pt x="936" y="53"/>
                </a:cubicBezTo>
                <a:lnTo>
                  <a:pt x="912" y="53"/>
                </a:lnTo>
                <a:lnTo>
                  <a:pt x="866" y="30"/>
                </a:lnTo>
                <a:cubicBezTo>
                  <a:pt x="841" y="9"/>
                  <a:pt x="814" y="0"/>
                  <a:pt x="78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7"/>
          <p:cNvSpPr/>
          <p:nvPr/>
        </p:nvSpPr>
        <p:spPr>
          <a:xfrm>
            <a:off x="7838336" y="423858"/>
            <a:ext cx="19571" cy="123784"/>
          </a:xfrm>
          <a:custGeom>
            <a:avLst/>
            <a:gdLst/>
            <a:ahLst/>
            <a:cxnLst/>
            <a:rect l="l" t="t" r="r" b="b"/>
            <a:pathLst>
              <a:path w="1145" h="7242" extrusionOk="0">
                <a:moveTo>
                  <a:pt x="673" y="1"/>
                </a:moveTo>
                <a:cubicBezTo>
                  <a:pt x="595" y="1"/>
                  <a:pt x="515" y="48"/>
                  <a:pt x="515" y="136"/>
                </a:cubicBezTo>
                <a:cubicBezTo>
                  <a:pt x="561" y="393"/>
                  <a:pt x="561" y="673"/>
                  <a:pt x="585" y="930"/>
                </a:cubicBezTo>
                <a:cubicBezTo>
                  <a:pt x="211" y="2657"/>
                  <a:pt x="1" y="4432"/>
                  <a:pt x="1" y="6206"/>
                </a:cubicBezTo>
                <a:cubicBezTo>
                  <a:pt x="1" y="6253"/>
                  <a:pt x="30" y="6276"/>
                  <a:pt x="59" y="6276"/>
                </a:cubicBezTo>
                <a:cubicBezTo>
                  <a:pt x="88" y="6276"/>
                  <a:pt x="118" y="6253"/>
                  <a:pt x="118" y="6206"/>
                </a:cubicBezTo>
                <a:cubicBezTo>
                  <a:pt x="188" y="4805"/>
                  <a:pt x="328" y="3381"/>
                  <a:pt x="608" y="2004"/>
                </a:cubicBezTo>
                <a:lnTo>
                  <a:pt x="608" y="2004"/>
                </a:lnTo>
                <a:cubicBezTo>
                  <a:pt x="561" y="3708"/>
                  <a:pt x="515" y="5389"/>
                  <a:pt x="468" y="7093"/>
                </a:cubicBezTo>
                <a:cubicBezTo>
                  <a:pt x="468" y="7187"/>
                  <a:pt x="551" y="7242"/>
                  <a:pt x="627" y="7242"/>
                </a:cubicBezTo>
                <a:cubicBezTo>
                  <a:pt x="685" y="7242"/>
                  <a:pt x="738" y="7210"/>
                  <a:pt x="748" y="7140"/>
                </a:cubicBezTo>
                <a:cubicBezTo>
                  <a:pt x="841" y="6697"/>
                  <a:pt x="888" y="6253"/>
                  <a:pt x="958" y="5786"/>
                </a:cubicBezTo>
                <a:cubicBezTo>
                  <a:pt x="982" y="5693"/>
                  <a:pt x="1028" y="5599"/>
                  <a:pt x="1075" y="5482"/>
                </a:cubicBezTo>
                <a:cubicBezTo>
                  <a:pt x="1098" y="5412"/>
                  <a:pt x="1052" y="5342"/>
                  <a:pt x="982" y="5342"/>
                </a:cubicBezTo>
                <a:cubicBezTo>
                  <a:pt x="1145" y="3591"/>
                  <a:pt x="1098" y="1840"/>
                  <a:pt x="818" y="112"/>
                </a:cubicBezTo>
                <a:cubicBezTo>
                  <a:pt x="807" y="36"/>
                  <a:pt x="741" y="1"/>
                  <a:pt x="673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37"/>
          <p:cNvSpPr/>
          <p:nvPr/>
        </p:nvSpPr>
        <p:spPr>
          <a:xfrm>
            <a:off x="8084980" y="507371"/>
            <a:ext cx="69344" cy="108982"/>
          </a:xfrm>
          <a:custGeom>
            <a:avLst/>
            <a:gdLst/>
            <a:ahLst/>
            <a:cxnLst/>
            <a:rect l="l" t="t" r="r" b="b"/>
            <a:pathLst>
              <a:path w="4057" h="6376" extrusionOk="0">
                <a:moveTo>
                  <a:pt x="3848" y="0"/>
                </a:moveTo>
                <a:cubicBezTo>
                  <a:pt x="3799" y="0"/>
                  <a:pt x="3749" y="25"/>
                  <a:pt x="3712" y="83"/>
                </a:cubicBezTo>
                <a:lnTo>
                  <a:pt x="3456" y="480"/>
                </a:lnTo>
                <a:cubicBezTo>
                  <a:pt x="2662" y="1460"/>
                  <a:pt x="1915" y="2441"/>
                  <a:pt x="1214" y="3468"/>
                </a:cubicBezTo>
                <a:cubicBezTo>
                  <a:pt x="607" y="4356"/>
                  <a:pt x="0" y="5173"/>
                  <a:pt x="47" y="6270"/>
                </a:cubicBezTo>
                <a:cubicBezTo>
                  <a:pt x="47" y="6340"/>
                  <a:pt x="93" y="6375"/>
                  <a:pt x="140" y="6375"/>
                </a:cubicBezTo>
                <a:cubicBezTo>
                  <a:pt x="187" y="6375"/>
                  <a:pt x="233" y="6340"/>
                  <a:pt x="233" y="6270"/>
                </a:cubicBezTo>
                <a:cubicBezTo>
                  <a:pt x="210" y="5476"/>
                  <a:pt x="584" y="4799"/>
                  <a:pt x="1004" y="4145"/>
                </a:cubicBezTo>
                <a:cubicBezTo>
                  <a:pt x="1027" y="4169"/>
                  <a:pt x="1027" y="4192"/>
                  <a:pt x="1051" y="4239"/>
                </a:cubicBezTo>
                <a:cubicBezTo>
                  <a:pt x="1051" y="4262"/>
                  <a:pt x="1074" y="4262"/>
                  <a:pt x="1097" y="4285"/>
                </a:cubicBezTo>
                <a:lnTo>
                  <a:pt x="514" y="5219"/>
                </a:lnTo>
                <a:cubicBezTo>
                  <a:pt x="449" y="5348"/>
                  <a:pt x="552" y="5455"/>
                  <a:pt x="660" y="5455"/>
                </a:cubicBezTo>
                <a:cubicBezTo>
                  <a:pt x="708" y="5455"/>
                  <a:pt x="758" y="5433"/>
                  <a:pt x="794" y="5383"/>
                </a:cubicBezTo>
                <a:cubicBezTo>
                  <a:pt x="1938" y="3725"/>
                  <a:pt x="3012" y="1997"/>
                  <a:pt x="3993" y="246"/>
                </a:cubicBezTo>
                <a:cubicBezTo>
                  <a:pt x="4057" y="118"/>
                  <a:pt x="3955" y="0"/>
                  <a:pt x="384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37"/>
          <p:cNvSpPr/>
          <p:nvPr/>
        </p:nvSpPr>
        <p:spPr>
          <a:xfrm>
            <a:off x="8173178" y="748991"/>
            <a:ext cx="104059" cy="35262"/>
          </a:xfrm>
          <a:custGeom>
            <a:avLst/>
            <a:gdLst/>
            <a:ahLst/>
            <a:cxnLst/>
            <a:rect l="l" t="t" r="r" b="b"/>
            <a:pathLst>
              <a:path w="6088" h="2063" extrusionOk="0">
                <a:moveTo>
                  <a:pt x="5904" y="1"/>
                </a:moveTo>
                <a:cubicBezTo>
                  <a:pt x="5898" y="1"/>
                  <a:pt x="5891" y="1"/>
                  <a:pt x="5884" y="2"/>
                </a:cubicBezTo>
                <a:cubicBezTo>
                  <a:pt x="4880" y="72"/>
                  <a:pt x="3899" y="353"/>
                  <a:pt x="3012" y="773"/>
                </a:cubicBezTo>
                <a:cubicBezTo>
                  <a:pt x="2883" y="837"/>
                  <a:pt x="2951" y="1059"/>
                  <a:pt x="3090" y="1059"/>
                </a:cubicBezTo>
                <a:cubicBezTo>
                  <a:pt x="3102" y="1059"/>
                  <a:pt x="3115" y="1057"/>
                  <a:pt x="3129" y="1053"/>
                </a:cubicBezTo>
                <a:cubicBezTo>
                  <a:pt x="3666" y="843"/>
                  <a:pt x="4203" y="656"/>
                  <a:pt x="4763" y="516"/>
                </a:cubicBezTo>
                <a:lnTo>
                  <a:pt x="4763" y="516"/>
                </a:lnTo>
                <a:cubicBezTo>
                  <a:pt x="3292" y="1100"/>
                  <a:pt x="1751" y="1473"/>
                  <a:pt x="187" y="1660"/>
                </a:cubicBezTo>
                <a:cubicBezTo>
                  <a:pt x="7" y="1683"/>
                  <a:pt x="0" y="1942"/>
                  <a:pt x="165" y="1942"/>
                </a:cubicBezTo>
                <a:cubicBezTo>
                  <a:pt x="172" y="1942"/>
                  <a:pt x="179" y="1941"/>
                  <a:pt x="187" y="1940"/>
                </a:cubicBezTo>
                <a:cubicBezTo>
                  <a:pt x="397" y="1917"/>
                  <a:pt x="677" y="1917"/>
                  <a:pt x="911" y="1894"/>
                </a:cubicBezTo>
                <a:cubicBezTo>
                  <a:pt x="911" y="1917"/>
                  <a:pt x="934" y="1940"/>
                  <a:pt x="934" y="1964"/>
                </a:cubicBezTo>
                <a:cubicBezTo>
                  <a:pt x="1020" y="2035"/>
                  <a:pt x="1053" y="2063"/>
                  <a:pt x="1103" y="2063"/>
                </a:cubicBezTo>
                <a:cubicBezTo>
                  <a:pt x="1135" y="2063"/>
                  <a:pt x="1174" y="2052"/>
                  <a:pt x="1237" y="2034"/>
                </a:cubicBezTo>
                <a:cubicBezTo>
                  <a:pt x="1284" y="2034"/>
                  <a:pt x="1307" y="1964"/>
                  <a:pt x="1307" y="1917"/>
                </a:cubicBezTo>
                <a:lnTo>
                  <a:pt x="1307" y="1870"/>
                </a:lnTo>
                <a:cubicBezTo>
                  <a:pt x="2078" y="1777"/>
                  <a:pt x="2825" y="1613"/>
                  <a:pt x="3549" y="1357"/>
                </a:cubicBezTo>
                <a:lnTo>
                  <a:pt x="3642" y="1357"/>
                </a:lnTo>
                <a:cubicBezTo>
                  <a:pt x="4366" y="1123"/>
                  <a:pt x="5066" y="820"/>
                  <a:pt x="5744" y="446"/>
                </a:cubicBezTo>
                <a:cubicBezTo>
                  <a:pt x="5767" y="423"/>
                  <a:pt x="5790" y="399"/>
                  <a:pt x="5790" y="376"/>
                </a:cubicBezTo>
                <a:lnTo>
                  <a:pt x="5954" y="283"/>
                </a:lnTo>
                <a:cubicBezTo>
                  <a:pt x="6088" y="238"/>
                  <a:pt x="6051" y="1"/>
                  <a:pt x="590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37"/>
          <p:cNvSpPr/>
          <p:nvPr/>
        </p:nvSpPr>
        <p:spPr>
          <a:xfrm>
            <a:off x="8167728" y="1002746"/>
            <a:ext cx="100042" cy="22853"/>
          </a:xfrm>
          <a:custGeom>
            <a:avLst/>
            <a:gdLst/>
            <a:ahLst/>
            <a:cxnLst/>
            <a:rect l="l" t="t" r="r" b="b"/>
            <a:pathLst>
              <a:path w="5853" h="1337" extrusionOk="0">
                <a:moveTo>
                  <a:pt x="2026" y="0"/>
                </a:moveTo>
                <a:cubicBezTo>
                  <a:pt x="1866" y="0"/>
                  <a:pt x="1778" y="226"/>
                  <a:pt x="1907" y="333"/>
                </a:cubicBezTo>
                <a:lnTo>
                  <a:pt x="1860" y="333"/>
                </a:lnTo>
                <a:cubicBezTo>
                  <a:pt x="1486" y="286"/>
                  <a:pt x="1113" y="263"/>
                  <a:pt x="739" y="263"/>
                </a:cubicBezTo>
                <a:cubicBezTo>
                  <a:pt x="730" y="260"/>
                  <a:pt x="720" y="258"/>
                  <a:pt x="711" y="258"/>
                </a:cubicBezTo>
                <a:cubicBezTo>
                  <a:pt x="651" y="258"/>
                  <a:pt x="596" y="319"/>
                  <a:pt x="576" y="379"/>
                </a:cubicBezTo>
                <a:lnTo>
                  <a:pt x="179" y="309"/>
                </a:lnTo>
                <a:cubicBezTo>
                  <a:pt x="171" y="308"/>
                  <a:pt x="163" y="307"/>
                  <a:pt x="155" y="307"/>
                </a:cubicBezTo>
                <a:cubicBezTo>
                  <a:pt x="34" y="307"/>
                  <a:pt x="0" y="474"/>
                  <a:pt x="132" y="496"/>
                </a:cubicBezTo>
                <a:cubicBezTo>
                  <a:pt x="1930" y="916"/>
                  <a:pt x="3798" y="1197"/>
                  <a:pt x="5642" y="1337"/>
                </a:cubicBezTo>
                <a:cubicBezTo>
                  <a:pt x="5829" y="1337"/>
                  <a:pt x="5852" y="1057"/>
                  <a:pt x="5689" y="1010"/>
                </a:cubicBezTo>
                <a:lnTo>
                  <a:pt x="5666" y="1010"/>
                </a:lnTo>
                <a:cubicBezTo>
                  <a:pt x="5759" y="916"/>
                  <a:pt x="5712" y="753"/>
                  <a:pt x="5596" y="730"/>
                </a:cubicBezTo>
                <a:cubicBezTo>
                  <a:pt x="5292" y="660"/>
                  <a:pt x="5012" y="590"/>
                  <a:pt x="4732" y="520"/>
                </a:cubicBezTo>
                <a:cubicBezTo>
                  <a:pt x="4685" y="520"/>
                  <a:pt x="4638" y="543"/>
                  <a:pt x="4615" y="566"/>
                </a:cubicBezTo>
                <a:cubicBezTo>
                  <a:pt x="3751" y="426"/>
                  <a:pt x="2887" y="239"/>
                  <a:pt x="2070" y="6"/>
                </a:cubicBezTo>
                <a:cubicBezTo>
                  <a:pt x="2055" y="2"/>
                  <a:pt x="2040" y="0"/>
                  <a:pt x="2026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37"/>
          <p:cNvSpPr/>
          <p:nvPr/>
        </p:nvSpPr>
        <p:spPr>
          <a:xfrm>
            <a:off x="8103485" y="1102567"/>
            <a:ext cx="88351" cy="62029"/>
          </a:xfrm>
          <a:custGeom>
            <a:avLst/>
            <a:gdLst/>
            <a:ahLst/>
            <a:cxnLst/>
            <a:rect l="l" t="t" r="r" b="b"/>
            <a:pathLst>
              <a:path w="5169" h="3629" extrusionOk="0">
                <a:moveTo>
                  <a:pt x="248" y="1"/>
                </a:moveTo>
                <a:cubicBezTo>
                  <a:pt x="117" y="1"/>
                  <a:pt x="0" y="173"/>
                  <a:pt x="132" y="283"/>
                </a:cubicBezTo>
                <a:lnTo>
                  <a:pt x="576" y="657"/>
                </a:lnTo>
                <a:lnTo>
                  <a:pt x="389" y="657"/>
                </a:lnTo>
                <a:cubicBezTo>
                  <a:pt x="342" y="657"/>
                  <a:pt x="319" y="703"/>
                  <a:pt x="319" y="750"/>
                </a:cubicBezTo>
                <a:cubicBezTo>
                  <a:pt x="319" y="890"/>
                  <a:pt x="319" y="890"/>
                  <a:pt x="436" y="960"/>
                </a:cubicBezTo>
                <a:cubicBezTo>
                  <a:pt x="459" y="972"/>
                  <a:pt x="476" y="978"/>
                  <a:pt x="494" y="978"/>
                </a:cubicBezTo>
                <a:cubicBezTo>
                  <a:pt x="512" y="978"/>
                  <a:pt x="529" y="972"/>
                  <a:pt x="552" y="960"/>
                </a:cubicBezTo>
                <a:lnTo>
                  <a:pt x="576" y="913"/>
                </a:lnTo>
                <a:cubicBezTo>
                  <a:pt x="599" y="890"/>
                  <a:pt x="599" y="867"/>
                  <a:pt x="599" y="843"/>
                </a:cubicBezTo>
                <a:cubicBezTo>
                  <a:pt x="1089" y="1147"/>
                  <a:pt x="1556" y="1474"/>
                  <a:pt x="2000" y="1824"/>
                </a:cubicBezTo>
                <a:cubicBezTo>
                  <a:pt x="2747" y="2431"/>
                  <a:pt x="3518" y="3015"/>
                  <a:pt x="4288" y="3599"/>
                </a:cubicBezTo>
                <a:cubicBezTo>
                  <a:pt x="4313" y="3619"/>
                  <a:pt x="4338" y="3628"/>
                  <a:pt x="4361" y="3628"/>
                </a:cubicBezTo>
                <a:cubicBezTo>
                  <a:pt x="4469" y="3628"/>
                  <a:pt x="4543" y="3438"/>
                  <a:pt x="4428" y="3342"/>
                </a:cubicBezTo>
                <a:cubicBezTo>
                  <a:pt x="3237" y="2431"/>
                  <a:pt x="2070" y="1497"/>
                  <a:pt x="903" y="517"/>
                </a:cubicBezTo>
                <a:lnTo>
                  <a:pt x="903" y="517"/>
                </a:lnTo>
                <a:cubicBezTo>
                  <a:pt x="1556" y="703"/>
                  <a:pt x="2163" y="937"/>
                  <a:pt x="2770" y="1240"/>
                </a:cubicBezTo>
                <a:cubicBezTo>
                  <a:pt x="3424" y="1824"/>
                  <a:pt x="4148" y="2361"/>
                  <a:pt x="4942" y="2781"/>
                </a:cubicBezTo>
                <a:cubicBezTo>
                  <a:pt x="4952" y="2783"/>
                  <a:pt x="4962" y="2784"/>
                  <a:pt x="4972" y="2784"/>
                </a:cubicBezTo>
                <a:cubicBezTo>
                  <a:pt x="5095" y="2784"/>
                  <a:pt x="5168" y="2656"/>
                  <a:pt x="5082" y="2548"/>
                </a:cubicBezTo>
                <a:lnTo>
                  <a:pt x="4872" y="2408"/>
                </a:lnTo>
                <a:cubicBezTo>
                  <a:pt x="4942" y="2338"/>
                  <a:pt x="4965" y="2221"/>
                  <a:pt x="4895" y="2128"/>
                </a:cubicBezTo>
                <a:cubicBezTo>
                  <a:pt x="4031" y="1310"/>
                  <a:pt x="3097" y="633"/>
                  <a:pt x="2047" y="73"/>
                </a:cubicBezTo>
                <a:cubicBezTo>
                  <a:pt x="2011" y="46"/>
                  <a:pt x="1975" y="35"/>
                  <a:pt x="1941" y="35"/>
                </a:cubicBezTo>
                <a:cubicBezTo>
                  <a:pt x="1794" y="35"/>
                  <a:pt x="1685" y="244"/>
                  <a:pt x="1837" y="376"/>
                </a:cubicBezTo>
                <a:lnTo>
                  <a:pt x="2023" y="540"/>
                </a:lnTo>
                <a:cubicBezTo>
                  <a:pt x="1440" y="330"/>
                  <a:pt x="879" y="143"/>
                  <a:pt x="272" y="3"/>
                </a:cubicBezTo>
                <a:cubicBezTo>
                  <a:pt x="264" y="2"/>
                  <a:pt x="256" y="1"/>
                  <a:pt x="248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37"/>
          <p:cNvSpPr/>
          <p:nvPr/>
        </p:nvSpPr>
        <p:spPr>
          <a:xfrm>
            <a:off x="8011726" y="544987"/>
            <a:ext cx="4393" cy="2872"/>
          </a:xfrm>
          <a:custGeom>
            <a:avLst/>
            <a:gdLst/>
            <a:ahLst/>
            <a:cxnLst/>
            <a:rect l="l" t="t" r="r" b="b"/>
            <a:pathLst>
              <a:path w="257" h="168" extrusionOk="0">
                <a:moveTo>
                  <a:pt x="159" y="0"/>
                </a:moveTo>
                <a:cubicBezTo>
                  <a:pt x="153" y="0"/>
                  <a:pt x="147" y="1"/>
                  <a:pt x="140" y="2"/>
                </a:cubicBezTo>
                <a:cubicBezTo>
                  <a:pt x="8" y="2"/>
                  <a:pt x="0" y="168"/>
                  <a:pt x="117" y="168"/>
                </a:cubicBezTo>
                <a:cubicBezTo>
                  <a:pt x="124" y="168"/>
                  <a:pt x="132" y="167"/>
                  <a:pt x="140" y="166"/>
                </a:cubicBezTo>
                <a:cubicBezTo>
                  <a:pt x="250" y="166"/>
                  <a:pt x="256" y="0"/>
                  <a:pt x="159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8AADE6-86F7-4CC9-907B-4BD13DDE4CB7}"/>
              </a:ext>
            </a:extLst>
          </p:cNvPr>
          <p:cNvGrpSpPr/>
          <p:nvPr/>
        </p:nvGrpSpPr>
        <p:grpSpPr>
          <a:xfrm>
            <a:off x="1636659" y="1477649"/>
            <a:ext cx="2557989" cy="2557989"/>
            <a:chOff x="1039585" y="1360419"/>
            <a:chExt cx="2557989" cy="2557989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29B86F7-FE7F-48F8-BD0F-DB5D48FF96CF}"/>
                </a:ext>
              </a:extLst>
            </p:cNvPr>
            <p:cNvSpPr/>
            <p:nvPr/>
          </p:nvSpPr>
          <p:spPr>
            <a:xfrm>
              <a:off x="1039585" y="1360419"/>
              <a:ext cx="2557989" cy="2557989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330219 w 3413760"/>
                <a:gd name="connsiteY1" fmla="*/ 1179425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446345" y="0"/>
                    <a:pt x="3101712" y="476152"/>
                    <a:pt x="3330219" y="1179425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chemeClr val="accent2"/>
            </a:solidFill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794409" tIns="554483" rIns="550011" bIns="2155697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 dirty="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22E7781-B45E-4786-8147-DA351A45048D}"/>
                    </a:ext>
                  </a:extLst>
                </p:cNvPr>
                <p:cNvSpPr txBox="1"/>
                <p:nvPr/>
              </p:nvSpPr>
              <p:spPr>
                <a:xfrm>
                  <a:off x="2429664" y="1636185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22E7781-B45E-4786-8147-DA351A4504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9664" y="1636185"/>
                  <a:ext cx="797170" cy="66851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FD253C9-7A0F-4975-A972-F0A5A4078287}"/>
              </a:ext>
            </a:extLst>
          </p:cNvPr>
          <p:cNvGrpSpPr/>
          <p:nvPr/>
        </p:nvGrpSpPr>
        <p:grpSpPr>
          <a:xfrm>
            <a:off x="1636659" y="1477649"/>
            <a:ext cx="2557989" cy="2557989"/>
            <a:chOff x="1050509" y="1360419"/>
            <a:chExt cx="2557989" cy="255798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0E4A1BF-E16B-47D0-AC79-F8494097B10C}"/>
                </a:ext>
              </a:extLst>
            </p:cNvPr>
            <p:cNvSpPr/>
            <p:nvPr/>
          </p:nvSpPr>
          <p:spPr>
            <a:xfrm>
              <a:off x="1050509" y="1360419"/>
              <a:ext cx="2557989" cy="2557989"/>
            </a:xfrm>
            <a:custGeom>
              <a:avLst/>
              <a:gdLst>
                <a:gd name="connsiteX0" fmla="*/ 3330219 w 3413760"/>
                <a:gd name="connsiteY0" fmla="*/ 1179425 h 3413760"/>
                <a:gd name="connsiteX1" fmla="*/ 2710159 w 3413760"/>
                <a:gd name="connsiteY1" fmla="*/ 3087775 h 3413760"/>
                <a:gd name="connsiteX2" fmla="*/ 1706880 w 3413760"/>
                <a:gd name="connsiteY2" fmla="*/ 1706880 h 3413760"/>
                <a:gd name="connsiteX3" fmla="*/ 3330219 w 3413760"/>
                <a:gd name="connsiteY3" fmla="*/ 117942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330219" y="1179425"/>
                  </a:moveTo>
                  <a:cubicBezTo>
                    <a:pt x="3558726" y="1882698"/>
                    <a:pt x="3308398" y="2653128"/>
                    <a:pt x="2710159" y="3087775"/>
                  </a:cubicBezTo>
                  <a:lnTo>
                    <a:pt x="1706880" y="1706880"/>
                  </a:lnTo>
                  <a:lnTo>
                    <a:pt x="3330219" y="1179425"/>
                  </a:lnTo>
                  <a:close/>
                </a:path>
              </a:pathLst>
            </a:custGeom>
            <a:solidFill>
              <a:schemeClr val="accent2"/>
            </a:solidFill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269236" tIns="1582420" rIns="204724" bIns="1050036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 dirty="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2EFC138-CCCD-4ABF-BF50-3E2B8409C8F8}"/>
                    </a:ext>
                  </a:extLst>
                </p:cNvPr>
                <p:cNvSpPr txBox="1"/>
                <p:nvPr/>
              </p:nvSpPr>
              <p:spPr>
                <a:xfrm>
                  <a:off x="2594821" y="2504542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2EFC138-CCCD-4ABF-BF50-3E2B8409C8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4821" y="2504542"/>
                  <a:ext cx="797170" cy="66851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A0515E-49A0-4120-92C9-DF904D74D992}"/>
              </a:ext>
            </a:extLst>
          </p:cNvPr>
          <p:cNvGrpSpPr/>
          <p:nvPr/>
        </p:nvGrpSpPr>
        <p:grpSpPr>
          <a:xfrm>
            <a:off x="1611554" y="1490593"/>
            <a:ext cx="2557989" cy="2557989"/>
            <a:chOff x="1025404" y="1373363"/>
            <a:chExt cx="2557989" cy="2557989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0725A33-6C4E-4018-A155-1F08C03EF94E}"/>
                </a:ext>
              </a:extLst>
            </p:cNvPr>
            <p:cNvSpPr/>
            <p:nvPr/>
          </p:nvSpPr>
          <p:spPr>
            <a:xfrm rot="4288378">
              <a:off x="1025404" y="1373363"/>
              <a:ext cx="2557989" cy="2557989"/>
            </a:xfrm>
            <a:custGeom>
              <a:avLst/>
              <a:gdLst>
                <a:gd name="connsiteX0" fmla="*/ 3330219 w 3413760"/>
                <a:gd name="connsiteY0" fmla="*/ 1179425 h 3413760"/>
                <a:gd name="connsiteX1" fmla="*/ 2710159 w 3413760"/>
                <a:gd name="connsiteY1" fmla="*/ 3087775 h 3413760"/>
                <a:gd name="connsiteX2" fmla="*/ 1706880 w 3413760"/>
                <a:gd name="connsiteY2" fmla="*/ 1706880 h 3413760"/>
                <a:gd name="connsiteX3" fmla="*/ 3330219 w 3413760"/>
                <a:gd name="connsiteY3" fmla="*/ 117942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330219" y="1179425"/>
                  </a:moveTo>
                  <a:cubicBezTo>
                    <a:pt x="3558726" y="1882698"/>
                    <a:pt x="3308398" y="2653128"/>
                    <a:pt x="2710159" y="3087775"/>
                  </a:cubicBezTo>
                  <a:lnTo>
                    <a:pt x="1706880" y="1706880"/>
                  </a:lnTo>
                  <a:lnTo>
                    <a:pt x="3330219" y="1179425"/>
                  </a:lnTo>
                  <a:close/>
                </a:path>
              </a:pathLst>
            </a:custGeom>
            <a:solidFill>
              <a:schemeClr val="accent2"/>
            </a:solidFill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269236" tIns="1582420" rIns="204724" bIns="1050036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>
                  <a:solidFill>
                    <a:srgbClr val="FFFFFF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811AC5A-1D35-42EE-8C59-F3875563C2B9}"/>
                    </a:ext>
                  </a:extLst>
                </p:cNvPr>
                <p:cNvSpPr txBox="1"/>
                <p:nvPr/>
              </p:nvSpPr>
              <p:spPr>
                <a:xfrm>
                  <a:off x="2008342" y="3043376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811AC5A-1D35-42EE-8C59-F3875563C2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8342" y="3043376"/>
                  <a:ext cx="797170" cy="66851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216558-1B2B-423D-9937-F5AC946CC175}"/>
              </a:ext>
            </a:extLst>
          </p:cNvPr>
          <p:cNvGrpSpPr/>
          <p:nvPr/>
        </p:nvGrpSpPr>
        <p:grpSpPr>
          <a:xfrm>
            <a:off x="1591894" y="1477649"/>
            <a:ext cx="2557989" cy="2557989"/>
            <a:chOff x="1005744" y="1360419"/>
            <a:chExt cx="2557989" cy="255798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C473894-7357-4AF7-9E9A-24B4AA503B2C}"/>
                </a:ext>
              </a:extLst>
            </p:cNvPr>
            <p:cNvSpPr/>
            <p:nvPr/>
          </p:nvSpPr>
          <p:spPr>
            <a:xfrm>
              <a:off x="1005744" y="1360419"/>
              <a:ext cx="2557989" cy="2557989"/>
            </a:xfrm>
            <a:custGeom>
              <a:avLst/>
              <a:gdLst>
                <a:gd name="connsiteX0" fmla="*/ 703601 w 3413760"/>
                <a:gd name="connsiteY0" fmla="*/ 3087775 h 3413760"/>
                <a:gd name="connsiteX1" fmla="*/ 83541 w 3413760"/>
                <a:gd name="connsiteY1" fmla="*/ 1179425 h 3413760"/>
                <a:gd name="connsiteX2" fmla="*/ 1706880 w 3413760"/>
                <a:gd name="connsiteY2" fmla="*/ 1706880 h 3413760"/>
                <a:gd name="connsiteX3" fmla="*/ 703601 w 3413760"/>
                <a:gd name="connsiteY3" fmla="*/ 308777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703601" y="3087775"/>
                  </a:moveTo>
                  <a:cubicBezTo>
                    <a:pt x="105361" y="2653128"/>
                    <a:pt x="-144967" y="1882698"/>
                    <a:pt x="83541" y="1179425"/>
                  </a:cubicBezTo>
                  <a:lnTo>
                    <a:pt x="1706880" y="1706880"/>
                  </a:lnTo>
                  <a:lnTo>
                    <a:pt x="703601" y="3087775"/>
                  </a:lnTo>
                  <a:close/>
                </a:path>
              </a:pathLst>
            </a:custGeom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31140" tIns="1612901" rIns="2303780" bIns="1080515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 dirty="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85F413A-D829-4EAF-8CC5-2B24327E376A}"/>
                    </a:ext>
                  </a:extLst>
                </p:cNvPr>
                <p:cNvSpPr txBox="1"/>
                <p:nvPr/>
              </p:nvSpPr>
              <p:spPr>
                <a:xfrm>
                  <a:off x="1191747" y="2518765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85F413A-D829-4EAF-8CC5-2B24327E37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1747" y="2518765"/>
                  <a:ext cx="797170" cy="66851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B81C5E-2C4F-4232-BC9F-24B8D625B6F2}"/>
              </a:ext>
            </a:extLst>
          </p:cNvPr>
          <p:cNvGrpSpPr/>
          <p:nvPr/>
        </p:nvGrpSpPr>
        <p:grpSpPr>
          <a:xfrm>
            <a:off x="1591894" y="1477650"/>
            <a:ext cx="2557989" cy="2557989"/>
            <a:chOff x="1005744" y="1360420"/>
            <a:chExt cx="2557989" cy="255798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C63EA4D-71CB-48D7-8E9B-0412402EC7E3}"/>
                </a:ext>
              </a:extLst>
            </p:cNvPr>
            <p:cNvSpPr/>
            <p:nvPr/>
          </p:nvSpPr>
          <p:spPr>
            <a:xfrm>
              <a:off x="1005744" y="1360420"/>
              <a:ext cx="2557989" cy="2557989"/>
            </a:xfrm>
            <a:custGeom>
              <a:avLst/>
              <a:gdLst>
                <a:gd name="connsiteX0" fmla="*/ 83541 w 3413760"/>
                <a:gd name="connsiteY0" fmla="*/ 1179425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83541 w 3413760"/>
                <a:gd name="connsiteY3" fmla="*/ 117942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83541" y="1179425"/>
                  </a:moveTo>
                  <a:cubicBezTo>
                    <a:pt x="312048" y="476152"/>
                    <a:pt x="967415" y="0"/>
                    <a:pt x="1706880" y="0"/>
                  </a:cubicBezTo>
                  <a:lnTo>
                    <a:pt x="1706880" y="1706880"/>
                  </a:lnTo>
                  <a:lnTo>
                    <a:pt x="83541" y="1179425"/>
                  </a:lnTo>
                  <a:close/>
                </a:path>
              </a:pathLst>
            </a:custGeom>
            <a:solidFill>
              <a:schemeClr val="accent2"/>
            </a:solidFill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561340" tIns="583692" rIns="1821180" bIns="2164588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>
                  <a:solidFill>
                    <a:srgbClr val="FFFFFF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1E46462-E044-4038-BB03-04464D4A54FF}"/>
                    </a:ext>
                  </a:extLst>
                </p:cNvPr>
                <p:cNvSpPr txBox="1"/>
                <p:nvPr/>
              </p:nvSpPr>
              <p:spPr>
                <a:xfrm>
                  <a:off x="1444600" y="1605335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1E46462-E044-4038-BB03-04464D4A54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4600" y="1605335"/>
                  <a:ext cx="797170" cy="66851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67491F2-F248-4BCB-BB49-EB9FF82E082C}"/>
              </a:ext>
            </a:extLst>
          </p:cNvPr>
          <p:cNvGrpSpPr/>
          <p:nvPr/>
        </p:nvGrpSpPr>
        <p:grpSpPr>
          <a:xfrm>
            <a:off x="5078486" y="1525718"/>
            <a:ext cx="2557989" cy="2557989"/>
            <a:chOff x="1039585" y="1360419"/>
            <a:chExt cx="2557989" cy="2557989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D6F5D38-FE27-4C4E-A48D-A858B6905E58}"/>
                </a:ext>
              </a:extLst>
            </p:cNvPr>
            <p:cNvSpPr/>
            <p:nvPr/>
          </p:nvSpPr>
          <p:spPr>
            <a:xfrm>
              <a:off x="1039585" y="1360419"/>
              <a:ext cx="2557989" cy="2557989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330219 w 3413760"/>
                <a:gd name="connsiteY1" fmla="*/ 1179425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446345" y="0"/>
                    <a:pt x="3101712" y="476152"/>
                    <a:pt x="3330219" y="1179425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rgbClr val="D1EAF7"/>
            </a:solidFill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794409" tIns="554483" rIns="550011" bIns="2155697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 dirty="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FF3AD77-7E96-419F-B7E0-77E3F8D88987}"/>
                    </a:ext>
                  </a:extLst>
                </p:cNvPr>
                <p:cNvSpPr txBox="1"/>
                <p:nvPr/>
              </p:nvSpPr>
              <p:spPr>
                <a:xfrm>
                  <a:off x="2429664" y="1636185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FF3AD77-7E96-419F-B7E0-77E3F8D889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9664" y="1636185"/>
                  <a:ext cx="797170" cy="66851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E61B0D5-420A-46F4-B1F3-F7F819E38C5C}"/>
              </a:ext>
            </a:extLst>
          </p:cNvPr>
          <p:cNvGrpSpPr/>
          <p:nvPr/>
        </p:nvGrpSpPr>
        <p:grpSpPr>
          <a:xfrm>
            <a:off x="5078486" y="1525718"/>
            <a:ext cx="2557989" cy="2557989"/>
            <a:chOff x="1050509" y="1360419"/>
            <a:chExt cx="2557989" cy="2557989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B0BF713-BEDE-40C1-BD82-1EA0C04C990A}"/>
                </a:ext>
              </a:extLst>
            </p:cNvPr>
            <p:cNvSpPr/>
            <p:nvPr/>
          </p:nvSpPr>
          <p:spPr>
            <a:xfrm>
              <a:off x="1050509" y="1360419"/>
              <a:ext cx="2557989" cy="2557989"/>
            </a:xfrm>
            <a:custGeom>
              <a:avLst/>
              <a:gdLst>
                <a:gd name="connsiteX0" fmla="*/ 3330219 w 3413760"/>
                <a:gd name="connsiteY0" fmla="*/ 1179425 h 3413760"/>
                <a:gd name="connsiteX1" fmla="*/ 2710159 w 3413760"/>
                <a:gd name="connsiteY1" fmla="*/ 3087775 h 3413760"/>
                <a:gd name="connsiteX2" fmla="*/ 1706880 w 3413760"/>
                <a:gd name="connsiteY2" fmla="*/ 1706880 h 3413760"/>
                <a:gd name="connsiteX3" fmla="*/ 3330219 w 3413760"/>
                <a:gd name="connsiteY3" fmla="*/ 117942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330219" y="1179425"/>
                  </a:moveTo>
                  <a:cubicBezTo>
                    <a:pt x="3558726" y="1882698"/>
                    <a:pt x="3308398" y="2653128"/>
                    <a:pt x="2710159" y="3087775"/>
                  </a:cubicBezTo>
                  <a:lnTo>
                    <a:pt x="1706880" y="1706880"/>
                  </a:lnTo>
                  <a:lnTo>
                    <a:pt x="3330219" y="1179425"/>
                  </a:lnTo>
                  <a:close/>
                </a:path>
              </a:pathLst>
            </a:custGeom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269236" tIns="1582420" rIns="204724" bIns="1050036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 dirty="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C4D0D52-B83F-47D4-A914-62F247B62008}"/>
                    </a:ext>
                  </a:extLst>
                </p:cNvPr>
                <p:cNvSpPr txBox="1"/>
                <p:nvPr/>
              </p:nvSpPr>
              <p:spPr>
                <a:xfrm>
                  <a:off x="2594821" y="2504542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C4D0D52-B83F-47D4-A914-62F247B620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4821" y="2504542"/>
                  <a:ext cx="797170" cy="66851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755EC6C-CF3C-437F-9EC2-BB911E587C07}"/>
              </a:ext>
            </a:extLst>
          </p:cNvPr>
          <p:cNvGrpSpPr/>
          <p:nvPr/>
        </p:nvGrpSpPr>
        <p:grpSpPr>
          <a:xfrm>
            <a:off x="5053381" y="1538662"/>
            <a:ext cx="2557989" cy="2557989"/>
            <a:chOff x="1025404" y="1373363"/>
            <a:chExt cx="2557989" cy="255798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AA69E81-D09C-4FE6-9F99-869DF2AC20CB}"/>
                </a:ext>
              </a:extLst>
            </p:cNvPr>
            <p:cNvSpPr/>
            <p:nvPr/>
          </p:nvSpPr>
          <p:spPr>
            <a:xfrm rot="4288378">
              <a:off x="1025404" y="1373363"/>
              <a:ext cx="2557989" cy="2557989"/>
            </a:xfrm>
            <a:custGeom>
              <a:avLst/>
              <a:gdLst>
                <a:gd name="connsiteX0" fmla="*/ 3330219 w 3413760"/>
                <a:gd name="connsiteY0" fmla="*/ 1179425 h 3413760"/>
                <a:gd name="connsiteX1" fmla="*/ 2710159 w 3413760"/>
                <a:gd name="connsiteY1" fmla="*/ 3087775 h 3413760"/>
                <a:gd name="connsiteX2" fmla="*/ 1706880 w 3413760"/>
                <a:gd name="connsiteY2" fmla="*/ 1706880 h 3413760"/>
                <a:gd name="connsiteX3" fmla="*/ 3330219 w 3413760"/>
                <a:gd name="connsiteY3" fmla="*/ 117942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330219" y="1179425"/>
                  </a:moveTo>
                  <a:cubicBezTo>
                    <a:pt x="3558726" y="1882698"/>
                    <a:pt x="3308398" y="2653128"/>
                    <a:pt x="2710159" y="3087775"/>
                  </a:cubicBezTo>
                  <a:lnTo>
                    <a:pt x="1706880" y="1706880"/>
                  </a:lnTo>
                  <a:lnTo>
                    <a:pt x="3330219" y="1179425"/>
                  </a:lnTo>
                  <a:close/>
                </a:path>
              </a:pathLst>
            </a:custGeom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269236" tIns="1582420" rIns="204724" bIns="1050036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>
                  <a:solidFill>
                    <a:srgbClr val="FFFFFF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59BF1876-FF3F-4FB5-9FB2-62B37713BED2}"/>
                    </a:ext>
                  </a:extLst>
                </p:cNvPr>
                <p:cNvSpPr txBox="1"/>
                <p:nvPr/>
              </p:nvSpPr>
              <p:spPr>
                <a:xfrm>
                  <a:off x="2008342" y="3043376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59BF1876-FF3F-4FB5-9FB2-62B37713BE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8342" y="3043376"/>
                  <a:ext cx="797170" cy="66851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93F26BB-1CB7-4A74-8761-BDD26F721E23}"/>
              </a:ext>
            </a:extLst>
          </p:cNvPr>
          <p:cNvGrpSpPr/>
          <p:nvPr/>
        </p:nvGrpSpPr>
        <p:grpSpPr>
          <a:xfrm>
            <a:off x="5033721" y="1525718"/>
            <a:ext cx="2557989" cy="2557989"/>
            <a:chOff x="1005744" y="1360419"/>
            <a:chExt cx="2557989" cy="2557989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EFE79E-9009-45D5-B18C-E258F86BDDEE}"/>
                </a:ext>
              </a:extLst>
            </p:cNvPr>
            <p:cNvSpPr/>
            <p:nvPr/>
          </p:nvSpPr>
          <p:spPr>
            <a:xfrm>
              <a:off x="1005744" y="1360419"/>
              <a:ext cx="2557989" cy="2557989"/>
            </a:xfrm>
            <a:custGeom>
              <a:avLst/>
              <a:gdLst>
                <a:gd name="connsiteX0" fmla="*/ 703601 w 3413760"/>
                <a:gd name="connsiteY0" fmla="*/ 3087775 h 3413760"/>
                <a:gd name="connsiteX1" fmla="*/ 83541 w 3413760"/>
                <a:gd name="connsiteY1" fmla="*/ 1179425 h 3413760"/>
                <a:gd name="connsiteX2" fmla="*/ 1706880 w 3413760"/>
                <a:gd name="connsiteY2" fmla="*/ 1706880 h 3413760"/>
                <a:gd name="connsiteX3" fmla="*/ 703601 w 3413760"/>
                <a:gd name="connsiteY3" fmla="*/ 308777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703601" y="3087775"/>
                  </a:moveTo>
                  <a:cubicBezTo>
                    <a:pt x="105361" y="2653128"/>
                    <a:pt x="-144967" y="1882698"/>
                    <a:pt x="83541" y="1179425"/>
                  </a:cubicBezTo>
                  <a:lnTo>
                    <a:pt x="1706880" y="1706880"/>
                  </a:lnTo>
                  <a:lnTo>
                    <a:pt x="703601" y="3087775"/>
                  </a:lnTo>
                  <a:close/>
                </a:path>
              </a:pathLst>
            </a:custGeom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31140" tIns="1612901" rIns="2303780" bIns="1080515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 dirty="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7D9C1FA-CB3C-462D-A326-52DC756B39A4}"/>
                    </a:ext>
                  </a:extLst>
                </p:cNvPr>
                <p:cNvSpPr txBox="1"/>
                <p:nvPr/>
              </p:nvSpPr>
              <p:spPr>
                <a:xfrm>
                  <a:off x="1191747" y="2518765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7D9C1FA-CB3C-462D-A326-52DC756B39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1747" y="2518765"/>
                  <a:ext cx="797170" cy="66851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2512645-338C-4A52-858D-68962B61C989}"/>
              </a:ext>
            </a:extLst>
          </p:cNvPr>
          <p:cNvGrpSpPr/>
          <p:nvPr/>
        </p:nvGrpSpPr>
        <p:grpSpPr>
          <a:xfrm>
            <a:off x="5033721" y="1525719"/>
            <a:ext cx="2557989" cy="2557989"/>
            <a:chOff x="1005744" y="1360420"/>
            <a:chExt cx="2557989" cy="2557989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4E1B10-6BFF-401C-938F-7BA4334BF86D}"/>
                </a:ext>
              </a:extLst>
            </p:cNvPr>
            <p:cNvSpPr/>
            <p:nvPr/>
          </p:nvSpPr>
          <p:spPr>
            <a:xfrm>
              <a:off x="1005744" y="1360420"/>
              <a:ext cx="2557989" cy="2557989"/>
            </a:xfrm>
            <a:custGeom>
              <a:avLst/>
              <a:gdLst>
                <a:gd name="connsiteX0" fmla="*/ 83541 w 3413760"/>
                <a:gd name="connsiteY0" fmla="*/ 1179425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83541 w 3413760"/>
                <a:gd name="connsiteY3" fmla="*/ 1179425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83541" y="1179425"/>
                  </a:moveTo>
                  <a:cubicBezTo>
                    <a:pt x="312048" y="476152"/>
                    <a:pt x="967415" y="0"/>
                    <a:pt x="1706880" y="0"/>
                  </a:cubicBezTo>
                  <a:lnTo>
                    <a:pt x="1706880" y="1706880"/>
                  </a:lnTo>
                  <a:lnTo>
                    <a:pt x="83541" y="1179425"/>
                  </a:lnTo>
                  <a:close/>
                </a:path>
              </a:pathLst>
            </a:custGeom>
            <a:solidFill>
              <a:srgbClr val="D1EAF7"/>
            </a:solidFill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561340" tIns="583692" rIns="1821180" bIns="2164588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>
                  <a:solidFill>
                    <a:srgbClr val="FFFFFF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18F48D6-10A7-4CD9-888A-474786FB992A}"/>
                    </a:ext>
                  </a:extLst>
                </p:cNvPr>
                <p:cNvSpPr txBox="1"/>
                <p:nvPr/>
              </p:nvSpPr>
              <p:spPr>
                <a:xfrm>
                  <a:off x="1444600" y="1605335"/>
                  <a:ext cx="797170" cy="668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18F48D6-10A7-4CD9-888A-474786FB99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4600" y="1605335"/>
                  <a:ext cx="797170" cy="66851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Google Shape;777;p37">
                <a:extLst>
                  <a:ext uri="{FF2B5EF4-FFF2-40B4-BE49-F238E27FC236}">
                    <a16:creationId xmlns:a16="http://schemas.microsoft.com/office/drawing/2014/main" id="{4987ADC4-0F74-4000-A1B7-E21AF8E0C2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1908" y="3799297"/>
                <a:ext cx="764752" cy="63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Google Shape;777;p37">
                <a:extLst>
                  <a:ext uri="{FF2B5EF4-FFF2-40B4-BE49-F238E27FC236}">
                    <a16:creationId xmlns:a16="http://schemas.microsoft.com/office/drawing/2014/main" id="{4987ADC4-0F74-4000-A1B7-E21AF8E0C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908" y="3799297"/>
                <a:ext cx="764752" cy="635100"/>
              </a:xfrm>
              <a:prstGeom prst="rect">
                <a:avLst/>
              </a:prstGeom>
              <a:blipFill>
                <a:blip r:embed="rId13"/>
                <a:stretch>
                  <a:fillRect b="-509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Google Shape;777;p37">
            <a:extLst>
              <a:ext uri="{FF2B5EF4-FFF2-40B4-BE49-F238E27FC236}">
                <a16:creationId xmlns:a16="http://schemas.microsoft.com/office/drawing/2014/main" id="{2DE2F3B5-339C-42F9-858F-CF0860AD7978}"/>
              </a:ext>
            </a:extLst>
          </p:cNvPr>
          <p:cNvSpPr txBox="1">
            <a:spLocks/>
          </p:cNvSpPr>
          <p:nvPr/>
        </p:nvSpPr>
        <p:spPr>
          <a:xfrm>
            <a:off x="1558569" y="3902666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2</a:t>
            </a:r>
            <a:endParaRPr lang="en-US" dirty="0"/>
          </a:p>
        </p:txBody>
      </p:sp>
      <p:sp>
        <p:nvSpPr>
          <p:cNvPr id="62" name="Google Shape;777;p37">
            <a:extLst>
              <a:ext uri="{FF2B5EF4-FFF2-40B4-BE49-F238E27FC236}">
                <a16:creationId xmlns:a16="http://schemas.microsoft.com/office/drawing/2014/main" id="{FFE2CCC5-3985-4CDA-8C73-34076970C012}"/>
              </a:ext>
            </a:extLst>
          </p:cNvPr>
          <p:cNvSpPr txBox="1">
            <a:spLocks/>
          </p:cNvSpPr>
          <p:nvPr/>
        </p:nvSpPr>
        <p:spPr>
          <a:xfrm>
            <a:off x="1955725" y="3998514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548D5C-225E-44D9-BB1B-50C6F63C86F7}"/>
              </a:ext>
            </a:extLst>
          </p:cNvPr>
          <p:cNvCxnSpPr/>
          <p:nvPr/>
        </p:nvCxnSpPr>
        <p:spPr>
          <a:xfrm>
            <a:off x="1557108" y="4404184"/>
            <a:ext cx="441578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Google Shape;777;p37">
                <a:extLst>
                  <a:ext uri="{FF2B5EF4-FFF2-40B4-BE49-F238E27FC236}">
                    <a16:creationId xmlns:a16="http://schemas.microsoft.com/office/drawing/2014/main" id="{ACC55FCE-1E26-416F-AEAF-82B1BBD757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45544" y="3808725"/>
                <a:ext cx="764752" cy="63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Google Shape;777;p37">
                <a:extLst>
                  <a:ext uri="{FF2B5EF4-FFF2-40B4-BE49-F238E27FC236}">
                    <a16:creationId xmlns:a16="http://schemas.microsoft.com/office/drawing/2014/main" id="{ACC55FCE-1E26-416F-AEAF-82B1BBD75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544" y="3808725"/>
                <a:ext cx="764752" cy="635100"/>
              </a:xfrm>
              <a:prstGeom prst="rect">
                <a:avLst/>
              </a:prstGeom>
              <a:blipFill>
                <a:blip r:embed="rId14"/>
                <a:stretch>
                  <a:fillRect b="-5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669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777;p37">
            <a:extLst>
              <a:ext uri="{FF2B5EF4-FFF2-40B4-BE49-F238E27FC236}">
                <a16:creationId xmlns:a16="http://schemas.microsoft.com/office/drawing/2014/main" id="{4D20F56D-3218-408F-AD7C-0DB8D6FAC2BA}"/>
              </a:ext>
            </a:extLst>
          </p:cNvPr>
          <p:cNvSpPr txBox="1">
            <a:spLocks/>
          </p:cNvSpPr>
          <p:nvPr/>
        </p:nvSpPr>
        <p:spPr>
          <a:xfrm>
            <a:off x="394161" y="-1652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accent1"/>
                </a:solidFill>
                <a:latin typeface="Chelsea Market"/>
                <a:sym typeface="Chelsea Market"/>
              </a:rPr>
              <a:t>What is three quarters of 5? </a:t>
            </a:r>
          </a:p>
        </p:txBody>
      </p:sp>
      <p:grpSp>
        <p:nvGrpSpPr>
          <p:cNvPr id="107" name="Google Shape;784;p37">
            <a:extLst>
              <a:ext uri="{FF2B5EF4-FFF2-40B4-BE49-F238E27FC236}">
                <a16:creationId xmlns:a16="http://schemas.microsoft.com/office/drawing/2014/main" id="{11D262F7-3528-4712-B3A5-414157EBB415}"/>
              </a:ext>
            </a:extLst>
          </p:cNvPr>
          <p:cNvGrpSpPr/>
          <p:nvPr/>
        </p:nvGrpSpPr>
        <p:grpSpPr>
          <a:xfrm>
            <a:off x="7669093" y="16337"/>
            <a:ext cx="1463412" cy="1383377"/>
            <a:chOff x="7519871" y="1100273"/>
            <a:chExt cx="1463412" cy="1383377"/>
          </a:xfrm>
        </p:grpSpPr>
        <p:sp>
          <p:nvSpPr>
            <p:cNvPr id="108" name="Google Shape;785;p37">
              <a:extLst>
                <a:ext uri="{FF2B5EF4-FFF2-40B4-BE49-F238E27FC236}">
                  <a16:creationId xmlns:a16="http://schemas.microsoft.com/office/drawing/2014/main" id="{8C2631C1-EFD3-42FA-91E0-58F96384866F}"/>
                </a:ext>
              </a:extLst>
            </p:cNvPr>
            <p:cNvSpPr/>
            <p:nvPr/>
          </p:nvSpPr>
          <p:spPr>
            <a:xfrm>
              <a:off x="7519871" y="1110968"/>
              <a:ext cx="1368425" cy="1372682"/>
            </a:xfrm>
            <a:custGeom>
              <a:avLst/>
              <a:gdLst/>
              <a:ahLst/>
              <a:cxnLst/>
              <a:rect l="l" t="t" r="r" b="b"/>
              <a:pathLst>
                <a:path w="206399" h="207041" extrusionOk="0">
                  <a:moveTo>
                    <a:pt x="153" y="183716"/>
                  </a:moveTo>
                  <a:lnTo>
                    <a:pt x="153" y="183716"/>
                  </a:lnTo>
                  <a:cubicBezTo>
                    <a:pt x="63" y="183826"/>
                    <a:pt x="12" y="183898"/>
                    <a:pt x="2" y="183898"/>
                  </a:cubicBezTo>
                  <a:cubicBezTo>
                    <a:pt x="1" y="183898"/>
                    <a:pt x="0" y="183897"/>
                    <a:pt x="0" y="183895"/>
                  </a:cubicBezTo>
                  <a:lnTo>
                    <a:pt x="0" y="183895"/>
                  </a:lnTo>
                  <a:cubicBezTo>
                    <a:pt x="0" y="184228"/>
                    <a:pt x="11" y="184381"/>
                    <a:pt x="31" y="184381"/>
                  </a:cubicBezTo>
                  <a:cubicBezTo>
                    <a:pt x="57" y="184381"/>
                    <a:pt x="98" y="184143"/>
                    <a:pt x="153" y="183716"/>
                  </a:cubicBezTo>
                  <a:close/>
                  <a:moveTo>
                    <a:pt x="22505" y="0"/>
                  </a:moveTo>
                  <a:lnTo>
                    <a:pt x="9130" y="109565"/>
                  </a:lnTo>
                  <a:cubicBezTo>
                    <a:pt x="9130" y="109565"/>
                    <a:pt x="7652" y="121461"/>
                    <a:pt x="5915" y="135735"/>
                  </a:cubicBezTo>
                  <a:cubicBezTo>
                    <a:pt x="5015" y="142872"/>
                    <a:pt x="4115" y="150588"/>
                    <a:pt x="3215" y="157725"/>
                  </a:cubicBezTo>
                  <a:cubicBezTo>
                    <a:pt x="2315" y="165634"/>
                    <a:pt x="1543" y="169363"/>
                    <a:pt x="964" y="176179"/>
                  </a:cubicBezTo>
                  <a:cubicBezTo>
                    <a:pt x="603" y="179471"/>
                    <a:pt x="317" y="182437"/>
                    <a:pt x="153" y="183716"/>
                  </a:cubicBezTo>
                  <a:lnTo>
                    <a:pt x="153" y="183716"/>
                  </a:lnTo>
                  <a:cubicBezTo>
                    <a:pt x="442" y="183362"/>
                    <a:pt x="1131" y="182616"/>
                    <a:pt x="2154" y="182616"/>
                  </a:cubicBezTo>
                  <a:cubicBezTo>
                    <a:pt x="2956" y="182616"/>
                    <a:pt x="3963" y="183074"/>
                    <a:pt x="5144" y="184538"/>
                  </a:cubicBezTo>
                  <a:cubicBezTo>
                    <a:pt x="8313" y="185916"/>
                    <a:pt x="11679" y="186604"/>
                    <a:pt x="15077" y="186604"/>
                  </a:cubicBezTo>
                  <a:cubicBezTo>
                    <a:pt x="16437" y="186604"/>
                    <a:pt x="17802" y="186494"/>
                    <a:pt x="19161" y="186274"/>
                  </a:cubicBezTo>
                  <a:cubicBezTo>
                    <a:pt x="21112" y="186359"/>
                    <a:pt x="23118" y="190219"/>
                    <a:pt x="25291" y="190219"/>
                  </a:cubicBezTo>
                  <a:cubicBezTo>
                    <a:pt x="26413" y="190219"/>
                    <a:pt x="27580" y="189190"/>
                    <a:pt x="28806" y="186081"/>
                  </a:cubicBezTo>
                  <a:cubicBezTo>
                    <a:pt x="30346" y="189368"/>
                    <a:pt x="31968" y="190296"/>
                    <a:pt x="33647" y="190296"/>
                  </a:cubicBezTo>
                  <a:cubicBezTo>
                    <a:pt x="35612" y="190296"/>
                    <a:pt x="37656" y="189024"/>
                    <a:pt x="39737" y="188781"/>
                  </a:cubicBezTo>
                  <a:cubicBezTo>
                    <a:pt x="40139" y="188654"/>
                    <a:pt x="40542" y="188599"/>
                    <a:pt x="40948" y="188599"/>
                  </a:cubicBezTo>
                  <a:cubicBezTo>
                    <a:pt x="43648" y="188599"/>
                    <a:pt x="46418" y="191059"/>
                    <a:pt x="49299" y="191059"/>
                  </a:cubicBezTo>
                  <a:cubicBezTo>
                    <a:pt x="50131" y="191059"/>
                    <a:pt x="50973" y="190854"/>
                    <a:pt x="51825" y="190325"/>
                  </a:cubicBezTo>
                  <a:cubicBezTo>
                    <a:pt x="53234" y="187842"/>
                    <a:pt x="54637" y="186964"/>
                    <a:pt x="56039" y="186964"/>
                  </a:cubicBezTo>
                  <a:cubicBezTo>
                    <a:pt x="58923" y="186964"/>
                    <a:pt x="61807" y="190679"/>
                    <a:pt x="64749" y="191804"/>
                  </a:cubicBezTo>
                  <a:cubicBezTo>
                    <a:pt x="67758" y="193131"/>
                    <a:pt x="70828" y="194245"/>
                    <a:pt x="73937" y="194245"/>
                  </a:cubicBezTo>
                  <a:cubicBezTo>
                    <a:pt x="75346" y="194245"/>
                    <a:pt x="76764" y="194017"/>
                    <a:pt x="78187" y="193475"/>
                  </a:cubicBezTo>
                  <a:cubicBezTo>
                    <a:pt x="80502" y="193797"/>
                    <a:pt x="82752" y="194247"/>
                    <a:pt x="85067" y="194568"/>
                  </a:cubicBezTo>
                  <a:cubicBezTo>
                    <a:pt x="85478" y="193968"/>
                    <a:pt x="85881" y="193735"/>
                    <a:pt x="86280" y="193735"/>
                  </a:cubicBezTo>
                  <a:cubicBezTo>
                    <a:pt x="87674" y="193735"/>
                    <a:pt x="89007" y="196593"/>
                    <a:pt x="90391" y="196593"/>
                  </a:cubicBezTo>
                  <a:cubicBezTo>
                    <a:pt x="90901" y="196593"/>
                    <a:pt x="91418" y="196206"/>
                    <a:pt x="91947" y="195147"/>
                  </a:cubicBezTo>
                  <a:cubicBezTo>
                    <a:pt x="92620" y="194452"/>
                    <a:pt x="93285" y="194181"/>
                    <a:pt x="93946" y="194181"/>
                  </a:cubicBezTo>
                  <a:cubicBezTo>
                    <a:pt x="96286" y="194181"/>
                    <a:pt x="98564" y="197585"/>
                    <a:pt x="100895" y="197585"/>
                  </a:cubicBezTo>
                  <a:cubicBezTo>
                    <a:pt x="101740" y="197585"/>
                    <a:pt x="102592" y="197137"/>
                    <a:pt x="103456" y="195919"/>
                  </a:cubicBezTo>
                  <a:cubicBezTo>
                    <a:pt x="107250" y="196690"/>
                    <a:pt x="111044" y="196176"/>
                    <a:pt x="114709" y="197912"/>
                  </a:cubicBezTo>
                  <a:cubicBezTo>
                    <a:pt x="117229" y="196738"/>
                    <a:pt x="119730" y="195972"/>
                    <a:pt x="122183" y="195972"/>
                  </a:cubicBezTo>
                  <a:cubicBezTo>
                    <a:pt x="124299" y="195972"/>
                    <a:pt x="126379" y="196542"/>
                    <a:pt x="128404" y="197912"/>
                  </a:cubicBezTo>
                  <a:cubicBezTo>
                    <a:pt x="128438" y="197911"/>
                    <a:pt x="128471" y="197911"/>
                    <a:pt x="128504" y="197911"/>
                  </a:cubicBezTo>
                  <a:cubicBezTo>
                    <a:pt x="132488" y="197911"/>
                    <a:pt x="136271" y="201286"/>
                    <a:pt x="139942" y="201286"/>
                  </a:cubicBezTo>
                  <a:cubicBezTo>
                    <a:pt x="140384" y="201286"/>
                    <a:pt x="140825" y="201237"/>
                    <a:pt x="141264" y="201127"/>
                  </a:cubicBezTo>
                  <a:cubicBezTo>
                    <a:pt x="143416" y="202371"/>
                    <a:pt x="145516" y="202842"/>
                    <a:pt x="147563" y="202842"/>
                  </a:cubicBezTo>
                  <a:cubicBezTo>
                    <a:pt x="149429" y="202842"/>
                    <a:pt x="151252" y="202450"/>
                    <a:pt x="153031" y="201898"/>
                  </a:cubicBezTo>
                  <a:cubicBezTo>
                    <a:pt x="154564" y="204854"/>
                    <a:pt x="156098" y="205742"/>
                    <a:pt x="157605" y="205742"/>
                  </a:cubicBezTo>
                  <a:cubicBezTo>
                    <a:pt x="159574" y="205742"/>
                    <a:pt x="161498" y="204228"/>
                    <a:pt x="163318" y="203827"/>
                  </a:cubicBezTo>
                  <a:cubicBezTo>
                    <a:pt x="163639" y="203913"/>
                    <a:pt x="163958" y="203948"/>
                    <a:pt x="164273" y="203948"/>
                  </a:cubicBezTo>
                  <a:cubicBezTo>
                    <a:pt x="165934" y="203948"/>
                    <a:pt x="167517" y="202957"/>
                    <a:pt x="169002" y="202957"/>
                  </a:cubicBezTo>
                  <a:cubicBezTo>
                    <a:pt x="170005" y="202957"/>
                    <a:pt x="170963" y="203408"/>
                    <a:pt x="171870" y="204920"/>
                  </a:cubicBezTo>
                  <a:cubicBezTo>
                    <a:pt x="172837" y="203446"/>
                    <a:pt x="173740" y="202898"/>
                    <a:pt x="174587" y="202898"/>
                  </a:cubicBezTo>
                  <a:cubicBezTo>
                    <a:pt x="175992" y="202898"/>
                    <a:pt x="177241" y="204408"/>
                    <a:pt x="178364" y="205692"/>
                  </a:cubicBezTo>
                  <a:cubicBezTo>
                    <a:pt x="179447" y="206716"/>
                    <a:pt x="180385" y="207040"/>
                    <a:pt x="181165" y="207040"/>
                  </a:cubicBezTo>
                  <a:cubicBezTo>
                    <a:pt x="182518" y="207040"/>
                    <a:pt x="183397" y="206066"/>
                    <a:pt x="183736" y="206066"/>
                  </a:cubicBezTo>
                  <a:cubicBezTo>
                    <a:pt x="183841" y="206066"/>
                    <a:pt x="183894" y="206158"/>
                    <a:pt x="183894" y="206399"/>
                  </a:cubicBezTo>
                  <a:cubicBezTo>
                    <a:pt x="184023" y="204663"/>
                    <a:pt x="184215" y="202927"/>
                    <a:pt x="184537" y="201255"/>
                  </a:cubicBezTo>
                  <a:cubicBezTo>
                    <a:pt x="184545" y="201268"/>
                    <a:pt x="184553" y="201274"/>
                    <a:pt x="184561" y="201274"/>
                  </a:cubicBezTo>
                  <a:cubicBezTo>
                    <a:pt x="184893" y="201274"/>
                    <a:pt x="185583" y="191565"/>
                    <a:pt x="186273" y="187238"/>
                  </a:cubicBezTo>
                  <a:cubicBezTo>
                    <a:pt x="186980" y="181194"/>
                    <a:pt x="187752" y="178365"/>
                    <a:pt x="188781" y="166663"/>
                  </a:cubicBezTo>
                  <a:cubicBezTo>
                    <a:pt x="189681" y="158947"/>
                    <a:pt x="190710" y="150459"/>
                    <a:pt x="191803" y="141650"/>
                  </a:cubicBezTo>
                  <a:cubicBezTo>
                    <a:pt x="198297" y="88668"/>
                    <a:pt x="206398" y="22440"/>
                    <a:pt x="206398" y="22440"/>
                  </a:cubicBezTo>
                  <a:lnTo>
                    <a:pt x="22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999999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86;p37">
              <a:extLst>
                <a:ext uri="{FF2B5EF4-FFF2-40B4-BE49-F238E27FC236}">
                  <a16:creationId xmlns:a16="http://schemas.microsoft.com/office/drawing/2014/main" id="{6DBC3594-17BD-4DEC-97B9-8834757B9F2D}"/>
                </a:ext>
              </a:extLst>
            </p:cNvPr>
            <p:cNvSpPr/>
            <p:nvPr/>
          </p:nvSpPr>
          <p:spPr>
            <a:xfrm rot="6663897">
              <a:off x="8549360" y="1063899"/>
              <a:ext cx="397549" cy="470297"/>
            </a:xfrm>
            <a:custGeom>
              <a:avLst/>
              <a:gdLst/>
              <a:ahLst/>
              <a:cxnLst/>
              <a:rect l="l" t="t" r="r" b="b"/>
              <a:pathLst>
                <a:path w="44204" h="52293" extrusionOk="0">
                  <a:moveTo>
                    <a:pt x="35127" y="1"/>
                  </a:moveTo>
                  <a:cubicBezTo>
                    <a:pt x="34818" y="1"/>
                    <a:pt x="34509" y="20"/>
                    <a:pt x="34200" y="61"/>
                  </a:cubicBezTo>
                  <a:cubicBezTo>
                    <a:pt x="33328" y="119"/>
                    <a:pt x="32513" y="352"/>
                    <a:pt x="31699" y="643"/>
                  </a:cubicBezTo>
                  <a:cubicBezTo>
                    <a:pt x="31350" y="817"/>
                    <a:pt x="31001" y="992"/>
                    <a:pt x="30652" y="1166"/>
                  </a:cubicBezTo>
                  <a:lnTo>
                    <a:pt x="30129" y="1457"/>
                  </a:lnTo>
                  <a:lnTo>
                    <a:pt x="29721" y="1748"/>
                  </a:lnTo>
                  <a:cubicBezTo>
                    <a:pt x="29431" y="1922"/>
                    <a:pt x="29198" y="2155"/>
                    <a:pt x="28965" y="2329"/>
                  </a:cubicBezTo>
                  <a:lnTo>
                    <a:pt x="28733" y="2620"/>
                  </a:lnTo>
                  <a:lnTo>
                    <a:pt x="28500" y="2853"/>
                  </a:lnTo>
                  <a:lnTo>
                    <a:pt x="28093" y="3260"/>
                  </a:lnTo>
                  <a:lnTo>
                    <a:pt x="12738" y="22046"/>
                  </a:lnTo>
                  <a:lnTo>
                    <a:pt x="2618" y="34318"/>
                  </a:lnTo>
                  <a:lnTo>
                    <a:pt x="2153" y="34900"/>
                  </a:lnTo>
                  <a:lnTo>
                    <a:pt x="1920" y="35191"/>
                  </a:lnTo>
                  <a:lnTo>
                    <a:pt x="1687" y="35656"/>
                  </a:lnTo>
                  <a:cubicBezTo>
                    <a:pt x="1513" y="35947"/>
                    <a:pt x="1338" y="36238"/>
                    <a:pt x="1164" y="36587"/>
                  </a:cubicBezTo>
                  <a:lnTo>
                    <a:pt x="931" y="37168"/>
                  </a:lnTo>
                  <a:cubicBezTo>
                    <a:pt x="815" y="37401"/>
                    <a:pt x="757" y="37575"/>
                    <a:pt x="699" y="37808"/>
                  </a:cubicBezTo>
                  <a:cubicBezTo>
                    <a:pt x="175" y="39262"/>
                    <a:pt x="1" y="40832"/>
                    <a:pt x="175" y="42403"/>
                  </a:cubicBezTo>
                  <a:cubicBezTo>
                    <a:pt x="291" y="43450"/>
                    <a:pt x="524" y="44439"/>
                    <a:pt x="873" y="45427"/>
                  </a:cubicBezTo>
                  <a:cubicBezTo>
                    <a:pt x="1106" y="45893"/>
                    <a:pt x="1338" y="46300"/>
                    <a:pt x="1571" y="46765"/>
                  </a:cubicBezTo>
                  <a:lnTo>
                    <a:pt x="1920" y="47347"/>
                  </a:lnTo>
                  <a:cubicBezTo>
                    <a:pt x="2036" y="47521"/>
                    <a:pt x="2153" y="47696"/>
                    <a:pt x="2269" y="47870"/>
                  </a:cubicBezTo>
                  <a:cubicBezTo>
                    <a:pt x="2502" y="48161"/>
                    <a:pt x="2734" y="48452"/>
                    <a:pt x="3025" y="48684"/>
                  </a:cubicBezTo>
                  <a:lnTo>
                    <a:pt x="3316" y="49033"/>
                  </a:lnTo>
                  <a:lnTo>
                    <a:pt x="3607" y="49324"/>
                  </a:lnTo>
                  <a:lnTo>
                    <a:pt x="4188" y="49789"/>
                  </a:lnTo>
                  <a:lnTo>
                    <a:pt x="4770" y="50255"/>
                  </a:lnTo>
                  <a:lnTo>
                    <a:pt x="5061" y="50487"/>
                  </a:lnTo>
                  <a:lnTo>
                    <a:pt x="5468" y="50720"/>
                  </a:lnTo>
                  <a:cubicBezTo>
                    <a:pt x="5759" y="50894"/>
                    <a:pt x="6108" y="51069"/>
                    <a:pt x="6457" y="51243"/>
                  </a:cubicBezTo>
                  <a:lnTo>
                    <a:pt x="7038" y="51476"/>
                  </a:lnTo>
                  <a:lnTo>
                    <a:pt x="7620" y="51709"/>
                  </a:lnTo>
                  <a:cubicBezTo>
                    <a:pt x="8085" y="51883"/>
                    <a:pt x="8609" y="52000"/>
                    <a:pt x="9074" y="52116"/>
                  </a:cubicBezTo>
                  <a:cubicBezTo>
                    <a:pt x="9750" y="52229"/>
                    <a:pt x="10426" y="52293"/>
                    <a:pt x="11102" y="52293"/>
                  </a:cubicBezTo>
                  <a:cubicBezTo>
                    <a:pt x="11473" y="52293"/>
                    <a:pt x="11844" y="52273"/>
                    <a:pt x="12215" y="52232"/>
                  </a:cubicBezTo>
                  <a:cubicBezTo>
                    <a:pt x="13262" y="52116"/>
                    <a:pt x="14309" y="51883"/>
                    <a:pt x="15297" y="51534"/>
                  </a:cubicBezTo>
                  <a:cubicBezTo>
                    <a:pt x="15704" y="51302"/>
                    <a:pt x="16170" y="51127"/>
                    <a:pt x="16577" y="50894"/>
                  </a:cubicBezTo>
                  <a:lnTo>
                    <a:pt x="17158" y="50545"/>
                  </a:lnTo>
                  <a:lnTo>
                    <a:pt x="17682" y="50138"/>
                  </a:lnTo>
                  <a:cubicBezTo>
                    <a:pt x="17973" y="49906"/>
                    <a:pt x="18264" y="49673"/>
                    <a:pt x="18554" y="49440"/>
                  </a:cubicBezTo>
                  <a:lnTo>
                    <a:pt x="18671" y="49266"/>
                  </a:lnTo>
                  <a:lnTo>
                    <a:pt x="18671" y="45253"/>
                  </a:lnTo>
                  <a:lnTo>
                    <a:pt x="17566" y="46590"/>
                  </a:lnTo>
                  <a:lnTo>
                    <a:pt x="17217" y="46998"/>
                  </a:lnTo>
                  <a:cubicBezTo>
                    <a:pt x="17158" y="47056"/>
                    <a:pt x="17042" y="47172"/>
                    <a:pt x="16984" y="47230"/>
                  </a:cubicBezTo>
                  <a:cubicBezTo>
                    <a:pt x="16926" y="47288"/>
                    <a:pt x="16810" y="47405"/>
                    <a:pt x="16751" y="47463"/>
                  </a:cubicBezTo>
                  <a:cubicBezTo>
                    <a:pt x="16519" y="47637"/>
                    <a:pt x="16286" y="47812"/>
                    <a:pt x="16053" y="47986"/>
                  </a:cubicBezTo>
                  <a:lnTo>
                    <a:pt x="15704" y="48277"/>
                  </a:lnTo>
                  <a:lnTo>
                    <a:pt x="15239" y="48510"/>
                  </a:lnTo>
                  <a:cubicBezTo>
                    <a:pt x="14948" y="48742"/>
                    <a:pt x="14599" y="48859"/>
                    <a:pt x="14250" y="49033"/>
                  </a:cubicBezTo>
                  <a:cubicBezTo>
                    <a:pt x="13494" y="49324"/>
                    <a:pt x="12738" y="49499"/>
                    <a:pt x="11924" y="49615"/>
                  </a:cubicBezTo>
                  <a:cubicBezTo>
                    <a:pt x="11721" y="49630"/>
                    <a:pt x="11515" y="49638"/>
                    <a:pt x="11305" y="49638"/>
                  </a:cubicBezTo>
                  <a:cubicBezTo>
                    <a:pt x="10731" y="49638"/>
                    <a:pt x="10135" y="49584"/>
                    <a:pt x="9539" y="49499"/>
                  </a:cubicBezTo>
                  <a:cubicBezTo>
                    <a:pt x="9190" y="49382"/>
                    <a:pt x="8841" y="49324"/>
                    <a:pt x="8492" y="49208"/>
                  </a:cubicBezTo>
                  <a:lnTo>
                    <a:pt x="8027" y="49033"/>
                  </a:lnTo>
                  <a:lnTo>
                    <a:pt x="7562" y="48801"/>
                  </a:lnTo>
                  <a:cubicBezTo>
                    <a:pt x="7329" y="48684"/>
                    <a:pt x="7096" y="48568"/>
                    <a:pt x="6864" y="48452"/>
                  </a:cubicBezTo>
                  <a:lnTo>
                    <a:pt x="6515" y="48219"/>
                  </a:lnTo>
                  <a:lnTo>
                    <a:pt x="6282" y="48045"/>
                  </a:lnTo>
                  <a:lnTo>
                    <a:pt x="5875" y="47754"/>
                  </a:lnTo>
                  <a:lnTo>
                    <a:pt x="5410" y="47347"/>
                  </a:lnTo>
                  <a:lnTo>
                    <a:pt x="5235" y="47172"/>
                  </a:lnTo>
                  <a:lnTo>
                    <a:pt x="5003" y="46881"/>
                  </a:lnTo>
                  <a:cubicBezTo>
                    <a:pt x="4770" y="46707"/>
                    <a:pt x="4595" y="46474"/>
                    <a:pt x="4421" y="46242"/>
                  </a:cubicBezTo>
                  <a:cubicBezTo>
                    <a:pt x="4363" y="46125"/>
                    <a:pt x="4247" y="46009"/>
                    <a:pt x="4188" y="45893"/>
                  </a:cubicBezTo>
                  <a:lnTo>
                    <a:pt x="3898" y="45427"/>
                  </a:lnTo>
                  <a:cubicBezTo>
                    <a:pt x="3723" y="45078"/>
                    <a:pt x="3549" y="44787"/>
                    <a:pt x="3432" y="44439"/>
                  </a:cubicBezTo>
                  <a:cubicBezTo>
                    <a:pt x="2792" y="42926"/>
                    <a:pt x="2618" y="41298"/>
                    <a:pt x="2967" y="39727"/>
                  </a:cubicBezTo>
                  <a:cubicBezTo>
                    <a:pt x="3025" y="39378"/>
                    <a:pt x="3141" y="39029"/>
                    <a:pt x="3258" y="38680"/>
                  </a:cubicBezTo>
                  <a:cubicBezTo>
                    <a:pt x="3316" y="38506"/>
                    <a:pt x="3374" y="38332"/>
                    <a:pt x="3432" y="38157"/>
                  </a:cubicBezTo>
                  <a:cubicBezTo>
                    <a:pt x="3490" y="38041"/>
                    <a:pt x="3549" y="37866"/>
                    <a:pt x="3607" y="37750"/>
                  </a:cubicBezTo>
                  <a:cubicBezTo>
                    <a:pt x="3723" y="37517"/>
                    <a:pt x="3839" y="37226"/>
                    <a:pt x="4014" y="36994"/>
                  </a:cubicBezTo>
                  <a:cubicBezTo>
                    <a:pt x="4072" y="36936"/>
                    <a:pt x="4130" y="36819"/>
                    <a:pt x="4188" y="36703"/>
                  </a:cubicBezTo>
                  <a:lnTo>
                    <a:pt x="4363" y="36470"/>
                  </a:lnTo>
                  <a:lnTo>
                    <a:pt x="4712" y="36005"/>
                  </a:lnTo>
                  <a:lnTo>
                    <a:pt x="14774" y="23733"/>
                  </a:lnTo>
                  <a:lnTo>
                    <a:pt x="30187" y="5005"/>
                  </a:lnTo>
                  <a:lnTo>
                    <a:pt x="30478" y="4656"/>
                  </a:lnTo>
                  <a:lnTo>
                    <a:pt x="30594" y="4481"/>
                  </a:lnTo>
                  <a:lnTo>
                    <a:pt x="30827" y="4365"/>
                  </a:lnTo>
                  <a:cubicBezTo>
                    <a:pt x="30943" y="4191"/>
                    <a:pt x="31117" y="4074"/>
                    <a:pt x="31292" y="3958"/>
                  </a:cubicBezTo>
                  <a:lnTo>
                    <a:pt x="31583" y="3725"/>
                  </a:lnTo>
                  <a:lnTo>
                    <a:pt x="31932" y="3551"/>
                  </a:lnTo>
                  <a:cubicBezTo>
                    <a:pt x="32164" y="3435"/>
                    <a:pt x="32397" y="3260"/>
                    <a:pt x="32688" y="3144"/>
                  </a:cubicBezTo>
                  <a:cubicBezTo>
                    <a:pt x="33211" y="2969"/>
                    <a:pt x="33851" y="2795"/>
                    <a:pt x="34433" y="2737"/>
                  </a:cubicBezTo>
                  <a:cubicBezTo>
                    <a:pt x="34620" y="2720"/>
                    <a:pt x="34802" y="2713"/>
                    <a:pt x="34983" y="2713"/>
                  </a:cubicBezTo>
                  <a:cubicBezTo>
                    <a:pt x="35418" y="2713"/>
                    <a:pt x="35841" y="2754"/>
                    <a:pt x="36294" y="2795"/>
                  </a:cubicBezTo>
                  <a:cubicBezTo>
                    <a:pt x="36526" y="2853"/>
                    <a:pt x="36817" y="2969"/>
                    <a:pt x="37108" y="3027"/>
                  </a:cubicBezTo>
                  <a:lnTo>
                    <a:pt x="37457" y="3144"/>
                  </a:lnTo>
                  <a:lnTo>
                    <a:pt x="37806" y="3318"/>
                  </a:lnTo>
                  <a:cubicBezTo>
                    <a:pt x="37980" y="3435"/>
                    <a:pt x="38155" y="3493"/>
                    <a:pt x="38388" y="3609"/>
                  </a:cubicBezTo>
                  <a:lnTo>
                    <a:pt x="38620" y="3784"/>
                  </a:lnTo>
                  <a:lnTo>
                    <a:pt x="38795" y="3900"/>
                  </a:lnTo>
                  <a:lnTo>
                    <a:pt x="39144" y="4132"/>
                  </a:lnTo>
                  <a:lnTo>
                    <a:pt x="39435" y="4481"/>
                  </a:lnTo>
                  <a:lnTo>
                    <a:pt x="39609" y="4598"/>
                  </a:lnTo>
                  <a:lnTo>
                    <a:pt x="39783" y="4830"/>
                  </a:lnTo>
                  <a:cubicBezTo>
                    <a:pt x="39958" y="4947"/>
                    <a:pt x="40074" y="5121"/>
                    <a:pt x="40191" y="5296"/>
                  </a:cubicBezTo>
                  <a:lnTo>
                    <a:pt x="40423" y="5587"/>
                  </a:lnTo>
                  <a:lnTo>
                    <a:pt x="40598" y="5935"/>
                  </a:lnTo>
                  <a:cubicBezTo>
                    <a:pt x="40772" y="6168"/>
                    <a:pt x="40889" y="6401"/>
                    <a:pt x="41005" y="6633"/>
                  </a:cubicBezTo>
                  <a:cubicBezTo>
                    <a:pt x="41179" y="7215"/>
                    <a:pt x="41354" y="7855"/>
                    <a:pt x="41412" y="8436"/>
                  </a:cubicBezTo>
                  <a:cubicBezTo>
                    <a:pt x="41470" y="9076"/>
                    <a:pt x="41470" y="9658"/>
                    <a:pt x="41354" y="10298"/>
                  </a:cubicBezTo>
                  <a:cubicBezTo>
                    <a:pt x="41296" y="10530"/>
                    <a:pt x="41179" y="10821"/>
                    <a:pt x="41121" y="11112"/>
                  </a:cubicBezTo>
                  <a:lnTo>
                    <a:pt x="41005" y="11461"/>
                  </a:lnTo>
                  <a:lnTo>
                    <a:pt x="40830" y="11810"/>
                  </a:lnTo>
                  <a:cubicBezTo>
                    <a:pt x="40772" y="11984"/>
                    <a:pt x="40656" y="12159"/>
                    <a:pt x="40540" y="12333"/>
                  </a:cubicBezTo>
                  <a:lnTo>
                    <a:pt x="40423" y="12566"/>
                  </a:lnTo>
                  <a:lnTo>
                    <a:pt x="40249" y="12740"/>
                  </a:lnTo>
                  <a:lnTo>
                    <a:pt x="40016" y="13089"/>
                  </a:lnTo>
                  <a:lnTo>
                    <a:pt x="15763" y="42635"/>
                  </a:lnTo>
                  <a:lnTo>
                    <a:pt x="15588" y="42868"/>
                  </a:lnTo>
                  <a:cubicBezTo>
                    <a:pt x="15472" y="42926"/>
                    <a:pt x="15414" y="43043"/>
                    <a:pt x="15297" y="43101"/>
                  </a:cubicBezTo>
                  <a:cubicBezTo>
                    <a:pt x="15239" y="43217"/>
                    <a:pt x="15123" y="43275"/>
                    <a:pt x="15006" y="43392"/>
                  </a:cubicBezTo>
                  <a:cubicBezTo>
                    <a:pt x="14658" y="43566"/>
                    <a:pt x="14367" y="43799"/>
                    <a:pt x="14018" y="43915"/>
                  </a:cubicBezTo>
                  <a:cubicBezTo>
                    <a:pt x="13611" y="44090"/>
                    <a:pt x="13203" y="44148"/>
                    <a:pt x="12796" y="44206"/>
                  </a:cubicBezTo>
                  <a:cubicBezTo>
                    <a:pt x="12604" y="44230"/>
                    <a:pt x="12421" y="44244"/>
                    <a:pt x="12244" y="44244"/>
                  </a:cubicBezTo>
                  <a:cubicBezTo>
                    <a:pt x="11994" y="44244"/>
                    <a:pt x="11755" y="44216"/>
                    <a:pt x="11517" y="44148"/>
                  </a:cubicBezTo>
                  <a:cubicBezTo>
                    <a:pt x="11168" y="44090"/>
                    <a:pt x="10819" y="43973"/>
                    <a:pt x="10470" y="43799"/>
                  </a:cubicBezTo>
                  <a:cubicBezTo>
                    <a:pt x="10354" y="43741"/>
                    <a:pt x="10179" y="43682"/>
                    <a:pt x="10063" y="43624"/>
                  </a:cubicBezTo>
                  <a:cubicBezTo>
                    <a:pt x="9946" y="43566"/>
                    <a:pt x="9888" y="43508"/>
                    <a:pt x="9772" y="43392"/>
                  </a:cubicBezTo>
                  <a:lnTo>
                    <a:pt x="9597" y="43275"/>
                  </a:lnTo>
                  <a:lnTo>
                    <a:pt x="9365" y="43043"/>
                  </a:lnTo>
                  <a:cubicBezTo>
                    <a:pt x="9248" y="42984"/>
                    <a:pt x="9190" y="42868"/>
                    <a:pt x="9132" y="42810"/>
                  </a:cubicBezTo>
                  <a:cubicBezTo>
                    <a:pt x="9016" y="42694"/>
                    <a:pt x="8899" y="42577"/>
                    <a:pt x="8841" y="42461"/>
                  </a:cubicBezTo>
                  <a:cubicBezTo>
                    <a:pt x="8609" y="42170"/>
                    <a:pt x="8434" y="41821"/>
                    <a:pt x="8260" y="41472"/>
                  </a:cubicBezTo>
                  <a:cubicBezTo>
                    <a:pt x="8143" y="41123"/>
                    <a:pt x="8027" y="40658"/>
                    <a:pt x="7969" y="40251"/>
                  </a:cubicBezTo>
                  <a:cubicBezTo>
                    <a:pt x="7969" y="39844"/>
                    <a:pt x="7969" y="39437"/>
                    <a:pt x="8027" y="38971"/>
                  </a:cubicBezTo>
                  <a:cubicBezTo>
                    <a:pt x="8085" y="38622"/>
                    <a:pt x="8202" y="38273"/>
                    <a:pt x="8376" y="37924"/>
                  </a:cubicBezTo>
                  <a:cubicBezTo>
                    <a:pt x="8434" y="37808"/>
                    <a:pt x="8492" y="37692"/>
                    <a:pt x="8609" y="37575"/>
                  </a:cubicBezTo>
                  <a:cubicBezTo>
                    <a:pt x="8667" y="37459"/>
                    <a:pt x="8725" y="37343"/>
                    <a:pt x="8783" y="37285"/>
                  </a:cubicBezTo>
                  <a:lnTo>
                    <a:pt x="8958" y="36994"/>
                  </a:lnTo>
                  <a:lnTo>
                    <a:pt x="27395" y="14543"/>
                  </a:lnTo>
                  <a:cubicBezTo>
                    <a:pt x="27860" y="13962"/>
                    <a:pt x="27802" y="13148"/>
                    <a:pt x="27221" y="12682"/>
                  </a:cubicBezTo>
                  <a:lnTo>
                    <a:pt x="27162" y="12682"/>
                  </a:lnTo>
                  <a:cubicBezTo>
                    <a:pt x="26939" y="12483"/>
                    <a:pt x="26662" y="12391"/>
                    <a:pt x="26382" y="12391"/>
                  </a:cubicBezTo>
                  <a:cubicBezTo>
                    <a:pt x="26007" y="12391"/>
                    <a:pt x="25626" y="12557"/>
                    <a:pt x="25359" y="12857"/>
                  </a:cubicBezTo>
                  <a:lnTo>
                    <a:pt x="6864" y="35307"/>
                  </a:lnTo>
                  <a:lnTo>
                    <a:pt x="6573" y="35714"/>
                  </a:lnTo>
                  <a:cubicBezTo>
                    <a:pt x="6457" y="35831"/>
                    <a:pt x="6340" y="36005"/>
                    <a:pt x="6282" y="36180"/>
                  </a:cubicBezTo>
                  <a:cubicBezTo>
                    <a:pt x="6166" y="36354"/>
                    <a:pt x="6050" y="36587"/>
                    <a:pt x="5933" y="36819"/>
                  </a:cubicBezTo>
                  <a:cubicBezTo>
                    <a:pt x="5701" y="37343"/>
                    <a:pt x="5468" y="37866"/>
                    <a:pt x="5352" y="38506"/>
                  </a:cubicBezTo>
                  <a:cubicBezTo>
                    <a:pt x="5235" y="39146"/>
                    <a:pt x="5235" y="39844"/>
                    <a:pt x="5293" y="40542"/>
                  </a:cubicBezTo>
                  <a:cubicBezTo>
                    <a:pt x="5352" y="41181"/>
                    <a:pt x="5526" y="41879"/>
                    <a:pt x="5759" y="42519"/>
                  </a:cubicBezTo>
                  <a:cubicBezTo>
                    <a:pt x="5991" y="43043"/>
                    <a:pt x="6282" y="43566"/>
                    <a:pt x="6689" y="44031"/>
                  </a:cubicBezTo>
                  <a:cubicBezTo>
                    <a:pt x="6806" y="44264"/>
                    <a:pt x="6922" y="44439"/>
                    <a:pt x="7096" y="44613"/>
                  </a:cubicBezTo>
                  <a:cubicBezTo>
                    <a:pt x="7213" y="44729"/>
                    <a:pt x="7329" y="44846"/>
                    <a:pt x="7504" y="44962"/>
                  </a:cubicBezTo>
                  <a:lnTo>
                    <a:pt x="7853" y="45311"/>
                  </a:lnTo>
                  <a:lnTo>
                    <a:pt x="8202" y="45602"/>
                  </a:lnTo>
                  <a:cubicBezTo>
                    <a:pt x="8376" y="45718"/>
                    <a:pt x="8550" y="45776"/>
                    <a:pt x="8667" y="45893"/>
                  </a:cubicBezTo>
                  <a:cubicBezTo>
                    <a:pt x="8899" y="46009"/>
                    <a:pt x="9074" y="46125"/>
                    <a:pt x="9307" y="46242"/>
                  </a:cubicBezTo>
                  <a:cubicBezTo>
                    <a:pt x="9830" y="46474"/>
                    <a:pt x="10412" y="46649"/>
                    <a:pt x="10993" y="46765"/>
                  </a:cubicBezTo>
                  <a:cubicBezTo>
                    <a:pt x="11504" y="46850"/>
                    <a:pt x="11984" y="46904"/>
                    <a:pt x="12478" y="46904"/>
                  </a:cubicBezTo>
                  <a:cubicBezTo>
                    <a:pt x="12659" y="46904"/>
                    <a:pt x="12842" y="46897"/>
                    <a:pt x="13029" y="46881"/>
                  </a:cubicBezTo>
                  <a:cubicBezTo>
                    <a:pt x="13727" y="46823"/>
                    <a:pt x="14367" y="46649"/>
                    <a:pt x="15006" y="46416"/>
                  </a:cubicBezTo>
                  <a:cubicBezTo>
                    <a:pt x="15588" y="46183"/>
                    <a:pt x="16112" y="45893"/>
                    <a:pt x="16577" y="45544"/>
                  </a:cubicBezTo>
                  <a:cubicBezTo>
                    <a:pt x="16751" y="45369"/>
                    <a:pt x="16926" y="45253"/>
                    <a:pt x="17100" y="45078"/>
                  </a:cubicBezTo>
                  <a:cubicBezTo>
                    <a:pt x="17275" y="44962"/>
                    <a:pt x="17391" y="44846"/>
                    <a:pt x="17507" y="44671"/>
                  </a:cubicBezTo>
                  <a:lnTo>
                    <a:pt x="17856" y="44322"/>
                  </a:lnTo>
                  <a:lnTo>
                    <a:pt x="42110" y="14834"/>
                  </a:lnTo>
                  <a:lnTo>
                    <a:pt x="42459" y="14311"/>
                  </a:lnTo>
                  <a:lnTo>
                    <a:pt x="42633" y="14078"/>
                  </a:lnTo>
                  <a:lnTo>
                    <a:pt x="42866" y="13729"/>
                  </a:lnTo>
                  <a:cubicBezTo>
                    <a:pt x="42982" y="13497"/>
                    <a:pt x="43157" y="13206"/>
                    <a:pt x="43273" y="12915"/>
                  </a:cubicBezTo>
                  <a:cubicBezTo>
                    <a:pt x="43331" y="12799"/>
                    <a:pt x="43390" y="12624"/>
                    <a:pt x="43506" y="12450"/>
                  </a:cubicBezTo>
                  <a:lnTo>
                    <a:pt x="43680" y="11926"/>
                  </a:lnTo>
                  <a:cubicBezTo>
                    <a:pt x="43797" y="11577"/>
                    <a:pt x="43855" y="11228"/>
                    <a:pt x="43971" y="10763"/>
                  </a:cubicBezTo>
                  <a:cubicBezTo>
                    <a:pt x="44146" y="9890"/>
                    <a:pt x="44204" y="9018"/>
                    <a:pt x="44087" y="8204"/>
                  </a:cubicBezTo>
                  <a:cubicBezTo>
                    <a:pt x="44029" y="7331"/>
                    <a:pt x="43797" y="6459"/>
                    <a:pt x="43506" y="5645"/>
                  </a:cubicBezTo>
                  <a:cubicBezTo>
                    <a:pt x="43331" y="5296"/>
                    <a:pt x="43157" y="4947"/>
                    <a:pt x="42924" y="4598"/>
                  </a:cubicBezTo>
                  <a:lnTo>
                    <a:pt x="42692" y="4074"/>
                  </a:lnTo>
                  <a:cubicBezTo>
                    <a:pt x="42575" y="3958"/>
                    <a:pt x="42459" y="3784"/>
                    <a:pt x="42343" y="3667"/>
                  </a:cubicBezTo>
                  <a:cubicBezTo>
                    <a:pt x="42168" y="3435"/>
                    <a:pt x="41994" y="3202"/>
                    <a:pt x="41761" y="2969"/>
                  </a:cubicBezTo>
                  <a:lnTo>
                    <a:pt x="41587" y="2678"/>
                  </a:lnTo>
                  <a:lnTo>
                    <a:pt x="41354" y="2446"/>
                  </a:lnTo>
                  <a:lnTo>
                    <a:pt x="40830" y="2039"/>
                  </a:lnTo>
                  <a:lnTo>
                    <a:pt x="40365" y="1690"/>
                  </a:lnTo>
                  <a:lnTo>
                    <a:pt x="40132" y="1515"/>
                  </a:lnTo>
                  <a:lnTo>
                    <a:pt x="39783" y="1283"/>
                  </a:lnTo>
                  <a:cubicBezTo>
                    <a:pt x="39493" y="1166"/>
                    <a:pt x="39260" y="992"/>
                    <a:pt x="38969" y="875"/>
                  </a:cubicBezTo>
                  <a:lnTo>
                    <a:pt x="38504" y="643"/>
                  </a:lnTo>
                  <a:lnTo>
                    <a:pt x="37980" y="468"/>
                  </a:lnTo>
                  <a:cubicBezTo>
                    <a:pt x="37632" y="352"/>
                    <a:pt x="37224" y="294"/>
                    <a:pt x="36817" y="177"/>
                  </a:cubicBezTo>
                  <a:cubicBezTo>
                    <a:pt x="36254" y="65"/>
                    <a:pt x="35690" y="1"/>
                    <a:pt x="35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788;p37">
            <a:extLst>
              <a:ext uri="{FF2B5EF4-FFF2-40B4-BE49-F238E27FC236}">
                <a16:creationId xmlns:a16="http://schemas.microsoft.com/office/drawing/2014/main" id="{0946E392-BBAC-4AAD-983B-6B600F2D229C}"/>
              </a:ext>
            </a:extLst>
          </p:cNvPr>
          <p:cNvSpPr/>
          <p:nvPr/>
        </p:nvSpPr>
        <p:spPr>
          <a:xfrm>
            <a:off x="8198947" y="425805"/>
            <a:ext cx="464933" cy="675752"/>
          </a:xfrm>
          <a:custGeom>
            <a:avLst/>
            <a:gdLst/>
            <a:ahLst/>
            <a:cxnLst/>
            <a:rect l="l" t="t" r="r" b="b"/>
            <a:pathLst>
              <a:path w="27201" h="39535" extrusionOk="0">
                <a:moveTo>
                  <a:pt x="13351" y="317"/>
                </a:moveTo>
                <a:cubicBezTo>
                  <a:pt x="14737" y="317"/>
                  <a:pt x="16122" y="675"/>
                  <a:pt x="17488" y="1373"/>
                </a:cubicBezTo>
                <a:lnTo>
                  <a:pt x="17465" y="1373"/>
                </a:lnTo>
                <a:cubicBezTo>
                  <a:pt x="18189" y="1746"/>
                  <a:pt x="18889" y="2167"/>
                  <a:pt x="19543" y="2657"/>
                </a:cubicBezTo>
                <a:cubicBezTo>
                  <a:pt x="17745" y="1700"/>
                  <a:pt x="15807" y="1046"/>
                  <a:pt x="13799" y="742"/>
                </a:cubicBezTo>
                <a:cubicBezTo>
                  <a:pt x="13260" y="652"/>
                  <a:pt x="12712" y="611"/>
                  <a:pt x="12166" y="611"/>
                </a:cubicBezTo>
                <a:cubicBezTo>
                  <a:pt x="11860" y="611"/>
                  <a:pt x="11556" y="624"/>
                  <a:pt x="11254" y="649"/>
                </a:cubicBezTo>
                <a:lnTo>
                  <a:pt x="10974" y="672"/>
                </a:lnTo>
                <a:cubicBezTo>
                  <a:pt x="11765" y="434"/>
                  <a:pt x="12558" y="317"/>
                  <a:pt x="13351" y="317"/>
                </a:cubicBezTo>
                <a:close/>
                <a:moveTo>
                  <a:pt x="19403" y="3030"/>
                </a:moveTo>
                <a:lnTo>
                  <a:pt x="19403" y="3030"/>
                </a:lnTo>
                <a:cubicBezTo>
                  <a:pt x="20173" y="3451"/>
                  <a:pt x="20897" y="3918"/>
                  <a:pt x="21574" y="4431"/>
                </a:cubicBezTo>
                <a:cubicBezTo>
                  <a:pt x="21714" y="4548"/>
                  <a:pt x="21807" y="4665"/>
                  <a:pt x="21924" y="4805"/>
                </a:cubicBezTo>
                <a:cubicBezTo>
                  <a:pt x="21457" y="4455"/>
                  <a:pt x="20967" y="4128"/>
                  <a:pt x="20453" y="3848"/>
                </a:cubicBezTo>
                <a:cubicBezTo>
                  <a:pt x="20126" y="3567"/>
                  <a:pt x="19776" y="3287"/>
                  <a:pt x="19403" y="3030"/>
                </a:cubicBezTo>
                <a:close/>
                <a:moveTo>
                  <a:pt x="14208" y="2447"/>
                </a:moveTo>
                <a:cubicBezTo>
                  <a:pt x="14885" y="2447"/>
                  <a:pt x="15562" y="2517"/>
                  <a:pt x="16227" y="2657"/>
                </a:cubicBezTo>
                <a:cubicBezTo>
                  <a:pt x="15872" y="2626"/>
                  <a:pt x="15517" y="2611"/>
                  <a:pt x="15164" y="2611"/>
                </a:cubicBezTo>
                <a:cubicBezTo>
                  <a:pt x="12309" y="2611"/>
                  <a:pt x="9531" y="3607"/>
                  <a:pt x="7308" y="5435"/>
                </a:cubicBezTo>
                <a:cubicBezTo>
                  <a:pt x="8616" y="4034"/>
                  <a:pt x="10320" y="3054"/>
                  <a:pt x="12188" y="2657"/>
                </a:cubicBezTo>
                <a:cubicBezTo>
                  <a:pt x="12853" y="2517"/>
                  <a:pt x="13531" y="2447"/>
                  <a:pt x="14208" y="2447"/>
                </a:cubicBezTo>
                <a:close/>
                <a:moveTo>
                  <a:pt x="14963" y="2901"/>
                </a:moveTo>
                <a:cubicBezTo>
                  <a:pt x="16414" y="2901"/>
                  <a:pt x="17847" y="3178"/>
                  <a:pt x="19193" y="3731"/>
                </a:cubicBezTo>
                <a:lnTo>
                  <a:pt x="19193" y="3707"/>
                </a:lnTo>
                <a:cubicBezTo>
                  <a:pt x="19730" y="3988"/>
                  <a:pt x="20243" y="4291"/>
                  <a:pt x="20733" y="4641"/>
                </a:cubicBezTo>
                <a:cubicBezTo>
                  <a:pt x="21247" y="5155"/>
                  <a:pt x="21714" y="5739"/>
                  <a:pt x="22134" y="6322"/>
                </a:cubicBezTo>
                <a:cubicBezTo>
                  <a:pt x="20103" y="4385"/>
                  <a:pt x="17488" y="3217"/>
                  <a:pt x="14686" y="2984"/>
                </a:cubicBezTo>
                <a:cubicBezTo>
                  <a:pt x="14383" y="2960"/>
                  <a:pt x="14103" y="2960"/>
                  <a:pt x="13799" y="2960"/>
                </a:cubicBezTo>
                <a:cubicBezTo>
                  <a:pt x="14187" y="2921"/>
                  <a:pt x="14576" y="2901"/>
                  <a:pt x="14963" y="2901"/>
                </a:cubicBezTo>
                <a:close/>
                <a:moveTo>
                  <a:pt x="23839" y="6579"/>
                </a:moveTo>
                <a:lnTo>
                  <a:pt x="23839" y="6579"/>
                </a:lnTo>
                <a:cubicBezTo>
                  <a:pt x="24399" y="7233"/>
                  <a:pt x="24866" y="7934"/>
                  <a:pt x="25263" y="8704"/>
                </a:cubicBezTo>
                <a:lnTo>
                  <a:pt x="25263" y="8681"/>
                </a:lnTo>
                <a:cubicBezTo>
                  <a:pt x="25403" y="8984"/>
                  <a:pt x="25567" y="9311"/>
                  <a:pt x="25683" y="9615"/>
                </a:cubicBezTo>
                <a:cubicBezTo>
                  <a:pt x="25380" y="8984"/>
                  <a:pt x="25053" y="8354"/>
                  <a:pt x="24656" y="7770"/>
                </a:cubicBezTo>
                <a:cubicBezTo>
                  <a:pt x="24422" y="7373"/>
                  <a:pt x="24166" y="6976"/>
                  <a:pt x="23862" y="6626"/>
                </a:cubicBezTo>
                <a:lnTo>
                  <a:pt x="23839" y="6579"/>
                </a:lnTo>
                <a:close/>
                <a:moveTo>
                  <a:pt x="22485" y="6066"/>
                </a:moveTo>
                <a:cubicBezTo>
                  <a:pt x="23138" y="6719"/>
                  <a:pt x="23745" y="7443"/>
                  <a:pt x="24259" y="8237"/>
                </a:cubicBezTo>
                <a:cubicBezTo>
                  <a:pt x="24586" y="8704"/>
                  <a:pt x="24866" y="9218"/>
                  <a:pt x="25146" y="9755"/>
                </a:cubicBezTo>
                <a:cubicBezTo>
                  <a:pt x="25263" y="10152"/>
                  <a:pt x="25356" y="10549"/>
                  <a:pt x="25450" y="10969"/>
                </a:cubicBezTo>
                <a:lnTo>
                  <a:pt x="25310" y="10642"/>
                </a:lnTo>
                <a:cubicBezTo>
                  <a:pt x="24843" y="9708"/>
                  <a:pt x="24306" y="8821"/>
                  <a:pt x="23675" y="8004"/>
                </a:cubicBezTo>
                <a:cubicBezTo>
                  <a:pt x="23325" y="7326"/>
                  <a:pt x="22928" y="6673"/>
                  <a:pt x="22485" y="6066"/>
                </a:cubicBezTo>
                <a:close/>
                <a:moveTo>
                  <a:pt x="25917" y="11833"/>
                </a:moveTo>
                <a:lnTo>
                  <a:pt x="25917" y="11833"/>
                </a:lnTo>
                <a:cubicBezTo>
                  <a:pt x="26057" y="12276"/>
                  <a:pt x="26150" y="12697"/>
                  <a:pt x="26244" y="13140"/>
                </a:cubicBezTo>
                <a:cubicBezTo>
                  <a:pt x="26150" y="12860"/>
                  <a:pt x="26057" y="12603"/>
                  <a:pt x="25963" y="12323"/>
                </a:cubicBezTo>
                <a:cubicBezTo>
                  <a:pt x="25963" y="12160"/>
                  <a:pt x="25940" y="11996"/>
                  <a:pt x="25917" y="11833"/>
                </a:cubicBezTo>
                <a:close/>
                <a:moveTo>
                  <a:pt x="12116" y="988"/>
                </a:moveTo>
                <a:cubicBezTo>
                  <a:pt x="13087" y="988"/>
                  <a:pt x="14065" y="1121"/>
                  <a:pt x="15013" y="1349"/>
                </a:cubicBezTo>
                <a:cubicBezTo>
                  <a:pt x="15270" y="1396"/>
                  <a:pt x="15527" y="1466"/>
                  <a:pt x="15784" y="1559"/>
                </a:cubicBezTo>
                <a:cubicBezTo>
                  <a:pt x="16881" y="1910"/>
                  <a:pt x="17932" y="2423"/>
                  <a:pt x="18889" y="3077"/>
                </a:cubicBezTo>
                <a:cubicBezTo>
                  <a:pt x="18235" y="2797"/>
                  <a:pt x="17581" y="2540"/>
                  <a:pt x="16904" y="2307"/>
                </a:cubicBezTo>
                <a:cubicBezTo>
                  <a:pt x="15493" y="1786"/>
                  <a:pt x="13977" y="1410"/>
                  <a:pt x="12475" y="1410"/>
                </a:cubicBezTo>
                <a:cubicBezTo>
                  <a:pt x="11417" y="1410"/>
                  <a:pt x="10366" y="1596"/>
                  <a:pt x="9363" y="2050"/>
                </a:cubicBezTo>
                <a:cubicBezTo>
                  <a:pt x="5090" y="3988"/>
                  <a:pt x="2732" y="9008"/>
                  <a:pt x="2499" y="13560"/>
                </a:cubicBezTo>
                <a:cubicBezTo>
                  <a:pt x="2499" y="11576"/>
                  <a:pt x="2802" y="9591"/>
                  <a:pt x="3433" y="7700"/>
                </a:cubicBezTo>
                <a:cubicBezTo>
                  <a:pt x="4086" y="5739"/>
                  <a:pt x="5277" y="3988"/>
                  <a:pt x="6911" y="2680"/>
                </a:cubicBezTo>
                <a:cubicBezTo>
                  <a:pt x="7542" y="2260"/>
                  <a:pt x="8219" y="1886"/>
                  <a:pt x="8873" y="1559"/>
                </a:cubicBezTo>
                <a:cubicBezTo>
                  <a:pt x="9906" y="1161"/>
                  <a:pt x="11006" y="988"/>
                  <a:pt x="12116" y="988"/>
                </a:cubicBezTo>
                <a:close/>
                <a:moveTo>
                  <a:pt x="12464" y="1770"/>
                </a:moveTo>
                <a:cubicBezTo>
                  <a:pt x="13526" y="1770"/>
                  <a:pt x="14600" y="1963"/>
                  <a:pt x="15644" y="2260"/>
                </a:cubicBezTo>
                <a:cubicBezTo>
                  <a:pt x="15163" y="2192"/>
                  <a:pt x="14681" y="2159"/>
                  <a:pt x="14199" y="2159"/>
                </a:cubicBezTo>
                <a:cubicBezTo>
                  <a:pt x="13181" y="2159"/>
                  <a:pt x="12166" y="2309"/>
                  <a:pt x="11184" y="2610"/>
                </a:cubicBezTo>
                <a:cubicBezTo>
                  <a:pt x="8686" y="3404"/>
                  <a:pt x="6771" y="5202"/>
                  <a:pt x="5394" y="7373"/>
                </a:cubicBezTo>
                <a:cubicBezTo>
                  <a:pt x="3970" y="9171"/>
                  <a:pt x="3129" y="11342"/>
                  <a:pt x="2966" y="13630"/>
                </a:cubicBezTo>
                <a:cubicBezTo>
                  <a:pt x="2919" y="13794"/>
                  <a:pt x="2896" y="13981"/>
                  <a:pt x="2849" y="14167"/>
                </a:cubicBezTo>
                <a:cubicBezTo>
                  <a:pt x="2896" y="9685"/>
                  <a:pt x="4974" y="4875"/>
                  <a:pt x="8989" y="2633"/>
                </a:cubicBezTo>
                <a:cubicBezTo>
                  <a:pt x="10090" y="2015"/>
                  <a:pt x="11269" y="1770"/>
                  <a:pt x="12464" y="1770"/>
                </a:cubicBezTo>
                <a:close/>
                <a:moveTo>
                  <a:pt x="24469" y="9801"/>
                </a:moveTo>
                <a:cubicBezTo>
                  <a:pt x="24913" y="10549"/>
                  <a:pt x="25263" y="11342"/>
                  <a:pt x="25567" y="12136"/>
                </a:cubicBezTo>
                <a:cubicBezTo>
                  <a:pt x="25567" y="12183"/>
                  <a:pt x="25590" y="12206"/>
                  <a:pt x="25590" y="12253"/>
                </a:cubicBezTo>
                <a:cubicBezTo>
                  <a:pt x="25660" y="13023"/>
                  <a:pt x="25660" y="13817"/>
                  <a:pt x="25590" y="14611"/>
                </a:cubicBezTo>
                <a:cubicBezTo>
                  <a:pt x="25426" y="12977"/>
                  <a:pt x="25053" y="11366"/>
                  <a:pt x="24469" y="9825"/>
                </a:cubicBezTo>
                <a:lnTo>
                  <a:pt x="24469" y="9801"/>
                </a:lnTo>
                <a:close/>
                <a:moveTo>
                  <a:pt x="20593" y="13841"/>
                </a:moveTo>
                <a:lnTo>
                  <a:pt x="20593" y="13841"/>
                </a:lnTo>
                <a:cubicBezTo>
                  <a:pt x="20967" y="14308"/>
                  <a:pt x="20570" y="14961"/>
                  <a:pt x="20103" y="15218"/>
                </a:cubicBezTo>
                <a:cubicBezTo>
                  <a:pt x="20056" y="15241"/>
                  <a:pt x="20033" y="15265"/>
                  <a:pt x="19986" y="15288"/>
                </a:cubicBezTo>
                <a:cubicBezTo>
                  <a:pt x="20243" y="14845"/>
                  <a:pt x="20453" y="14354"/>
                  <a:pt x="20593" y="13864"/>
                </a:cubicBezTo>
                <a:lnTo>
                  <a:pt x="20593" y="13841"/>
                </a:lnTo>
                <a:close/>
                <a:moveTo>
                  <a:pt x="3736" y="11903"/>
                </a:moveTo>
                <a:cubicBezTo>
                  <a:pt x="3446" y="13421"/>
                  <a:pt x="3326" y="14981"/>
                  <a:pt x="3439" y="16523"/>
                </a:cubicBezTo>
                <a:lnTo>
                  <a:pt x="3439" y="16523"/>
                </a:lnTo>
                <a:cubicBezTo>
                  <a:pt x="3346" y="16006"/>
                  <a:pt x="3287" y="15474"/>
                  <a:pt x="3246" y="14961"/>
                </a:cubicBezTo>
                <a:cubicBezTo>
                  <a:pt x="3246" y="14611"/>
                  <a:pt x="3246" y="14238"/>
                  <a:pt x="3246" y="13887"/>
                </a:cubicBezTo>
                <a:cubicBezTo>
                  <a:pt x="3386" y="13234"/>
                  <a:pt x="3549" y="12556"/>
                  <a:pt x="3736" y="11903"/>
                </a:cubicBezTo>
                <a:close/>
                <a:moveTo>
                  <a:pt x="14476" y="16199"/>
                </a:moveTo>
                <a:lnTo>
                  <a:pt x="14476" y="16199"/>
                </a:lnTo>
                <a:cubicBezTo>
                  <a:pt x="14289" y="16292"/>
                  <a:pt x="14103" y="16339"/>
                  <a:pt x="13939" y="16409"/>
                </a:cubicBezTo>
                <a:cubicBezTo>
                  <a:pt x="13169" y="16689"/>
                  <a:pt x="12025" y="17086"/>
                  <a:pt x="11137" y="17646"/>
                </a:cubicBezTo>
                <a:lnTo>
                  <a:pt x="11067" y="17576"/>
                </a:lnTo>
                <a:cubicBezTo>
                  <a:pt x="11955" y="16806"/>
                  <a:pt x="13192" y="16409"/>
                  <a:pt x="14476" y="16199"/>
                </a:cubicBezTo>
                <a:close/>
                <a:moveTo>
                  <a:pt x="17942" y="15992"/>
                </a:moveTo>
                <a:cubicBezTo>
                  <a:pt x="18164" y="15992"/>
                  <a:pt x="18386" y="15999"/>
                  <a:pt x="18609" y="16012"/>
                </a:cubicBezTo>
                <a:lnTo>
                  <a:pt x="18749" y="16012"/>
                </a:lnTo>
                <a:cubicBezTo>
                  <a:pt x="18726" y="16152"/>
                  <a:pt x="18655" y="16292"/>
                  <a:pt x="18609" y="16432"/>
                </a:cubicBezTo>
                <a:lnTo>
                  <a:pt x="18632" y="16432"/>
                </a:lnTo>
                <a:cubicBezTo>
                  <a:pt x="17607" y="17357"/>
                  <a:pt x="16306" y="17849"/>
                  <a:pt x="14950" y="17849"/>
                </a:cubicBezTo>
                <a:cubicBezTo>
                  <a:pt x="14731" y="17849"/>
                  <a:pt x="14511" y="17836"/>
                  <a:pt x="14289" y="17810"/>
                </a:cubicBezTo>
                <a:cubicBezTo>
                  <a:pt x="13612" y="17716"/>
                  <a:pt x="12865" y="17483"/>
                  <a:pt x="12141" y="17483"/>
                </a:cubicBezTo>
                <a:cubicBezTo>
                  <a:pt x="12842" y="17156"/>
                  <a:pt x="13542" y="16923"/>
                  <a:pt x="14033" y="16736"/>
                </a:cubicBezTo>
                <a:cubicBezTo>
                  <a:pt x="15274" y="16235"/>
                  <a:pt x="16602" y="15992"/>
                  <a:pt x="17942" y="15992"/>
                </a:cubicBezTo>
                <a:close/>
                <a:moveTo>
                  <a:pt x="7402" y="1910"/>
                </a:moveTo>
                <a:lnTo>
                  <a:pt x="7402" y="1910"/>
                </a:lnTo>
                <a:cubicBezTo>
                  <a:pt x="7238" y="2003"/>
                  <a:pt x="7075" y="2096"/>
                  <a:pt x="6935" y="2213"/>
                </a:cubicBezTo>
                <a:cubicBezTo>
                  <a:pt x="6608" y="2447"/>
                  <a:pt x="6281" y="2704"/>
                  <a:pt x="6001" y="2984"/>
                </a:cubicBezTo>
                <a:cubicBezTo>
                  <a:pt x="5114" y="3544"/>
                  <a:pt x="4320" y="4268"/>
                  <a:pt x="3643" y="5085"/>
                </a:cubicBezTo>
                <a:cubicBezTo>
                  <a:pt x="2008" y="7140"/>
                  <a:pt x="1822" y="10082"/>
                  <a:pt x="1728" y="12603"/>
                </a:cubicBezTo>
                <a:cubicBezTo>
                  <a:pt x="1635" y="15475"/>
                  <a:pt x="1938" y="18347"/>
                  <a:pt x="2662" y="21125"/>
                </a:cubicBezTo>
                <a:cubicBezTo>
                  <a:pt x="2522" y="20775"/>
                  <a:pt x="2382" y="20401"/>
                  <a:pt x="2242" y="20028"/>
                </a:cubicBezTo>
                <a:cubicBezTo>
                  <a:pt x="818" y="15732"/>
                  <a:pt x="537" y="10502"/>
                  <a:pt x="2639" y="6369"/>
                </a:cubicBezTo>
                <a:cubicBezTo>
                  <a:pt x="3643" y="4385"/>
                  <a:pt x="5324" y="2797"/>
                  <a:pt x="7402" y="1910"/>
                </a:cubicBezTo>
                <a:close/>
                <a:moveTo>
                  <a:pt x="26010" y="13514"/>
                </a:moveTo>
                <a:cubicBezTo>
                  <a:pt x="26197" y="14144"/>
                  <a:pt x="26360" y="14798"/>
                  <a:pt x="26477" y="15452"/>
                </a:cubicBezTo>
                <a:lnTo>
                  <a:pt x="26477" y="15755"/>
                </a:lnTo>
                <a:cubicBezTo>
                  <a:pt x="26314" y="17646"/>
                  <a:pt x="25870" y="19514"/>
                  <a:pt x="25170" y="21265"/>
                </a:cubicBezTo>
                <a:cubicBezTo>
                  <a:pt x="25333" y="20542"/>
                  <a:pt x="25473" y="19794"/>
                  <a:pt x="25567" y="19024"/>
                </a:cubicBezTo>
                <a:cubicBezTo>
                  <a:pt x="25660" y="18300"/>
                  <a:pt x="25707" y="17553"/>
                  <a:pt x="25707" y="16829"/>
                </a:cubicBezTo>
                <a:cubicBezTo>
                  <a:pt x="25893" y="15732"/>
                  <a:pt x="26010" y="14634"/>
                  <a:pt x="26010" y="13514"/>
                </a:cubicBezTo>
                <a:close/>
                <a:moveTo>
                  <a:pt x="3059" y="18744"/>
                </a:moveTo>
                <a:cubicBezTo>
                  <a:pt x="3386" y="20215"/>
                  <a:pt x="3876" y="21662"/>
                  <a:pt x="4483" y="23063"/>
                </a:cubicBezTo>
                <a:lnTo>
                  <a:pt x="4530" y="23203"/>
                </a:lnTo>
                <a:cubicBezTo>
                  <a:pt x="4296" y="22783"/>
                  <a:pt x="4063" y="22363"/>
                  <a:pt x="3876" y="21919"/>
                </a:cubicBezTo>
                <a:cubicBezTo>
                  <a:pt x="3549" y="20892"/>
                  <a:pt x="3269" y="19818"/>
                  <a:pt x="3059" y="18744"/>
                </a:cubicBezTo>
                <a:close/>
                <a:moveTo>
                  <a:pt x="26150" y="20145"/>
                </a:moveTo>
                <a:lnTo>
                  <a:pt x="26150" y="20145"/>
                </a:lnTo>
                <a:cubicBezTo>
                  <a:pt x="25893" y="21102"/>
                  <a:pt x="25567" y="22036"/>
                  <a:pt x="25146" y="22923"/>
                </a:cubicBezTo>
                <a:cubicBezTo>
                  <a:pt x="24983" y="23180"/>
                  <a:pt x="24819" y="23437"/>
                  <a:pt x="24633" y="23694"/>
                </a:cubicBezTo>
                <a:cubicBezTo>
                  <a:pt x="24446" y="23927"/>
                  <a:pt x="24282" y="24137"/>
                  <a:pt x="24096" y="24371"/>
                </a:cubicBezTo>
                <a:cubicBezTo>
                  <a:pt x="24096" y="24324"/>
                  <a:pt x="24119" y="24277"/>
                  <a:pt x="24142" y="24231"/>
                </a:cubicBezTo>
                <a:cubicBezTo>
                  <a:pt x="24983" y="23040"/>
                  <a:pt x="25637" y="21709"/>
                  <a:pt x="26104" y="20308"/>
                </a:cubicBezTo>
                <a:cubicBezTo>
                  <a:pt x="26104" y="20261"/>
                  <a:pt x="26127" y="20215"/>
                  <a:pt x="26150" y="20145"/>
                </a:cubicBezTo>
                <a:close/>
                <a:moveTo>
                  <a:pt x="4833" y="4291"/>
                </a:moveTo>
                <a:lnTo>
                  <a:pt x="4833" y="4291"/>
                </a:lnTo>
                <a:cubicBezTo>
                  <a:pt x="4063" y="5295"/>
                  <a:pt x="3479" y="6416"/>
                  <a:pt x="3082" y="7607"/>
                </a:cubicBezTo>
                <a:cubicBezTo>
                  <a:pt x="1775" y="11366"/>
                  <a:pt x="1915" y="15755"/>
                  <a:pt x="2849" y="19771"/>
                </a:cubicBezTo>
                <a:cubicBezTo>
                  <a:pt x="2942" y="20238"/>
                  <a:pt x="3059" y="20705"/>
                  <a:pt x="3222" y="21172"/>
                </a:cubicBezTo>
                <a:cubicBezTo>
                  <a:pt x="3526" y="22199"/>
                  <a:pt x="3876" y="23203"/>
                  <a:pt x="4296" y="24184"/>
                </a:cubicBezTo>
                <a:cubicBezTo>
                  <a:pt x="4437" y="24511"/>
                  <a:pt x="4577" y="24814"/>
                  <a:pt x="4740" y="25141"/>
                </a:cubicBezTo>
                <a:cubicBezTo>
                  <a:pt x="4390" y="24581"/>
                  <a:pt x="4016" y="23997"/>
                  <a:pt x="3713" y="23390"/>
                </a:cubicBezTo>
                <a:cubicBezTo>
                  <a:pt x="3386" y="22526"/>
                  <a:pt x="3152" y="21592"/>
                  <a:pt x="2919" y="20705"/>
                </a:cubicBezTo>
                <a:cubicBezTo>
                  <a:pt x="2288" y="18113"/>
                  <a:pt x="2008" y="15452"/>
                  <a:pt x="2078" y="12790"/>
                </a:cubicBezTo>
                <a:cubicBezTo>
                  <a:pt x="2148" y="10385"/>
                  <a:pt x="2312" y="7537"/>
                  <a:pt x="3759" y="5505"/>
                </a:cubicBezTo>
                <a:cubicBezTo>
                  <a:pt x="4063" y="5062"/>
                  <a:pt x="4437" y="4665"/>
                  <a:pt x="4833" y="4291"/>
                </a:cubicBezTo>
                <a:close/>
                <a:moveTo>
                  <a:pt x="25193" y="19211"/>
                </a:moveTo>
                <a:cubicBezTo>
                  <a:pt x="24983" y="20798"/>
                  <a:pt x="24563" y="22339"/>
                  <a:pt x="23932" y="23810"/>
                </a:cubicBezTo>
                <a:cubicBezTo>
                  <a:pt x="23699" y="24207"/>
                  <a:pt x="23465" y="24581"/>
                  <a:pt x="23208" y="24954"/>
                </a:cubicBezTo>
                <a:lnTo>
                  <a:pt x="23045" y="25141"/>
                </a:lnTo>
                <a:cubicBezTo>
                  <a:pt x="23862" y="23647"/>
                  <a:pt x="24376" y="21989"/>
                  <a:pt x="24866" y="20378"/>
                </a:cubicBezTo>
                <a:cubicBezTo>
                  <a:pt x="24983" y="19981"/>
                  <a:pt x="25076" y="19584"/>
                  <a:pt x="25193" y="19211"/>
                </a:cubicBezTo>
                <a:close/>
                <a:moveTo>
                  <a:pt x="18842" y="16666"/>
                </a:moveTo>
                <a:cubicBezTo>
                  <a:pt x="18842" y="16759"/>
                  <a:pt x="18842" y="16876"/>
                  <a:pt x="18819" y="16969"/>
                </a:cubicBezTo>
                <a:lnTo>
                  <a:pt x="18819" y="16946"/>
                </a:lnTo>
                <a:cubicBezTo>
                  <a:pt x="18189" y="19771"/>
                  <a:pt x="17885" y="22666"/>
                  <a:pt x="17955" y="25561"/>
                </a:cubicBezTo>
                <a:cubicBezTo>
                  <a:pt x="17722" y="23600"/>
                  <a:pt x="17768" y="21616"/>
                  <a:pt x="18095" y="19678"/>
                </a:cubicBezTo>
                <a:cubicBezTo>
                  <a:pt x="18282" y="18674"/>
                  <a:pt x="18539" y="17646"/>
                  <a:pt x="18842" y="16666"/>
                </a:cubicBezTo>
                <a:close/>
                <a:moveTo>
                  <a:pt x="2989" y="15568"/>
                </a:moveTo>
                <a:cubicBezTo>
                  <a:pt x="3106" y="16642"/>
                  <a:pt x="3339" y="17693"/>
                  <a:pt x="3713" y="18697"/>
                </a:cubicBezTo>
                <a:cubicBezTo>
                  <a:pt x="4156" y="21242"/>
                  <a:pt x="5160" y="23647"/>
                  <a:pt x="6655" y="25748"/>
                </a:cubicBezTo>
                <a:cubicBezTo>
                  <a:pt x="6468" y="25561"/>
                  <a:pt x="6258" y="25375"/>
                  <a:pt x="6048" y="25165"/>
                </a:cubicBezTo>
                <a:lnTo>
                  <a:pt x="6048" y="25165"/>
                </a:lnTo>
                <a:lnTo>
                  <a:pt x="5884" y="25001"/>
                </a:lnTo>
                <a:cubicBezTo>
                  <a:pt x="5534" y="24417"/>
                  <a:pt x="5207" y="23834"/>
                  <a:pt x="4927" y="23203"/>
                </a:cubicBezTo>
                <a:cubicBezTo>
                  <a:pt x="3900" y="20938"/>
                  <a:pt x="3222" y="18534"/>
                  <a:pt x="2966" y="16082"/>
                </a:cubicBezTo>
                <a:cubicBezTo>
                  <a:pt x="2966" y="15919"/>
                  <a:pt x="2989" y="15755"/>
                  <a:pt x="2989" y="15568"/>
                </a:cubicBezTo>
                <a:close/>
                <a:moveTo>
                  <a:pt x="22294" y="26639"/>
                </a:moveTo>
                <a:lnTo>
                  <a:pt x="22294" y="26639"/>
                </a:lnTo>
                <a:cubicBezTo>
                  <a:pt x="22217" y="26748"/>
                  <a:pt x="22141" y="26848"/>
                  <a:pt x="22064" y="26962"/>
                </a:cubicBezTo>
                <a:cubicBezTo>
                  <a:pt x="21971" y="27079"/>
                  <a:pt x="21761" y="27196"/>
                  <a:pt x="21621" y="27289"/>
                </a:cubicBezTo>
                <a:cubicBezTo>
                  <a:pt x="21851" y="27080"/>
                  <a:pt x="22081" y="26852"/>
                  <a:pt x="22294" y="26639"/>
                </a:cubicBezTo>
                <a:close/>
                <a:moveTo>
                  <a:pt x="26781" y="19538"/>
                </a:moveTo>
                <a:cubicBezTo>
                  <a:pt x="26687" y="21779"/>
                  <a:pt x="26057" y="23950"/>
                  <a:pt x="24563" y="25561"/>
                </a:cubicBezTo>
                <a:lnTo>
                  <a:pt x="24539" y="25585"/>
                </a:lnTo>
                <a:cubicBezTo>
                  <a:pt x="23792" y="26355"/>
                  <a:pt x="22952" y="27032"/>
                  <a:pt x="21994" y="27569"/>
                </a:cubicBezTo>
                <a:cubicBezTo>
                  <a:pt x="22111" y="27453"/>
                  <a:pt x="22228" y="27336"/>
                  <a:pt x="22321" y="27196"/>
                </a:cubicBezTo>
                <a:cubicBezTo>
                  <a:pt x="23675" y="26028"/>
                  <a:pt x="24773" y="24581"/>
                  <a:pt x="25520" y="22946"/>
                </a:cubicBezTo>
                <a:cubicBezTo>
                  <a:pt x="26127" y="21896"/>
                  <a:pt x="26547" y="20728"/>
                  <a:pt x="26781" y="19538"/>
                </a:cubicBezTo>
                <a:close/>
                <a:moveTo>
                  <a:pt x="18842" y="23904"/>
                </a:moveTo>
                <a:cubicBezTo>
                  <a:pt x="18982" y="25188"/>
                  <a:pt x="19193" y="26425"/>
                  <a:pt x="19473" y="27663"/>
                </a:cubicBezTo>
                <a:lnTo>
                  <a:pt x="19449" y="27686"/>
                </a:lnTo>
                <a:cubicBezTo>
                  <a:pt x="19076" y="27289"/>
                  <a:pt x="18982" y="26262"/>
                  <a:pt x="18936" y="25795"/>
                </a:cubicBezTo>
                <a:cubicBezTo>
                  <a:pt x="18866" y="25211"/>
                  <a:pt x="18842" y="24627"/>
                  <a:pt x="18842" y="24044"/>
                </a:cubicBezTo>
                <a:lnTo>
                  <a:pt x="18842" y="23904"/>
                </a:lnTo>
                <a:close/>
                <a:moveTo>
                  <a:pt x="18655" y="19678"/>
                </a:moveTo>
                <a:lnTo>
                  <a:pt x="18655" y="19818"/>
                </a:lnTo>
                <a:cubicBezTo>
                  <a:pt x="18609" y="20261"/>
                  <a:pt x="18585" y="20705"/>
                  <a:pt x="18562" y="21149"/>
                </a:cubicBezTo>
                <a:cubicBezTo>
                  <a:pt x="18492" y="22596"/>
                  <a:pt x="18492" y="24044"/>
                  <a:pt x="18609" y="25515"/>
                </a:cubicBezTo>
                <a:lnTo>
                  <a:pt x="18609" y="25491"/>
                </a:lnTo>
                <a:cubicBezTo>
                  <a:pt x="18655" y="26168"/>
                  <a:pt x="18702" y="27219"/>
                  <a:pt x="19193" y="27779"/>
                </a:cubicBezTo>
                <a:lnTo>
                  <a:pt x="18819" y="27920"/>
                </a:lnTo>
                <a:lnTo>
                  <a:pt x="18469" y="28036"/>
                </a:lnTo>
                <a:cubicBezTo>
                  <a:pt x="18142" y="25258"/>
                  <a:pt x="18212" y="22456"/>
                  <a:pt x="18655" y="19678"/>
                </a:cubicBezTo>
                <a:close/>
                <a:moveTo>
                  <a:pt x="19403" y="28083"/>
                </a:moveTo>
                <a:lnTo>
                  <a:pt x="19426" y="28106"/>
                </a:lnTo>
                <a:lnTo>
                  <a:pt x="19146" y="28246"/>
                </a:lnTo>
                <a:lnTo>
                  <a:pt x="19099" y="28223"/>
                </a:lnTo>
                <a:cubicBezTo>
                  <a:pt x="19099" y="28223"/>
                  <a:pt x="19076" y="28200"/>
                  <a:pt x="19076" y="28200"/>
                </a:cubicBezTo>
                <a:lnTo>
                  <a:pt x="19403" y="28083"/>
                </a:lnTo>
                <a:close/>
                <a:moveTo>
                  <a:pt x="7098" y="26565"/>
                </a:moveTo>
                <a:cubicBezTo>
                  <a:pt x="7308" y="26752"/>
                  <a:pt x="7542" y="26916"/>
                  <a:pt x="7799" y="27056"/>
                </a:cubicBezTo>
                <a:cubicBezTo>
                  <a:pt x="8244" y="27524"/>
                  <a:pt x="8754" y="27949"/>
                  <a:pt x="9307" y="28332"/>
                </a:cubicBezTo>
                <a:lnTo>
                  <a:pt x="9307" y="28332"/>
                </a:lnTo>
                <a:cubicBezTo>
                  <a:pt x="9240" y="28290"/>
                  <a:pt x="9173" y="28257"/>
                  <a:pt x="9106" y="28223"/>
                </a:cubicBezTo>
                <a:cubicBezTo>
                  <a:pt x="8336" y="27756"/>
                  <a:pt x="7659" y="27196"/>
                  <a:pt x="7075" y="26565"/>
                </a:cubicBezTo>
                <a:close/>
                <a:moveTo>
                  <a:pt x="4974" y="26168"/>
                </a:moveTo>
                <a:lnTo>
                  <a:pt x="4974" y="26168"/>
                </a:lnTo>
                <a:cubicBezTo>
                  <a:pt x="5557" y="26986"/>
                  <a:pt x="6211" y="27756"/>
                  <a:pt x="6911" y="28457"/>
                </a:cubicBezTo>
                <a:cubicBezTo>
                  <a:pt x="6421" y="28060"/>
                  <a:pt x="5954" y="27593"/>
                  <a:pt x="5581" y="27079"/>
                </a:cubicBezTo>
                <a:cubicBezTo>
                  <a:pt x="5370" y="26776"/>
                  <a:pt x="5160" y="26472"/>
                  <a:pt x="4974" y="26168"/>
                </a:cubicBezTo>
                <a:close/>
                <a:moveTo>
                  <a:pt x="18936" y="28246"/>
                </a:moveTo>
                <a:lnTo>
                  <a:pt x="18936" y="28246"/>
                </a:lnTo>
                <a:cubicBezTo>
                  <a:pt x="18915" y="28287"/>
                  <a:pt x="18913" y="28310"/>
                  <a:pt x="18928" y="28346"/>
                </a:cubicBezTo>
                <a:lnTo>
                  <a:pt x="18928" y="28346"/>
                </a:lnTo>
                <a:cubicBezTo>
                  <a:pt x="18836" y="28413"/>
                  <a:pt x="18722" y="28458"/>
                  <a:pt x="18609" y="28503"/>
                </a:cubicBezTo>
                <a:lnTo>
                  <a:pt x="18539" y="28527"/>
                </a:lnTo>
                <a:cubicBezTo>
                  <a:pt x="18539" y="28480"/>
                  <a:pt x="18539" y="28433"/>
                  <a:pt x="18515" y="28387"/>
                </a:cubicBezTo>
                <a:cubicBezTo>
                  <a:pt x="18655" y="28340"/>
                  <a:pt x="18796" y="28293"/>
                  <a:pt x="18936" y="28246"/>
                </a:cubicBezTo>
                <a:close/>
                <a:moveTo>
                  <a:pt x="4647" y="24020"/>
                </a:moveTo>
                <a:lnTo>
                  <a:pt x="4647" y="24020"/>
                </a:lnTo>
                <a:cubicBezTo>
                  <a:pt x="4950" y="24417"/>
                  <a:pt x="5254" y="24814"/>
                  <a:pt x="5604" y="25188"/>
                </a:cubicBezTo>
                <a:cubicBezTo>
                  <a:pt x="6351" y="26425"/>
                  <a:pt x="7378" y="27499"/>
                  <a:pt x="8592" y="28316"/>
                </a:cubicBezTo>
                <a:cubicBezTo>
                  <a:pt x="8709" y="28410"/>
                  <a:pt x="8826" y="28480"/>
                  <a:pt x="8966" y="28550"/>
                </a:cubicBezTo>
                <a:lnTo>
                  <a:pt x="8943" y="28550"/>
                </a:lnTo>
                <a:cubicBezTo>
                  <a:pt x="6771" y="27779"/>
                  <a:pt x="5511" y="26005"/>
                  <a:pt x="4647" y="24020"/>
                </a:cubicBezTo>
                <a:close/>
                <a:moveTo>
                  <a:pt x="14756" y="26589"/>
                </a:moveTo>
                <a:cubicBezTo>
                  <a:pt x="14780" y="26869"/>
                  <a:pt x="14826" y="27149"/>
                  <a:pt x="14826" y="27429"/>
                </a:cubicBezTo>
                <a:cubicBezTo>
                  <a:pt x="14826" y="27560"/>
                  <a:pt x="14704" y="28306"/>
                  <a:pt x="14707" y="28611"/>
                </a:cubicBezTo>
                <a:lnTo>
                  <a:pt x="14707" y="28611"/>
                </a:lnTo>
                <a:cubicBezTo>
                  <a:pt x="14695" y="28377"/>
                  <a:pt x="14780" y="27821"/>
                  <a:pt x="14780" y="27709"/>
                </a:cubicBezTo>
                <a:cubicBezTo>
                  <a:pt x="14780" y="27336"/>
                  <a:pt x="14780" y="26962"/>
                  <a:pt x="14756" y="26589"/>
                </a:cubicBezTo>
                <a:close/>
                <a:moveTo>
                  <a:pt x="14053" y="3277"/>
                </a:moveTo>
                <a:cubicBezTo>
                  <a:pt x="14712" y="3277"/>
                  <a:pt x="15384" y="3341"/>
                  <a:pt x="16064" y="3474"/>
                </a:cubicBezTo>
                <a:cubicBezTo>
                  <a:pt x="18819" y="4034"/>
                  <a:pt x="21294" y="5552"/>
                  <a:pt x="23068" y="7747"/>
                </a:cubicBezTo>
                <a:cubicBezTo>
                  <a:pt x="24563" y="10502"/>
                  <a:pt x="25356" y="13584"/>
                  <a:pt x="25356" y="16736"/>
                </a:cubicBezTo>
                <a:cubicBezTo>
                  <a:pt x="25146" y="17927"/>
                  <a:pt x="24866" y="19117"/>
                  <a:pt x="24516" y="20261"/>
                </a:cubicBezTo>
                <a:cubicBezTo>
                  <a:pt x="23909" y="22316"/>
                  <a:pt x="23232" y="24464"/>
                  <a:pt x="21924" y="26192"/>
                </a:cubicBezTo>
                <a:cubicBezTo>
                  <a:pt x="21854" y="26309"/>
                  <a:pt x="21784" y="26402"/>
                  <a:pt x="21691" y="26495"/>
                </a:cubicBezTo>
                <a:cubicBezTo>
                  <a:pt x="21060" y="26916"/>
                  <a:pt x="20360" y="27289"/>
                  <a:pt x="19659" y="27593"/>
                </a:cubicBezTo>
                <a:lnTo>
                  <a:pt x="19636" y="27616"/>
                </a:lnTo>
                <a:cubicBezTo>
                  <a:pt x="19122" y="25118"/>
                  <a:pt x="18866" y="22573"/>
                  <a:pt x="18912" y="20028"/>
                </a:cubicBezTo>
                <a:cubicBezTo>
                  <a:pt x="19006" y="18697"/>
                  <a:pt x="19193" y="17390"/>
                  <a:pt x="19426" y="16082"/>
                </a:cubicBezTo>
                <a:lnTo>
                  <a:pt x="19449" y="16059"/>
                </a:lnTo>
                <a:cubicBezTo>
                  <a:pt x="20150" y="16035"/>
                  <a:pt x="20827" y="15872"/>
                  <a:pt x="21317" y="15288"/>
                </a:cubicBezTo>
                <a:cubicBezTo>
                  <a:pt x="21807" y="14704"/>
                  <a:pt x="21948" y="14027"/>
                  <a:pt x="21504" y="13420"/>
                </a:cubicBezTo>
                <a:cubicBezTo>
                  <a:pt x="21468" y="13370"/>
                  <a:pt x="21416" y="13348"/>
                  <a:pt x="21365" y="13348"/>
                </a:cubicBezTo>
                <a:cubicBezTo>
                  <a:pt x="21252" y="13348"/>
                  <a:pt x="21143" y="13455"/>
                  <a:pt x="21224" y="13584"/>
                </a:cubicBezTo>
                <a:cubicBezTo>
                  <a:pt x="21714" y="14448"/>
                  <a:pt x="21084" y="15171"/>
                  <a:pt x="20313" y="15498"/>
                </a:cubicBezTo>
                <a:cubicBezTo>
                  <a:pt x="20477" y="15405"/>
                  <a:pt x="20640" y="15265"/>
                  <a:pt x="20757" y="15125"/>
                </a:cubicBezTo>
                <a:cubicBezTo>
                  <a:pt x="21224" y="14611"/>
                  <a:pt x="21130" y="13817"/>
                  <a:pt x="20570" y="13420"/>
                </a:cubicBezTo>
                <a:cubicBezTo>
                  <a:pt x="20545" y="13408"/>
                  <a:pt x="20518" y="13402"/>
                  <a:pt x="20492" y="13402"/>
                </a:cubicBezTo>
                <a:cubicBezTo>
                  <a:pt x="20421" y="13402"/>
                  <a:pt x="20354" y="13445"/>
                  <a:pt x="20337" y="13514"/>
                </a:cubicBezTo>
                <a:cubicBezTo>
                  <a:pt x="20196" y="14167"/>
                  <a:pt x="19940" y="14775"/>
                  <a:pt x="19566" y="15312"/>
                </a:cubicBezTo>
                <a:cubicBezTo>
                  <a:pt x="19776" y="14401"/>
                  <a:pt x="19986" y="13490"/>
                  <a:pt x="20243" y="12580"/>
                </a:cubicBezTo>
                <a:cubicBezTo>
                  <a:pt x="20262" y="12488"/>
                  <a:pt x="20193" y="12395"/>
                  <a:pt x="20105" y="12395"/>
                </a:cubicBezTo>
                <a:cubicBezTo>
                  <a:pt x="20082" y="12395"/>
                  <a:pt x="20057" y="12402"/>
                  <a:pt x="20033" y="12416"/>
                </a:cubicBezTo>
                <a:cubicBezTo>
                  <a:pt x="20080" y="12113"/>
                  <a:pt x="20150" y="11833"/>
                  <a:pt x="20196" y="11529"/>
                </a:cubicBezTo>
                <a:cubicBezTo>
                  <a:pt x="20210" y="11419"/>
                  <a:pt x="20126" y="11349"/>
                  <a:pt x="20041" y="11349"/>
                </a:cubicBezTo>
                <a:cubicBezTo>
                  <a:pt x="19982" y="11349"/>
                  <a:pt x="19922" y="11383"/>
                  <a:pt x="19893" y="11459"/>
                </a:cubicBezTo>
                <a:cubicBezTo>
                  <a:pt x="19589" y="12510"/>
                  <a:pt x="19333" y="13560"/>
                  <a:pt x="19146" y="14634"/>
                </a:cubicBezTo>
                <a:cubicBezTo>
                  <a:pt x="19052" y="14915"/>
                  <a:pt x="18959" y="15218"/>
                  <a:pt x="18889" y="15498"/>
                </a:cubicBezTo>
                <a:lnTo>
                  <a:pt x="18702" y="15522"/>
                </a:lnTo>
                <a:cubicBezTo>
                  <a:pt x="18422" y="15568"/>
                  <a:pt x="18142" y="15568"/>
                  <a:pt x="17862" y="15592"/>
                </a:cubicBezTo>
                <a:lnTo>
                  <a:pt x="17792" y="15592"/>
                </a:lnTo>
                <a:cubicBezTo>
                  <a:pt x="17395" y="15592"/>
                  <a:pt x="16998" y="15615"/>
                  <a:pt x="16601" y="15662"/>
                </a:cubicBezTo>
                <a:cubicBezTo>
                  <a:pt x="15363" y="15732"/>
                  <a:pt x="14103" y="15802"/>
                  <a:pt x="12935" y="16222"/>
                </a:cubicBezTo>
                <a:cubicBezTo>
                  <a:pt x="12188" y="16479"/>
                  <a:pt x="11511" y="16899"/>
                  <a:pt x="10927" y="17413"/>
                </a:cubicBezTo>
                <a:cubicBezTo>
                  <a:pt x="10460" y="16829"/>
                  <a:pt x="9947" y="16316"/>
                  <a:pt x="9386" y="15872"/>
                </a:cubicBezTo>
                <a:lnTo>
                  <a:pt x="9340" y="15825"/>
                </a:lnTo>
                <a:lnTo>
                  <a:pt x="9293" y="15825"/>
                </a:lnTo>
                <a:cubicBezTo>
                  <a:pt x="9129" y="15685"/>
                  <a:pt x="8943" y="15545"/>
                  <a:pt x="8756" y="15428"/>
                </a:cubicBezTo>
                <a:cubicBezTo>
                  <a:pt x="8729" y="15411"/>
                  <a:pt x="8704" y="15403"/>
                  <a:pt x="8680" y="15403"/>
                </a:cubicBezTo>
                <a:cubicBezTo>
                  <a:pt x="8579" y="15403"/>
                  <a:pt x="8517" y="15544"/>
                  <a:pt x="8592" y="15638"/>
                </a:cubicBezTo>
                <a:cubicBezTo>
                  <a:pt x="9200" y="16339"/>
                  <a:pt x="9853" y="17086"/>
                  <a:pt x="10507" y="17880"/>
                </a:cubicBezTo>
                <a:cubicBezTo>
                  <a:pt x="10017" y="18440"/>
                  <a:pt x="9713" y="19141"/>
                  <a:pt x="9620" y="19888"/>
                </a:cubicBezTo>
                <a:cubicBezTo>
                  <a:pt x="9620" y="19940"/>
                  <a:pt x="9672" y="19967"/>
                  <a:pt x="9718" y="19967"/>
                </a:cubicBezTo>
                <a:cubicBezTo>
                  <a:pt x="9734" y="19967"/>
                  <a:pt x="9748" y="19964"/>
                  <a:pt x="9760" y="19958"/>
                </a:cubicBezTo>
                <a:cubicBezTo>
                  <a:pt x="9760" y="20005"/>
                  <a:pt x="9760" y="20075"/>
                  <a:pt x="9783" y="20121"/>
                </a:cubicBezTo>
                <a:cubicBezTo>
                  <a:pt x="9807" y="20203"/>
                  <a:pt x="9877" y="20244"/>
                  <a:pt x="9947" y="20244"/>
                </a:cubicBezTo>
                <a:cubicBezTo>
                  <a:pt x="10017" y="20244"/>
                  <a:pt x="10087" y="20203"/>
                  <a:pt x="10110" y="20121"/>
                </a:cubicBezTo>
                <a:cubicBezTo>
                  <a:pt x="10227" y="19491"/>
                  <a:pt x="10390" y="18767"/>
                  <a:pt x="10834" y="18300"/>
                </a:cubicBezTo>
                <a:cubicBezTo>
                  <a:pt x="11114" y="18650"/>
                  <a:pt x="11394" y="19024"/>
                  <a:pt x="11651" y="19374"/>
                </a:cubicBezTo>
                <a:cubicBezTo>
                  <a:pt x="12772" y="21242"/>
                  <a:pt x="13589" y="23273"/>
                  <a:pt x="14056" y="25398"/>
                </a:cubicBezTo>
                <a:cubicBezTo>
                  <a:pt x="14196" y="26028"/>
                  <a:pt x="14313" y="26682"/>
                  <a:pt x="14383" y="27313"/>
                </a:cubicBezTo>
                <a:cubicBezTo>
                  <a:pt x="14313" y="27779"/>
                  <a:pt x="14219" y="28223"/>
                  <a:pt x="14079" y="28643"/>
                </a:cubicBezTo>
                <a:cubicBezTo>
                  <a:pt x="11955" y="28597"/>
                  <a:pt x="9853" y="27943"/>
                  <a:pt x="8055" y="26799"/>
                </a:cubicBezTo>
                <a:cubicBezTo>
                  <a:pt x="7005" y="25795"/>
                  <a:pt x="6164" y="24604"/>
                  <a:pt x="5534" y="23297"/>
                </a:cubicBezTo>
                <a:cubicBezTo>
                  <a:pt x="5044" y="22316"/>
                  <a:pt x="4647" y="21265"/>
                  <a:pt x="4343" y="20191"/>
                </a:cubicBezTo>
                <a:lnTo>
                  <a:pt x="4343" y="20191"/>
                </a:lnTo>
                <a:cubicBezTo>
                  <a:pt x="5417" y="22269"/>
                  <a:pt x="7075" y="23997"/>
                  <a:pt x="9083" y="25164"/>
                </a:cubicBezTo>
                <a:cubicBezTo>
                  <a:pt x="9104" y="25175"/>
                  <a:pt x="9125" y="25180"/>
                  <a:pt x="9144" y="25180"/>
                </a:cubicBezTo>
                <a:cubicBezTo>
                  <a:pt x="9252" y="25180"/>
                  <a:pt x="9318" y="25034"/>
                  <a:pt x="9200" y="24954"/>
                </a:cubicBezTo>
                <a:cubicBezTo>
                  <a:pt x="6818" y="23530"/>
                  <a:pt x="5020" y="21335"/>
                  <a:pt x="4040" y="18720"/>
                </a:cubicBezTo>
                <a:cubicBezTo>
                  <a:pt x="3409" y="15475"/>
                  <a:pt x="3619" y="12019"/>
                  <a:pt x="5020" y="9124"/>
                </a:cubicBezTo>
                <a:cubicBezTo>
                  <a:pt x="6776" y="5493"/>
                  <a:pt x="10185" y="3277"/>
                  <a:pt x="14053" y="3277"/>
                </a:cubicBezTo>
                <a:close/>
                <a:moveTo>
                  <a:pt x="18445" y="16993"/>
                </a:moveTo>
                <a:lnTo>
                  <a:pt x="18445" y="16993"/>
                </a:lnTo>
                <a:cubicBezTo>
                  <a:pt x="18118" y="18067"/>
                  <a:pt x="17885" y="19187"/>
                  <a:pt x="17698" y="20285"/>
                </a:cubicBezTo>
                <a:cubicBezTo>
                  <a:pt x="17348" y="22923"/>
                  <a:pt x="17488" y="25585"/>
                  <a:pt x="18095" y="28153"/>
                </a:cubicBezTo>
                <a:cubicBezTo>
                  <a:pt x="17115" y="28433"/>
                  <a:pt x="16087" y="28597"/>
                  <a:pt x="15037" y="28643"/>
                </a:cubicBezTo>
                <a:cubicBezTo>
                  <a:pt x="15270" y="27966"/>
                  <a:pt x="15037" y="26869"/>
                  <a:pt x="14967" y="26402"/>
                </a:cubicBezTo>
                <a:cubicBezTo>
                  <a:pt x="14873" y="25935"/>
                  <a:pt x="14780" y="25491"/>
                  <a:pt x="14640" y="25048"/>
                </a:cubicBezTo>
                <a:cubicBezTo>
                  <a:pt x="14500" y="24207"/>
                  <a:pt x="14266" y="23390"/>
                  <a:pt x="13916" y="22643"/>
                </a:cubicBezTo>
                <a:cubicBezTo>
                  <a:pt x="13332" y="20938"/>
                  <a:pt x="12468" y="19374"/>
                  <a:pt x="11371" y="17973"/>
                </a:cubicBezTo>
                <a:lnTo>
                  <a:pt x="11464" y="17927"/>
                </a:lnTo>
                <a:cubicBezTo>
                  <a:pt x="11683" y="17846"/>
                  <a:pt x="11910" y="17816"/>
                  <a:pt x="12141" y="17816"/>
                </a:cubicBezTo>
                <a:cubicBezTo>
                  <a:pt x="12651" y="17816"/>
                  <a:pt x="13177" y="17963"/>
                  <a:pt x="13659" y="18043"/>
                </a:cubicBezTo>
                <a:cubicBezTo>
                  <a:pt x="14067" y="18136"/>
                  <a:pt x="14481" y="18181"/>
                  <a:pt x="14896" y="18181"/>
                </a:cubicBezTo>
                <a:cubicBezTo>
                  <a:pt x="15527" y="18181"/>
                  <a:pt x="16159" y="18077"/>
                  <a:pt x="16764" y="17880"/>
                </a:cubicBezTo>
                <a:cubicBezTo>
                  <a:pt x="17371" y="17670"/>
                  <a:pt x="17955" y="17366"/>
                  <a:pt x="18445" y="16993"/>
                </a:cubicBezTo>
                <a:close/>
                <a:moveTo>
                  <a:pt x="18189" y="28480"/>
                </a:moveTo>
                <a:cubicBezTo>
                  <a:pt x="18189" y="28527"/>
                  <a:pt x="18212" y="28573"/>
                  <a:pt x="18235" y="28620"/>
                </a:cubicBezTo>
                <a:cubicBezTo>
                  <a:pt x="17395" y="28830"/>
                  <a:pt x="16531" y="28970"/>
                  <a:pt x="15667" y="28994"/>
                </a:cubicBezTo>
                <a:lnTo>
                  <a:pt x="14803" y="29040"/>
                </a:lnTo>
                <a:cubicBezTo>
                  <a:pt x="14803" y="29040"/>
                  <a:pt x="14826" y="29017"/>
                  <a:pt x="14826" y="29017"/>
                </a:cubicBezTo>
                <a:lnTo>
                  <a:pt x="14850" y="28994"/>
                </a:lnTo>
                <a:cubicBezTo>
                  <a:pt x="15970" y="28970"/>
                  <a:pt x="17091" y="28807"/>
                  <a:pt x="18189" y="28480"/>
                </a:cubicBezTo>
                <a:close/>
                <a:moveTo>
                  <a:pt x="9550" y="27990"/>
                </a:moveTo>
                <a:cubicBezTo>
                  <a:pt x="10951" y="28597"/>
                  <a:pt x="12468" y="28947"/>
                  <a:pt x="14009" y="28994"/>
                </a:cubicBezTo>
                <a:lnTo>
                  <a:pt x="13963" y="29087"/>
                </a:lnTo>
                <a:cubicBezTo>
                  <a:pt x="13663" y="29097"/>
                  <a:pt x="13359" y="29102"/>
                  <a:pt x="13054" y="29102"/>
                </a:cubicBezTo>
                <a:cubicBezTo>
                  <a:pt x="12624" y="29102"/>
                  <a:pt x="12192" y="29091"/>
                  <a:pt x="11768" y="29064"/>
                </a:cubicBezTo>
                <a:cubicBezTo>
                  <a:pt x="10974" y="28807"/>
                  <a:pt x="10227" y="28457"/>
                  <a:pt x="9550" y="28013"/>
                </a:cubicBezTo>
                <a:lnTo>
                  <a:pt x="9550" y="27990"/>
                </a:lnTo>
                <a:close/>
                <a:moveTo>
                  <a:pt x="15597" y="29414"/>
                </a:moveTo>
                <a:lnTo>
                  <a:pt x="15597" y="29414"/>
                </a:lnTo>
                <a:cubicBezTo>
                  <a:pt x="15177" y="29484"/>
                  <a:pt x="14733" y="29507"/>
                  <a:pt x="14313" y="29507"/>
                </a:cubicBezTo>
                <a:cubicBezTo>
                  <a:pt x="14733" y="29461"/>
                  <a:pt x="15177" y="29437"/>
                  <a:pt x="15597" y="29414"/>
                </a:cubicBezTo>
                <a:close/>
                <a:moveTo>
                  <a:pt x="6818" y="27756"/>
                </a:moveTo>
                <a:lnTo>
                  <a:pt x="6818" y="27756"/>
                </a:lnTo>
                <a:cubicBezTo>
                  <a:pt x="7425" y="28246"/>
                  <a:pt x="8102" y="28643"/>
                  <a:pt x="8826" y="28877"/>
                </a:cubicBezTo>
                <a:cubicBezTo>
                  <a:pt x="9433" y="29087"/>
                  <a:pt x="10040" y="29250"/>
                  <a:pt x="10647" y="29344"/>
                </a:cubicBezTo>
                <a:cubicBezTo>
                  <a:pt x="11894" y="29783"/>
                  <a:pt x="13206" y="29997"/>
                  <a:pt x="14525" y="29997"/>
                </a:cubicBezTo>
                <a:cubicBezTo>
                  <a:pt x="14960" y="29997"/>
                  <a:pt x="15396" y="29974"/>
                  <a:pt x="15830" y="29928"/>
                </a:cubicBezTo>
                <a:lnTo>
                  <a:pt x="15830" y="29928"/>
                </a:lnTo>
                <a:cubicBezTo>
                  <a:pt x="15192" y="30048"/>
                  <a:pt x="14529" y="30118"/>
                  <a:pt x="13868" y="30118"/>
                </a:cubicBezTo>
                <a:cubicBezTo>
                  <a:pt x="13634" y="30118"/>
                  <a:pt x="13401" y="30109"/>
                  <a:pt x="13169" y="30091"/>
                </a:cubicBezTo>
                <a:cubicBezTo>
                  <a:pt x="13161" y="30090"/>
                  <a:pt x="13153" y="30090"/>
                  <a:pt x="13146" y="30090"/>
                </a:cubicBezTo>
                <a:cubicBezTo>
                  <a:pt x="12912" y="30090"/>
                  <a:pt x="12920" y="30442"/>
                  <a:pt x="13169" y="30465"/>
                </a:cubicBezTo>
                <a:cubicBezTo>
                  <a:pt x="13413" y="30481"/>
                  <a:pt x="13658" y="30490"/>
                  <a:pt x="13903" y="30490"/>
                </a:cubicBezTo>
                <a:cubicBezTo>
                  <a:pt x="15017" y="30490"/>
                  <a:pt x="16136" y="30314"/>
                  <a:pt x="17208" y="29951"/>
                </a:cubicBezTo>
                <a:lnTo>
                  <a:pt x="17208" y="29951"/>
                </a:lnTo>
                <a:cubicBezTo>
                  <a:pt x="16531" y="30231"/>
                  <a:pt x="15830" y="30465"/>
                  <a:pt x="15107" y="30651"/>
                </a:cubicBezTo>
                <a:cubicBezTo>
                  <a:pt x="14692" y="30695"/>
                  <a:pt x="14275" y="30716"/>
                  <a:pt x="13855" y="30716"/>
                </a:cubicBezTo>
                <a:cubicBezTo>
                  <a:pt x="13163" y="30716"/>
                  <a:pt x="12465" y="30660"/>
                  <a:pt x="11768" y="30558"/>
                </a:cubicBezTo>
                <a:cubicBezTo>
                  <a:pt x="11861" y="30465"/>
                  <a:pt x="11955" y="30371"/>
                  <a:pt x="12071" y="30278"/>
                </a:cubicBezTo>
                <a:cubicBezTo>
                  <a:pt x="12130" y="30239"/>
                  <a:pt x="12090" y="30150"/>
                  <a:pt x="12035" y="30150"/>
                </a:cubicBezTo>
                <a:cubicBezTo>
                  <a:pt x="12024" y="30150"/>
                  <a:pt x="12013" y="30153"/>
                  <a:pt x="12001" y="30161"/>
                </a:cubicBezTo>
                <a:cubicBezTo>
                  <a:pt x="11838" y="30254"/>
                  <a:pt x="11698" y="30371"/>
                  <a:pt x="11581" y="30511"/>
                </a:cubicBezTo>
                <a:lnTo>
                  <a:pt x="11371" y="30488"/>
                </a:lnTo>
                <a:cubicBezTo>
                  <a:pt x="11301" y="30324"/>
                  <a:pt x="11231" y="30161"/>
                  <a:pt x="11184" y="29998"/>
                </a:cubicBezTo>
                <a:cubicBezTo>
                  <a:pt x="11175" y="29960"/>
                  <a:pt x="11150" y="29945"/>
                  <a:pt x="11125" y="29945"/>
                </a:cubicBezTo>
                <a:cubicBezTo>
                  <a:pt x="11086" y="29945"/>
                  <a:pt x="11044" y="29979"/>
                  <a:pt x="11044" y="30021"/>
                </a:cubicBezTo>
                <a:cubicBezTo>
                  <a:pt x="11091" y="30161"/>
                  <a:pt x="11137" y="30301"/>
                  <a:pt x="11184" y="30441"/>
                </a:cubicBezTo>
                <a:cubicBezTo>
                  <a:pt x="10554" y="30301"/>
                  <a:pt x="9947" y="30114"/>
                  <a:pt x="9340" y="29881"/>
                </a:cubicBezTo>
                <a:cubicBezTo>
                  <a:pt x="8406" y="29297"/>
                  <a:pt x="7565" y="28573"/>
                  <a:pt x="6818" y="27756"/>
                </a:cubicBezTo>
                <a:close/>
                <a:moveTo>
                  <a:pt x="11114" y="31025"/>
                </a:moveTo>
                <a:lnTo>
                  <a:pt x="11348" y="31095"/>
                </a:lnTo>
                <a:cubicBezTo>
                  <a:pt x="11305" y="31285"/>
                  <a:pt x="11282" y="31476"/>
                  <a:pt x="11295" y="31666"/>
                </a:cubicBezTo>
                <a:lnTo>
                  <a:pt x="11295" y="31666"/>
                </a:lnTo>
                <a:cubicBezTo>
                  <a:pt x="11196" y="31452"/>
                  <a:pt x="11135" y="31239"/>
                  <a:pt x="11114" y="31025"/>
                </a:cubicBezTo>
                <a:close/>
                <a:moveTo>
                  <a:pt x="19730" y="29507"/>
                </a:moveTo>
                <a:cubicBezTo>
                  <a:pt x="19753" y="29601"/>
                  <a:pt x="19800" y="29671"/>
                  <a:pt x="19823" y="29764"/>
                </a:cubicBezTo>
                <a:cubicBezTo>
                  <a:pt x="19333" y="31025"/>
                  <a:pt x="17395" y="32146"/>
                  <a:pt x="16321" y="32449"/>
                </a:cubicBezTo>
                <a:cubicBezTo>
                  <a:pt x="15875" y="32579"/>
                  <a:pt x="15419" y="32643"/>
                  <a:pt x="14971" y="32643"/>
                </a:cubicBezTo>
                <a:cubicBezTo>
                  <a:pt x="13730" y="32643"/>
                  <a:pt x="12546" y="32149"/>
                  <a:pt x="11791" y="31188"/>
                </a:cubicBezTo>
                <a:lnTo>
                  <a:pt x="11791" y="31188"/>
                </a:lnTo>
                <a:cubicBezTo>
                  <a:pt x="12048" y="31235"/>
                  <a:pt x="12305" y="31258"/>
                  <a:pt x="12562" y="31258"/>
                </a:cubicBezTo>
                <a:cubicBezTo>
                  <a:pt x="12710" y="31266"/>
                  <a:pt x="12857" y="31270"/>
                  <a:pt x="13004" y="31270"/>
                </a:cubicBezTo>
                <a:cubicBezTo>
                  <a:pt x="13714" y="31270"/>
                  <a:pt x="14410" y="31180"/>
                  <a:pt x="15107" y="31025"/>
                </a:cubicBezTo>
                <a:cubicBezTo>
                  <a:pt x="16578" y="30885"/>
                  <a:pt x="18002" y="30465"/>
                  <a:pt x="19309" y="29764"/>
                </a:cubicBezTo>
                <a:lnTo>
                  <a:pt x="19286" y="29764"/>
                </a:lnTo>
                <a:cubicBezTo>
                  <a:pt x="19426" y="29671"/>
                  <a:pt x="19589" y="29601"/>
                  <a:pt x="19730" y="29507"/>
                </a:cubicBezTo>
                <a:close/>
                <a:moveTo>
                  <a:pt x="19356" y="31959"/>
                </a:moveTo>
                <a:lnTo>
                  <a:pt x="19309" y="32029"/>
                </a:lnTo>
                <a:cubicBezTo>
                  <a:pt x="19006" y="32356"/>
                  <a:pt x="18655" y="32613"/>
                  <a:pt x="18259" y="32776"/>
                </a:cubicBezTo>
                <a:cubicBezTo>
                  <a:pt x="18655" y="32566"/>
                  <a:pt x="19029" y="32286"/>
                  <a:pt x="19356" y="31959"/>
                </a:cubicBezTo>
                <a:close/>
                <a:moveTo>
                  <a:pt x="19893" y="30278"/>
                </a:moveTo>
                <a:cubicBezTo>
                  <a:pt x="19893" y="30511"/>
                  <a:pt x="19846" y="30721"/>
                  <a:pt x="19753" y="30931"/>
                </a:cubicBezTo>
                <a:cubicBezTo>
                  <a:pt x="19659" y="30931"/>
                  <a:pt x="19566" y="30955"/>
                  <a:pt x="19496" y="31025"/>
                </a:cubicBezTo>
                <a:cubicBezTo>
                  <a:pt x="19426" y="31048"/>
                  <a:pt x="19403" y="31142"/>
                  <a:pt x="19449" y="31188"/>
                </a:cubicBezTo>
                <a:lnTo>
                  <a:pt x="19473" y="31235"/>
                </a:lnTo>
                <a:cubicBezTo>
                  <a:pt x="19496" y="31258"/>
                  <a:pt x="19496" y="31282"/>
                  <a:pt x="19519" y="31282"/>
                </a:cubicBezTo>
                <a:cubicBezTo>
                  <a:pt x="19426" y="31422"/>
                  <a:pt x="19309" y="31562"/>
                  <a:pt x="19169" y="31679"/>
                </a:cubicBezTo>
                <a:cubicBezTo>
                  <a:pt x="18422" y="32402"/>
                  <a:pt x="17511" y="32916"/>
                  <a:pt x="16507" y="33150"/>
                </a:cubicBezTo>
                <a:cubicBezTo>
                  <a:pt x="16104" y="33246"/>
                  <a:pt x="15594" y="33303"/>
                  <a:pt x="15050" y="33303"/>
                </a:cubicBezTo>
                <a:cubicBezTo>
                  <a:pt x="14147" y="33303"/>
                  <a:pt x="13147" y="33146"/>
                  <a:pt x="12375" y="32753"/>
                </a:cubicBezTo>
                <a:cubicBezTo>
                  <a:pt x="12375" y="32706"/>
                  <a:pt x="12398" y="32683"/>
                  <a:pt x="12398" y="32659"/>
                </a:cubicBezTo>
                <a:cubicBezTo>
                  <a:pt x="12429" y="32597"/>
                  <a:pt x="12377" y="32555"/>
                  <a:pt x="12326" y="32555"/>
                </a:cubicBezTo>
                <a:cubicBezTo>
                  <a:pt x="12300" y="32555"/>
                  <a:pt x="12274" y="32566"/>
                  <a:pt x="12258" y="32589"/>
                </a:cubicBezTo>
                <a:lnTo>
                  <a:pt x="12235" y="32659"/>
                </a:lnTo>
                <a:cubicBezTo>
                  <a:pt x="12095" y="32589"/>
                  <a:pt x="11955" y="32496"/>
                  <a:pt x="11838" y="32402"/>
                </a:cubicBezTo>
                <a:cubicBezTo>
                  <a:pt x="11558" y="32052"/>
                  <a:pt x="11441" y="31585"/>
                  <a:pt x="11488" y="31142"/>
                </a:cubicBezTo>
                <a:lnTo>
                  <a:pt x="11534" y="31142"/>
                </a:lnTo>
                <a:cubicBezTo>
                  <a:pt x="12291" y="32339"/>
                  <a:pt x="13643" y="32909"/>
                  <a:pt x="15052" y="32909"/>
                </a:cubicBezTo>
                <a:cubicBezTo>
                  <a:pt x="15731" y="32909"/>
                  <a:pt x="16423" y="32777"/>
                  <a:pt x="17068" y="32519"/>
                </a:cubicBezTo>
                <a:cubicBezTo>
                  <a:pt x="18142" y="32076"/>
                  <a:pt x="19333" y="31305"/>
                  <a:pt x="19893" y="30278"/>
                </a:cubicBezTo>
                <a:close/>
                <a:moveTo>
                  <a:pt x="19916" y="31679"/>
                </a:moveTo>
                <a:cubicBezTo>
                  <a:pt x="19963" y="31795"/>
                  <a:pt x="19986" y="31935"/>
                  <a:pt x="20033" y="32052"/>
                </a:cubicBezTo>
                <a:lnTo>
                  <a:pt x="20010" y="32099"/>
                </a:lnTo>
                <a:cubicBezTo>
                  <a:pt x="19986" y="32472"/>
                  <a:pt x="19823" y="32846"/>
                  <a:pt x="19543" y="33103"/>
                </a:cubicBezTo>
                <a:cubicBezTo>
                  <a:pt x="19286" y="33406"/>
                  <a:pt x="18982" y="33640"/>
                  <a:pt x="18655" y="33850"/>
                </a:cubicBezTo>
                <a:cubicBezTo>
                  <a:pt x="17955" y="34410"/>
                  <a:pt x="17185" y="34877"/>
                  <a:pt x="16344" y="35228"/>
                </a:cubicBezTo>
                <a:cubicBezTo>
                  <a:pt x="15877" y="35438"/>
                  <a:pt x="15387" y="35554"/>
                  <a:pt x="14873" y="35578"/>
                </a:cubicBezTo>
                <a:cubicBezTo>
                  <a:pt x="14266" y="35484"/>
                  <a:pt x="13682" y="35274"/>
                  <a:pt x="13169" y="34971"/>
                </a:cubicBezTo>
                <a:lnTo>
                  <a:pt x="13099" y="34901"/>
                </a:lnTo>
                <a:cubicBezTo>
                  <a:pt x="13169" y="34831"/>
                  <a:pt x="13262" y="34784"/>
                  <a:pt x="13355" y="34737"/>
                </a:cubicBezTo>
                <a:cubicBezTo>
                  <a:pt x="13419" y="34695"/>
                  <a:pt x="13367" y="34594"/>
                  <a:pt x="13304" y="34594"/>
                </a:cubicBezTo>
                <a:cubicBezTo>
                  <a:pt x="13298" y="34594"/>
                  <a:pt x="13292" y="34595"/>
                  <a:pt x="13285" y="34597"/>
                </a:cubicBezTo>
                <a:cubicBezTo>
                  <a:pt x="13169" y="34644"/>
                  <a:pt x="13052" y="34714"/>
                  <a:pt x="12959" y="34807"/>
                </a:cubicBezTo>
                <a:cubicBezTo>
                  <a:pt x="12795" y="34667"/>
                  <a:pt x="12632" y="34504"/>
                  <a:pt x="12492" y="34340"/>
                </a:cubicBezTo>
                <a:cubicBezTo>
                  <a:pt x="12328" y="34013"/>
                  <a:pt x="12235" y="33640"/>
                  <a:pt x="12281" y="33243"/>
                </a:cubicBezTo>
                <a:lnTo>
                  <a:pt x="12281" y="33243"/>
                </a:lnTo>
                <a:cubicBezTo>
                  <a:pt x="12863" y="33635"/>
                  <a:pt x="13609" y="33753"/>
                  <a:pt x="14359" y="33753"/>
                </a:cubicBezTo>
                <a:cubicBezTo>
                  <a:pt x="14995" y="33753"/>
                  <a:pt x="15634" y="33668"/>
                  <a:pt x="16181" y="33593"/>
                </a:cubicBezTo>
                <a:cubicBezTo>
                  <a:pt x="17558" y="33430"/>
                  <a:pt x="19239" y="33009"/>
                  <a:pt x="19916" y="31679"/>
                </a:cubicBezTo>
                <a:close/>
                <a:moveTo>
                  <a:pt x="19986" y="33103"/>
                </a:moveTo>
                <a:lnTo>
                  <a:pt x="19986" y="33103"/>
                </a:lnTo>
                <a:cubicBezTo>
                  <a:pt x="19659" y="34340"/>
                  <a:pt x="18305" y="35251"/>
                  <a:pt x="16974" y="35554"/>
                </a:cubicBezTo>
                <a:cubicBezTo>
                  <a:pt x="16694" y="35601"/>
                  <a:pt x="16391" y="35648"/>
                  <a:pt x="16111" y="35648"/>
                </a:cubicBezTo>
                <a:cubicBezTo>
                  <a:pt x="16391" y="35554"/>
                  <a:pt x="16671" y="35438"/>
                  <a:pt x="16951" y="35321"/>
                </a:cubicBezTo>
                <a:cubicBezTo>
                  <a:pt x="17862" y="34854"/>
                  <a:pt x="19309" y="34107"/>
                  <a:pt x="19986" y="33103"/>
                </a:cubicBezTo>
                <a:close/>
                <a:moveTo>
                  <a:pt x="19776" y="34224"/>
                </a:moveTo>
                <a:cubicBezTo>
                  <a:pt x="19776" y="34270"/>
                  <a:pt x="19776" y="34294"/>
                  <a:pt x="19800" y="34317"/>
                </a:cubicBezTo>
                <a:cubicBezTo>
                  <a:pt x="19193" y="35041"/>
                  <a:pt x="18352" y="35554"/>
                  <a:pt x="17441" y="35741"/>
                </a:cubicBezTo>
                <a:cubicBezTo>
                  <a:pt x="18329" y="35484"/>
                  <a:pt x="19146" y="34947"/>
                  <a:pt x="19776" y="34224"/>
                </a:cubicBezTo>
                <a:close/>
                <a:moveTo>
                  <a:pt x="20360" y="34550"/>
                </a:moveTo>
                <a:cubicBezTo>
                  <a:pt x="20733" y="35321"/>
                  <a:pt x="20617" y="36232"/>
                  <a:pt x="20080" y="36885"/>
                </a:cubicBezTo>
                <a:cubicBezTo>
                  <a:pt x="20243" y="36418"/>
                  <a:pt x="20337" y="35905"/>
                  <a:pt x="20337" y="35414"/>
                </a:cubicBezTo>
                <a:lnTo>
                  <a:pt x="20313" y="35414"/>
                </a:lnTo>
                <a:cubicBezTo>
                  <a:pt x="20360" y="35134"/>
                  <a:pt x="20383" y="34831"/>
                  <a:pt x="20360" y="34550"/>
                </a:cubicBezTo>
                <a:close/>
                <a:moveTo>
                  <a:pt x="19870" y="34714"/>
                </a:moveTo>
                <a:cubicBezTo>
                  <a:pt x="19893" y="34877"/>
                  <a:pt x="19916" y="35064"/>
                  <a:pt x="19916" y="35228"/>
                </a:cubicBezTo>
                <a:cubicBezTo>
                  <a:pt x="19753" y="36605"/>
                  <a:pt x="18889" y="37796"/>
                  <a:pt x="17301" y="38099"/>
                </a:cubicBezTo>
                <a:lnTo>
                  <a:pt x="17278" y="38123"/>
                </a:lnTo>
                <a:cubicBezTo>
                  <a:pt x="16980" y="38181"/>
                  <a:pt x="16677" y="38210"/>
                  <a:pt x="16374" y="38210"/>
                </a:cubicBezTo>
                <a:cubicBezTo>
                  <a:pt x="15704" y="38210"/>
                  <a:pt x="15033" y="38069"/>
                  <a:pt x="14406" y="37796"/>
                </a:cubicBezTo>
                <a:cubicBezTo>
                  <a:pt x="13869" y="37539"/>
                  <a:pt x="13426" y="37142"/>
                  <a:pt x="13075" y="36675"/>
                </a:cubicBezTo>
                <a:cubicBezTo>
                  <a:pt x="13075" y="36652"/>
                  <a:pt x="13052" y="36605"/>
                  <a:pt x="13052" y="36582"/>
                </a:cubicBezTo>
                <a:cubicBezTo>
                  <a:pt x="13075" y="36418"/>
                  <a:pt x="13122" y="36278"/>
                  <a:pt x="13192" y="36138"/>
                </a:cubicBezTo>
                <a:cubicBezTo>
                  <a:pt x="13223" y="36076"/>
                  <a:pt x="13182" y="36024"/>
                  <a:pt x="13137" y="36024"/>
                </a:cubicBezTo>
                <a:cubicBezTo>
                  <a:pt x="13114" y="36024"/>
                  <a:pt x="13091" y="36037"/>
                  <a:pt x="13075" y="36068"/>
                </a:cubicBezTo>
                <a:cubicBezTo>
                  <a:pt x="13029" y="36138"/>
                  <a:pt x="13005" y="36185"/>
                  <a:pt x="12982" y="36255"/>
                </a:cubicBezTo>
                <a:cubicBezTo>
                  <a:pt x="12959" y="36138"/>
                  <a:pt x="12935" y="36021"/>
                  <a:pt x="12935" y="35905"/>
                </a:cubicBezTo>
                <a:cubicBezTo>
                  <a:pt x="12935" y="35858"/>
                  <a:pt x="12894" y="35835"/>
                  <a:pt x="12853" y="35835"/>
                </a:cubicBezTo>
                <a:cubicBezTo>
                  <a:pt x="12813" y="35835"/>
                  <a:pt x="12772" y="35858"/>
                  <a:pt x="12772" y="35905"/>
                </a:cubicBezTo>
                <a:cubicBezTo>
                  <a:pt x="12772" y="35998"/>
                  <a:pt x="12772" y="36045"/>
                  <a:pt x="12772" y="36115"/>
                </a:cubicBezTo>
                <a:cubicBezTo>
                  <a:pt x="12655" y="35835"/>
                  <a:pt x="12678" y="35484"/>
                  <a:pt x="12818" y="35204"/>
                </a:cubicBezTo>
                <a:cubicBezTo>
                  <a:pt x="12842" y="35228"/>
                  <a:pt x="12865" y="35228"/>
                  <a:pt x="12889" y="35251"/>
                </a:cubicBezTo>
                <a:cubicBezTo>
                  <a:pt x="13332" y="35601"/>
                  <a:pt x="13869" y="35835"/>
                  <a:pt x="14453" y="35858"/>
                </a:cubicBezTo>
                <a:cubicBezTo>
                  <a:pt x="15082" y="36044"/>
                  <a:pt x="15738" y="36142"/>
                  <a:pt x="16392" y="36142"/>
                </a:cubicBezTo>
                <a:cubicBezTo>
                  <a:pt x="16807" y="36142"/>
                  <a:pt x="17221" y="36103"/>
                  <a:pt x="17628" y="36021"/>
                </a:cubicBezTo>
                <a:cubicBezTo>
                  <a:pt x="18492" y="35811"/>
                  <a:pt x="19263" y="35368"/>
                  <a:pt x="19870" y="34714"/>
                </a:cubicBezTo>
                <a:close/>
                <a:moveTo>
                  <a:pt x="19706" y="36955"/>
                </a:moveTo>
                <a:cubicBezTo>
                  <a:pt x="19636" y="37142"/>
                  <a:pt x="19543" y="37329"/>
                  <a:pt x="19449" y="37492"/>
                </a:cubicBezTo>
                <a:lnTo>
                  <a:pt x="19449" y="37516"/>
                </a:lnTo>
                <a:cubicBezTo>
                  <a:pt x="18579" y="38179"/>
                  <a:pt x="17342" y="38580"/>
                  <a:pt x="16176" y="38580"/>
                </a:cubicBezTo>
                <a:cubicBezTo>
                  <a:pt x="15371" y="38580"/>
                  <a:pt x="14601" y="38389"/>
                  <a:pt x="14009" y="37959"/>
                </a:cubicBezTo>
                <a:lnTo>
                  <a:pt x="14009" y="37959"/>
                </a:lnTo>
                <a:cubicBezTo>
                  <a:pt x="14710" y="38310"/>
                  <a:pt x="15480" y="38496"/>
                  <a:pt x="16274" y="38520"/>
                </a:cubicBezTo>
                <a:cubicBezTo>
                  <a:pt x="16307" y="38520"/>
                  <a:pt x="16340" y="38521"/>
                  <a:pt x="16373" y="38521"/>
                </a:cubicBezTo>
                <a:cubicBezTo>
                  <a:pt x="17668" y="38521"/>
                  <a:pt x="18909" y="38072"/>
                  <a:pt x="19683" y="36979"/>
                </a:cubicBezTo>
                <a:cubicBezTo>
                  <a:pt x="19683" y="36979"/>
                  <a:pt x="19683" y="36955"/>
                  <a:pt x="19706" y="36955"/>
                </a:cubicBezTo>
                <a:close/>
                <a:moveTo>
                  <a:pt x="13075" y="37189"/>
                </a:moveTo>
                <a:cubicBezTo>
                  <a:pt x="13099" y="37212"/>
                  <a:pt x="13122" y="37259"/>
                  <a:pt x="13145" y="37282"/>
                </a:cubicBezTo>
                <a:cubicBezTo>
                  <a:pt x="13760" y="38336"/>
                  <a:pt x="15062" y="38848"/>
                  <a:pt x="16356" y="38848"/>
                </a:cubicBezTo>
                <a:cubicBezTo>
                  <a:pt x="16781" y="38848"/>
                  <a:pt x="17206" y="38793"/>
                  <a:pt x="17605" y="38683"/>
                </a:cubicBezTo>
                <a:cubicBezTo>
                  <a:pt x="18118" y="38543"/>
                  <a:pt x="18609" y="38333"/>
                  <a:pt x="19052" y="38076"/>
                </a:cubicBezTo>
                <a:lnTo>
                  <a:pt x="19052" y="38076"/>
                </a:lnTo>
                <a:cubicBezTo>
                  <a:pt x="18702" y="38450"/>
                  <a:pt x="18282" y="38753"/>
                  <a:pt x="17815" y="38963"/>
                </a:cubicBezTo>
                <a:cubicBezTo>
                  <a:pt x="17302" y="39193"/>
                  <a:pt x="16759" y="39305"/>
                  <a:pt x="16215" y="39305"/>
                </a:cubicBezTo>
                <a:cubicBezTo>
                  <a:pt x="15818" y="39305"/>
                  <a:pt x="15421" y="39245"/>
                  <a:pt x="15037" y="39127"/>
                </a:cubicBezTo>
                <a:cubicBezTo>
                  <a:pt x="14149" y="38823"/>
                  <a:pt x="13239" y="38099"/>
                  <a:pt x="13075" y="37189"/>
                </a:cubicBezTo>
                <a:close/>
                <a:moveTo>
                  <a:pt x="13235" y="1"/>
                </a:moveTo>
                <a:cubicBezTo>
                  <a:pt x="12098" y="1"/>
                  <a:pt x="10940" y="229"/>
                  <a:pt x="9783" y="742"/>
                </a:cubicBezTo>
                <a:lnTo>
                  <a:pt x="9410" y="906"/>
                </a:lnTo>
                <a:cubicBezTo>
                  <a:pt x="6094" y="1583"/>
                  <a:pt x="3316" y="3848"/>
                  <a:pt x="2008" y="6976"/>
                </a:cubicBezTo>
                <a:cubicBezTo>
                  <a:pt x="0" y="11646"/>
                  <a:pt x="607" y="17296"/>
                  <a:pt x="2592" y="21849"/>
                </a:cubicBezTo>
                <a:cubicBezTo>
                  <a:pt x="2825" y="22409"/>
                  <a:pt x="3082" y="22970"/>
                  <a:pt x="3386" y="23530"/>
                </a:cubicBezTo>
                <a:cubicBezTo>
                  <a:pt x="3876" y="25141"/>
                  <a:pt x="4693" y="26612"/>
                  <a:pt x="5767" y="27896"/>
                </a:cubicBezTo>
                <a:cubicBezTo>
                  <a:pt x="6725" y="28947"/>
                  <a:pt x="7915" y="29764"/>
                  <a:pt x="9223" y="30278"/>
                </a:cubicBezTo>
                <a:cubicBezTo>
                  <a:pt x="9760" y="30558"/>
                  <a:pt x="10344" y="30815"/>
                  <a:pt x="10927" y="30978"/>
                </a:cubicBezTo>
                <a:cubicBezTo>
                  <a:pt x="10904" y="31562"/>
                  <a:pt x="11137" y="32122"/>
                  <a:pt x="11581" y="32519"/>
                </a:cubicBezTo>
                <a:cubicBezTo>
                  <a:pt x="11651" y="32613"/>
                  <a:pt x="11698" y="32706"/>
                  <a:pt x="11791" y="32799"/>
                </a:cubicBezTo>
                <a:cubicBezTo>
                  <a:pt x="11885" y="32916"/>
                  <a:pt x="11978" y="33009"/>
                  <a:pt x="12095" y="33103"/>
                </a:cubicBezTo>
                <a:cubicBezTo>
                  <a:pt x="12071" y="33220"/>
                  <a:pt x="12071" y="33360"/>
                  <a:pt x="12071" y="33523"/>
                </a:cubicBezTo>
                <a:cubicBezTo>
                  <a:pt x="12071" y="33476"/>
                  <a:pt x="12048" y="33430"/>
                  <a:pt x="12025" y="33360"/>
                </a:cubicBezTo>
                <a:cubicBezTo>
                  <a:pt x="12025" y="33331"/>
                  <a:pt x="11998" y="33311"/>
                  <a:pt x="11972" y="33311"/>
                </a:cubicBezTo>
                <a:cubicBezTo>
                  <a:pt x="11956" y="33311"/>
                  <a:pt x="11940" y="33319"/>
                  <a:pt x="11931" y="33336"/>
                </a:cubicBezTo>
                <a:cubicBezTo>
                  <a:pt x="11861" y="33336"/>
                  <a:pt x="11815" y="33360"/>
                  <a:pt x="11838" y="33430"/>
                </a:cubicBezTo>
                <a:cubicBezTo>
                  <a:pt x="11885" y="33593"/>
                  <a:pt x="11931" y="33733"/>
                  <a:pt x="12001" y="33873"/>
                </a:cubicBezTo>
                <a:cubicBezTo>
                  <a:pt x="12071" y="34060"/>
                  <a:pt x="12165" y="34224"/>
                  <a:pt x="12281" y="34387"/>
                </a:cubicBezTo>
                <a:cubicBezTo>
                  <a:pt x="12398" y="34644"/>
                  <a:pt x="12538" y="34854"/>
                  <a:pt x="12725" y="35064"/>
                </a:cubicBezTo>
                <a:cubicBezTo>
                  <a:pt x="12468" y="35601"/>
                  <a:pt x="12492" y="36255"/>
                  <a:pt x="12818" y="36792"/>
                </a:cubicBezTo>
                <a:cubicBezTo>
                  <a:pt x="12592" y="38481"/>
                  <a:pt x="14892" y="39534"/>
                  <a:pt x="16543" y="39534"/>
                </a:cubicBezTo>
                <a:cubicBezTo>
                  <a:pt x="16763" y="39534"/>
                  <a:pt x="16972" y="39515"/>
                  <a:pt x="17161" y="39477"/>
                </a:cubicBezTo>
                <a:cubicBezTo>
                  <a:pt x="18282" y="39220"/>
                  <a:pt x="19216" y="38520"/>
                  <a:pt x="19776" y="37539"/>
                </a:cubicBezTo>
                <a:cubicBezTo>
                  <a:pt x="20850" y="36675"/>
                  <a:pt x="21504" y="35484"/>
                  <a:pt x="20500" y="34224"/>
                </a:cubicBezTo>
                <a:cubicBezTo>
                  <a:pt x="20477" y="34200"/>
                  <a:pt x="20447" y="34189"/>
                  <a:pt x="20421" y="34189"/>
                </a:cubicBezTo>
                <a:cubicBezTo>
                  <a:pt x="20395" y="34189"/>
                  <a:pt x="20372" y="34200"/>
                  <a:pt x="20360" y="34224"/>
                </a:cubicBezTo>
                <a:cubicBezTo>
                  <a:pt x="20360" y="34177"/>
                  <a:pt x="20337" y="34154"/>
                  <a:pt x="20337" y="34107"/>
                </a:cubicBezTo>
                <a:cubicBezTo>
                  <a:pt x="20897" y="33196"/>
                  <a:pt x="20990" y="32122"/>
                  <a:pt x="20173" y="31142"/>
                </a:cubicBezTo>
                <a:cubicBezTo>
                  <a:pt x="20150" y="31142"/>
                  <a:pt x="20150" y="31118"/>
                  <a:pt x="20126" y="31118"/>
                </a:cubicBezTo>
                <a:cubicBezTo>
                  <a:pt x="20196" y="30908"/>
                  <a:pt x="20220" y="30675"/>
                  <a:pt x="20220" y="30465"/>
                </a:cubicBezTo>
                <a:cubicBezTo>
                  <a:pt x="20243" y="30208"/>
                  <a:pt x="20220" y="29951"/>
                  <a:pt x="20150" y="29717"/>
                </a:cubicBezTo>
                <a:cubicBezTo>
                  <a:pt x="20196" y="29531"/>
                  <a:pt x="20220" y="29344"/>
                  <a:pt x="20220" y="29157"/>
                </a:cubicBezTo>
                <a:cubicBezTo>
                  <a:pt x="20570" y="28924"/>
                  <a:pt x="20897" y="28667"/>
                  <a:pt x="21200" y="28387"/>
                </a:cubicBezTo>
                <a:cubicBezTo>
                  <a:pt x="22975" y="27429"/>
                  <a:pt x="24703" y="26309"/>
                  <a:pt x="25777" y="24557"/>
                </a:cubicBezTo>
                <a:cubicBezTo>
                  <a:pt x="26967" y="22526"/>
                  <a:pt x="27201" y="20075"/>
                  <a:pt x="27061" y="17786"/>
                </a:cubicBezTo>
                <a:cubicBezTo>
                  <a:pt x="27084" y="17319"/>
                  <a:pt x="27108" y="16876"/>
                  <a:pt x="27108" y="16409"/>
                </a:cubicBezTo>
                <a:cubicBezTo>
                  <a:pt x="27084" y="15545"/>
                  <a:pt x="27037" y="14704"/>
                  <a:pt x="26897" y="13864"/>
                </a:cubicBezTo>
                <a:cubicBezTo>
                  <a:pt x="26874" y="11856"/>
                  <a:pt x="26337" y="9895"/>
                  <a:pt x="25380" y="8144"/>
                </a:cubicBezTo>
                <a:cubicBezTo>
                  <a:pt x="24446" y="6556"/>
                  <a:pt x="23185" y="5155"/>
                  <a:pt x="21691" y="4058"/>
                </a:cubicBezTo>
                <a:cubicBezTo>
                  <a:pt x="19374" y="1758"/>
                  <a:pt x="16388" y="1"/>
                  <a:pt x="13235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789;p37">
            <a:extLst>
              <a:ext uri="{FF2B5EF4-FFF2-40B4-BE49-F238E27FC236}">
                <a16:creationId xmlns:a16="http://schemas.microsoft.com/office/drawing/2014/main" id="{98F30A5C-38C1-495D-9B8C-B30ACC23ABBD}"/>
              </a:ext>
            </a:extLst>
          </p:cNvPr>
          <p:cNvSpPr/>
          <p:nvPr/>
        </p:nvSpPr>
        <p:spPr>
          <a:xfrm>
            <a:off x="8208937" y="952740"/>
            <a:ext cx="75122" cy="95205"/>
          </a:xfrm>
          <a:custGeom>
            <a:avLst/>
            <a:gdLst/>
            <a:ahLst/>
            <a:cxnLst/>
            <a:rect l="l" t="t" r="r" b="b"/>
            <a:pathLst>
              <a:path w="4395" h="5570" extrusionOk="0">
                <a:moveTo>
                  <a:pt x="3507" y="370"/>
                </a:moveTo>
                <a:cubicBezTo>
                  <a:pt x="3588" y="370"/>
                  <a:pt x="3583" y="433"/>
                  <a:pt x="3505" y="557"/>
                </a:cubicBezTo>
                <a:cubicBezTo>
                  <a:pt x="3575" y="814"/>
                  <a:pt x="3038" y="1631"/>
                  <a:pt x="2922" y="1911"/>
                </a:cubicBezTo>
                <a:cubicBezTo>
                  <a:pt x="2828" y="2122"/>
                  <a:pt x="2712" y="2332"/>
                  <a:pt x="2595" y="2542"/>
                </a:cubicBezTo>
                <a:lnTo>
                  <a:pt x="2478" y="2729"/>
                </a:lnTo>
                <a:cubicBezTo>
                  <a:pt x="2058" y="3289"/>
                  <a:pt x="1567" y="3803"/>
                  <a:pt x="1054" y="4270"/>
                </a:cubicBezTo>
                <a:cubicBezTo>
                  <a:pt x="1544" y="3382"/>
                  <a:pt x="2011" y="2472"/>
                  <a:pt x="2455" y="1561"/>
                </a:cubicBezTo>
                <a:lnTo>
                  <a:pt x="2758" y="1164"/>
                </a:lnTo>
                <a:cubicBezTo>
                  <a:pt x="2922" y="907"/>
                  <a:pt x="3108" y="651"/>
                  <a:pt x="3319" y="417"/>
                </a:cubicBezTo>
                <a:cubicBezTo>
                  <a:pt x="3404" y="386"/>
                  <a:pt x="3466" y="370"/>
                  <a:pt x="3507" y="370"/>
                </a:cubicBezTo>
                <a:close/>
                <a:moveTo>
                  <a:pt x="3684" y="1"/>
                </a:moveTo>
                <a:cubicBezTo>
                  <a:pt x="3350" y="1"/>
                  <a:pt x="3096" y="230"/>
                  <a:pt x="2875" y="511"/>
                </a:cubicBezTo>
                <a:cubicBezTo>
                  <a:pt x="2848" y="456"/>
                  <a:pt x="2789" y="418"/>
                  <a:pt x="2731" y="418"/>
                </a:cubicBezTo>
                <a:cubicBezTo>
                  <a:pt x="2689" y="418"/>
                  <a:pt x="2648" y="438"/>
                  <a:pt x="2618" y="487"/>
                </a:cubicBezTo>
                <a:cubicBezTo>
                  <a:pt x="2338" y="1118"/>
                  <a:pt x="2011" y="1725"/>
                  <a:pt x="1638" y="2308"/>
                </a:cubicBezTo>
                <a:lnTo>
                  <a:pt x="727" y="3569"/>
                </a:lnTo>
                <a:cubicBezTo>
                  <a:pt x="610" y="3733"/>
                  <a:pt x="493" y="3896"/>
                  <a:pt x="353" y="4036"/>
                </a:cubicBezTo>
                <a:cubicBezTo>
                  <a:pt x="330" y="4059"/>
                  <a:pt x="330" y="4106"/>
                  <a:pt x="330" y="4130"/>
                </a:cubicBezTo>
                <a:lnTo>
                  <a:pt x="50" y="4526"/>
                </a:lnTo>
                <a:cubicBezTo>
                  <a:pt x="0" y="4592"/>
                  <a:pt x="68" y="4659"/>
                  <a:pt x="136" y="4659"/>
                </a:cubicBezTo>
                <a:cubicBezTo>
                  <a:pt x="164" y="4659"/>
                  <a:pt x="193" y="4647"/>
                  <a:pt x="213" y="4620"/>
                </a:cubicBezTo>
                <a:lnTo>
                  <a:pt x="564" y="4153"/>
                </a:lnTo>
                <a:cubicBezTo>
                  <a:pt x="750" y="3966"/>
                  <a:pt x="914" y="3779"/>
                  <a:pt x="1077" y="3569"/>
                </a:cubicBezTo>
                <a:lnTo>
                  <a:pt x="1077" y="3569"/>
                </a:lnTo>
                <a:cubicBezTo>
                  <a:pt x="844" y="4013"/>
                  <a:pt x="610" y="4456"/>
                  <a:pt x="377" y="4853"/>
                </a:cubicBezTo>
                <a:cubicBezTo>
                  <a:pt x="291" y="4973"/>
                  <a:pt x="381" y="5093"/>
                  <a:pt x="491" y="5093"/>
                </a:cubicBezTo>
                <a:cubicBezTo>
                  <a:pt x="531" y="5093"/>
                  <a:pt x="573" y="5077"/>
                  <a:pt x="610" y="5040"/>
                </a:cubicBezTo>
                <a:cubicBezTo>
                  <a:pt x="960" y="4760"/>
                  <a:pt x="1287" y="4433"/>
                  <a:pt x="1614" y="4130"/>
                </a:cubicBezTo>
                <a:lnTo>
                  <a:pt x="1614" y="4130"/>
                </a:lnTo>
                <a:lnTo>
                  <a:pt x="867" y="5367"/>
                </a:lnTo>
                <a:cubicBezTo>
                  <a:pt x="803" y="5479"/>
                  <a:pt x="893" y="5570"/>
                  <a:pt x="986" y="5570"/>
                </a:cubicBezTo>
                <a:cubicBezTo>
                  <a:pt x="1028" y="5570"/>
                  <a:pt x="1071" y="5551"/>
                  <a:pt x="1101" y="5507"/>
                </a:cubicBezTo>
                <a:cubicBezTo>
                  <a:pt x="1684" y="4690"/>
                  <a:pt x="2221" y="3826"/>
                  <a:pt x="2688" y="2939"/>
                </a:cubicBezTo>
                <a:lnTo>
                  <a:pt x="2688" y="2915"/>
                </a:lnTo>
                <a:cubicBezTo>
                  <a:pt x="3342" y="2075"/>
                  <a:pt x="3902" y="1188"/>
                  <a:pt x="4346" y="230"/>
                </a:cubicBezTo>
                <a:cubicBezTo>
                  <a:pt x="4394" y="118"/>
                  <a:pt x="4310" y="28"/>
                  <a:pt x="4222" y="28"/>
                </a:cubicBezTo>
                <a:cubicBezTo>
                  <a:pt x="4182" y="28"/>
                  <a:pt x="4142" y="46"/>
                  <a:pt x="4112" y="90"/>
                </a:cubicBezTo>
                <a:lnTo>
                  <a:pt x="3739" y="674"/>
                </a:lnTo>
                <a:cubicBezTo>
                  <a:pt x="3809" y="511"/>
                  <a:pt x="3879" y="347"/>
                  <a:pt x="3949" y="160"/>
                </a:cubicBezTo>
                <a:cubicBezTo>
                  <a:pt x="3972" y="90"/>
                  <a:pt x="3926" y="20"/>
                  <a:pt x="3856" y="20"/>
                </a:cubicBezTo>
                <a:cubicBezTo>
                  <a:pt x="3796" y="7"/>
                  <a:pt x="3739" y="1"/>
                  <a:pt x="368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790;p37">
            <a:extLst>
              <a:ext uri="{FF2B5EF4-FFF2-40B4-BE49-F238E27FC236}">
                <a16:creationId xmlns:a16="http://schemas.microsoft.com/office/drawing/2014/main" id="{DA0A07F2-2A7C-4359-A32A-5FB1C4EC1250}"/>
              </a:ext>
            </a:extLst>
          </p:cNvPr>
          <p:cNvSpPr/>
          <p:nvPr/>
        </p:nvSpPr>
        <p:spPr>
          <a:xfrm>
            <a:off x="8078530" y="831666"/>
            <a:ext cx="117494" cy="63516"/>
          </a:xfrm>
          <a:custGeom>
            <a:avLst/>
            <a:gdLst/>
            <a:ahLst/>
            <a:cxnLst/>
            <a:rect l="l" t="t" r="r" b="b"/>
            <a:pathLst>
              <a:path w="6874" h="3716" extrusionOk="0">
                <a:moveTo>
                  <a:pt x="2376" y="2237"/>
                </a:moveTo>
                <a:lnTo>
                  <a:pt x="2376" y="2237"/>
                </a:lnTo>
                <a:cubicBezTo>
                  <a:pt x="1769" y="2517"/>
                  <a:pt x="1138" y="2774"/>
                  <a:pt x="508" y="3007"/>
                </a:cubicBezTo>
                <a:cubicBezTo>
                  <a:pt x="531" y="2960"/>
                  <a:pt x="578" y="2914"/>
                  <a:pt x="625" y="2890"/>
                </a:cubicBezTo>
                <a:lnTo>
                  <a:pt x="648" y="2890"/>
                </a:lnTo>
                <a:lnTo>
                  <a:pt x="1862" y="2377"/>
                </a:lnTo>
                <a:lnTo>
                  <a:pt x="2026" y="2330"/>
                </a:lnTo>
                <a:lnTo>
                  <a:pt x="2376" y="2237"/>
                </a:lnTo>
                <a:close/>
                <a:moveTo>
                  <a:pt x="6294" y="1"/>
                </a:moveTo>
                <a:cubicBezTo>
                  <a:pt x="6265" y="1"/>
                  <a:pt x="6235" y="7"/>
                  <a:pt x="6205" y="19"/>
                </a:cubicBezTo>
                <a:lnTo>
                  <a:pt x="1605" y="2097"/>
                </a:lnTo>
                <a:cubicBezTo>
                  <a:pt x="928" y="2283"/>
                  <a:pt x="228" y="2517"/>
                  <a:pt x="41" y="3264"/>
                </a:cubicBezTo>
                <a:cubicBezTo>
                  <a:pt x="1" y="3345"/>
                  <a:pt x="82" y="3460"/>
                  <a:pt x="180" y="3460"/>
                </a:cubicBezTo>
                <a:cubicBezTo>
                  <a:pt x="196" y="3460"/>
                  <a:pt x="212" y="3457"/>
                  <a:pt x="228" y="3451"/>
                </a:cubicBezTo>
                <a:cubicBezTo>
                  <a:pt x="531" y="3357"/>
                  <a:pt x="811" y="3241"/>
                  <a:pt x="1115" y="3124"/>
                </a:cubicBezTo>
                <a:cubicBezTo>
                  <a:pt x="1132" y="3158"/>
                  <a:pt x="1174" y="3180"/>
                  <a:pt x="1223" y="3180"/>
                </a:cubicBezTo>
                <a:cubicBezTo>
                  <a:pt x="1241" y="3180"/>
                  <a:pt x="1260" y="3177"/>
                  <a:pt x="1278" y="3171"/>
                </a:cubicBezTo>
                <a:cubicBezTo>
                  <a:pt x="2889" y="2680"/>
                  <a:pt x="4407" y="1886"/>
                  <a:pt x="5738" y="859"/>
                </a:cubicBezTo>
                <a:lnTo>
                  <a:pt x="5761" y="836"/>
                </a:lnTo>
                <a:cubicBezTo>
                  <a:pt x="5808" y="812"/>
                  <a:pt x="5831" y="766"/>
                  <a:pt x="5831" y="719"/>
                </a:cubicBezTo>
                <a:lnTo>
                  <a:pt x="6228" y="556"/>
                </a:lnTo>
                <a:lnTo>
                  <a:pt x="6228" y="556"/>
                </a:lnTo>
                <a:cubicBezTo>
                  <a:pt x="5178" y="1770"/>
                  <a:pt x="3917" y="2774"/>
                  <a:pt x="2493" y="3544"/>
                </a:cubicBezTo>
                <a:cubicBezTo>
                  <a:pt x="2431" y="3585"/>
                  <a:pt x="2459" y="3716"/>
                  <a:pt x="2530" y="3716"/>
                </a:cubicBezTo>
                <a:cubicBezTo>
                  <a:pt x="2540" y="3716"/>
                  <a:pt x="2551" y="3713"/>
                  <a:pt x="2563" y="3708"/>
                </a:cubicBezTo>
                <a:lnTo>
                  <a:pt x="2703" y="3661"/>
                </a:lnTo>
                <a:cubicBezTo>
                  <a:pt x="2749" y="3661"/>
                  <a:pt x="2773" y="3614"/>
                  <a:pt x="2749" y="3568"/>
                </a:cubicBezTo>
                <a:lnTo>
                  <a:pt x="2749" y="3568"/>
                </a:lnTo>
                <a:cubicBezTo>
                  <a:pt x="2774" y="3574"/>
                  <a:pt x="2799" y="3577"/>
                  <a:pt x="2824" y="3577"/>
                </a:cubicBezTo>
                <a:cubicBezTo>
                  <a:pt x="2891" y="3577"/>
                  <a:pt x="2955" y="3555"/>
                  <a:pt x="3006" y="3521"/>
                </a:cubicBezTo>
                <a:cubicBezTo>
                  <a:pt x="3100" y="3474"/>
                  <a:pt x="3193" y="3427"/>
                  <a:pt x="3286" y="3381"/>
                </a:cubicBezTo>
                <a:cubicBezTo>
                  <a:pt x="3496" y="3241"/>
                  <a:pt x="3707" y="3124"/>
                  <a:pt x="3917" y="2984"/>
                </a:cubicBezTo>
                <a:cubicBezTo>
                  <a:pt x="4267" y="2750"/>
                  <a:pt x="4594" y="2517"/>
                  <a:pt x="4921" y="2260"/>
                </a:cubicBezTo>
                <a:cubicBezTo>
                  <a:pt x="5621" y="1676"/>
                  <a:pt x="6252" y="999"/>
                  <a:pt x="6812" y="275"/>
                </a:cubicBezTo>
                <a:cubicBezTo>
                  <a:pt x="6873" y="193"/>
                  <a:pt x="6791" y="57"/>
                  <a:pt x="6690" y="57"/>
                </a:cubicBezTo>
                <a:cubicBezTo>
                  <a:pt x="6677" y="57"/>
                  <a:pt x="6663" y="60"/>
                  <a:pt x="6648" y="65"/>
                </a:cubicBezTo>
                <a:lnTo>
                  <a:pt x="6462" y="135"/>
                </a:lnTo>
                <a:cubicBezTo>
                  <a:pt x="6444" y="49"/>
                  <a:pt x="6376" y="1"/>
                  <a:pt x="629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791;p37">
            <a:extLst>
              <a:ext uri="{FF2B5EF4-FFF2-40B4-BE49-F238E27FC236}">
                <a16:creationId xmlns:a16="http://schemas.microsoft.com/office/drawing/2014/main" id="{D5731F8B-1568-43A3-A0FA-F1CF1AFF3B12}"/>
              </a:ext>
            </a:extLst>
          </p:cNvPr>
          <p:cNvSpPr/>
          <p:nvPr/>
        </p:nvSpPr>
        <p:spPr>
          <a:xfrm>
            <a:off x="7979052" y="617087"/>
            <a:ext cx="143663" cy="50919"/>
          </a:xfrm>
          <a:custGeom>
            <a:avLst/>
            <a:gdLst/>
            <a:ahLst/>
            <a:cxnLst/>
            <a:rect l="l" t="t" r="r" b="b"/>
            <a:pathLst>
              <a:path w="8405" h="2979" extrusionOk="0">
                <a:moveTo>
                  <a:pt x="7531" y="0"/>
                </a:moveTo>
                <a:cubicBezTo>
                  <a:pt x="7512" y="0"/>
                  <a:pt x="7492" y="4"/>
                  <a:pt x="7472" y="11"/>
                </a:cubicBezTo>
                <a:cubicBezTo>
                  <a:pt x="6468" y="245"/>
                  <a:pt x="5417" y="525"/>
                  <a:pt x="4343" y="782"/>
                </a:cubicBezTo>
                <a:cubicBezTo>
                  <a:pt x="3711" y="816"/>
                  <a:pt x="3066" y="838"/>
                  <a:pt x="2427" y="838"/>
                </a:cubicBezTo>
                <a:cubicBezTo>
                  <a:pt x="2193" y="838"/>
                  <a:pt x="1960" y="835"/>
                  <a:pt x="1728" y="828"/>
                </a:cubicBezTo>
                <a:cubicBezTo>
                  <a:pt x="1542" y="828"/>
                  <a:pt x="1495" y="1109"/>
                  <a:pt x="1682" y="1155"/>
                </a:cubicBezTo>
                <a:lnTo>
                  <a:pt x="1868" y="1155"/>
                </a:lnTo>
                <a:cubicBezTo>
                  <a:pt x="1588" y="1179"/>
                  <a:pt x="1314" y="1190"/>
                  <a:pt x="1042" y="1190"/>
                </a:cubicBezTo>
                <a:cubicBezTo>
                  <a:pt x="771" y="1190"/>
                  <a:pt x="503" y="1179"/>
                  <a:pt x="234" y="1155"/>
                </a:cubicBezTo>
                <a:cubicBezTo>
                  <a:pt x="227" y="1155"/>
                  <a:pt x="219" y="1154"/>
                  <a:pt x="212" y="1154"/>
                </a:cubicBezTo>
                <a:cubicBezTo>
                  <a:pt x="1" y="1154"/>
                  <a:pt x="8" y="1482"/>
                  <a:pt x="234" y="1482"/>
                </a:cubicBezTo>
                <a:cubicBezTo>
                  <a:pt x="939" y="1558"/>
                  <a:pt x="1644" y="1594"/>
                  <a:pt x="2349" y="1594"/>
                </a:cubicBezTo>
                <a:cubicBezTo>
                  <a:pt x="3161" y="1594"/>
                  <a:pt x="3974" y="1546"/>
                  <a:pt x="4787" y="1459"/>
                </a:cubicBezTo>
                <a:cubicBezTo>
                  <a:pt x="4834" y="1576"/>
                  <a:pt x="4880" y="1669"/>
                  <a:pt x="4974" y="1762"/>
                </a:cubicBezTo>
                <a:cubicBezTo>
                  <a:pt x="4997" y="1809"/>
                  <a:pt x="5020" y="1809"/>
                  <a:pt x="5067" y="1809"/>
                </a:cubicBezTo>
                <a:cubicBezTo>
                  <a:pt x="4180" y="2183"/>
                  <a:pt x="3293" y="2486"/>
                  <a:pt x="2405" y="2766"/>
                </a:cubicBezTo>
                <a:cubicBezTo>
                  <a:pt x="2274" y="2810"/>
                  <a:pt x="2307" y="2978"/>
                  <a:pt x="2429" y="2978"/>
                </a:cubicBezTo>
                <a:cubicBezTo>
                  <a:pt x="2436" y="2978"/>
                  <a:pt x="2444" y="2978"/>
                  <a:pt x="2452" y="2976"/>
                </a:cubicBezTo>
                <a:cubicBezTo>
                  <a:pt x="4273" y="2486"/>
                  <a:pt x="6024" y="1786"/>
                  <a:pt x="7682" y="875"/>
                </a:cubicBezTo>
                <a:cubicBezTo>
                  <a:pt x="7869" y="782"/>
                  <a:pt x="8056" y="688"/>
                  <a:pt x="8242" y="572"/>
                </a:cubicBezTo>
                <a:cubicBezTo>
                  <a:pt x="8405" y="511"/>
                  <a:pt x="8338" y="274"/>
                  <a:pt x="8195" y="274"/>
                </a:cubicBezTo>
                <a:cubicBezTo>
                  <a:pt x="8174" y="274"/>
                  <a:pt x="8150" y="279"/>
                  <a:pt x="8126" y="291"/>
                </a:cubicBezTo>
                <a:cubicBezTo>
                  <a:pt x="7822" y="338"/>
                  <a:pt x="7565" y="385"/>
                  <a:pt x="7285" y="432"/>
                </a:cubicBezTo>
                <a:lnTo>
                  <a:pt x="7612" y="291"/>
                </a:lnTo>
                <a:cubicBezTo>
                  <a:pt x="7758" y="229"/>
                  <a:pt x="7681" y="0"/>
                  <a:pt x="7531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792;p37">
            <a:extLst>
              <a:ext uri="{FF2B5EF4-FFF2-40B4-BE49-F238E27FC236}">
                <a16:creationId xmlns:a16="http://schemas.microsoft.com/office/drawing/2014/main" id="{51A8B59C-0D5E-44CB-9EDA-0AC00FFA68FC}"/>
              </a:ext>
            </a:extLst>
          </p:cNvPr>
          <p:cNvSpPr/>
          <p:nvPr/>
        </p:nvSpPr>
        <p:spPr>
          <a:xfrm>
            <a:off x="8072017" y="389688"/>
            <a:ext cx="94111" cy="87787"/>
          </a:xfrm>
          <a:custGeom>
            <a:avLst/>
            <a:gdLst/>
            <a:ahLst/>
            <a:cxnLst/>
            <a:rect l="l" t="t" r="r" b="b"/>
            <a:pathLst>
              <a:path w="5506" h="5136" extrusionOk="0">
                <a:moveTo>
                  <a:pt x="788" y="0"/>
                </a:moveTo>
                <a:cubicBezTo>
                  <a:pt x="669" y="0"/>
                  <a:pt x="564" y="191"/>
                  <a:pt x="679" y="287"/>
                </a:cubicBezTo>
                <a:cubicBezTo>
                  <a:pt x="1216" y="754"/>
                  <a:pt x="1729" y="1221"/>
                  <a:pt x="2243" y="1688"/>
                </a:cubicBezTo>
                <a:cubicBezTo>
                  <a:pt x="1613" y="1268"/>
                  <a:pt x="959" y="871"/>
                  <a:pt x="329" y="497"/>
                </a:cubicBezTo>
                <a:cubicBezTo>
                  <a:pt x="302" y="482"/>
                  <a:pt x="276" y="476"/>
                  <a:pt x="250" y="476"/>
                </a:cubicBezTo>
                <a:cubicBezTo>
                  <a:pt x="114" y="476"/>
                  <a:pt x="1" y="656"/>
                  <a:pt x="118" y="754"/>
                </a:cubicBezTo>
                <a:cubicBezTo>
                  <a:pt x="1496" y="1968"/>
                  <a:pt x="2874" y="3229"/>
                  <a:pt x="4274" y="4420"/>
                </a:cubicBezTo>
                <a:cubicBezTo>
                  <a:pt x="3831" y="4209"/>
                  <a:pt x="3387" y="3953"/>
                  <a:pt x="2944" y="3696"/>
                </a:cubicBezTo>
                <a:cubicBezTo>
                  <a:pt x="2596" y="3488"/>
                  <a:pt x="712" y="2430"/>
                  <a:pt x="793" y="2003"/>
                </a:cubicBezTo>
                <a:lnTo>
                  <a:pt x="793" y="2003"/>
                </a:lnTo>
                <a:cubicBezTo>
                  <a:pt x="788" y="2043"/>
                  <a:pt x="828" y="2073"/>
                  <a:pt x="864" y="2073"/>
                </a:cubicBezTo>
                <a:cubicBezTo>
                  <a:pt x="885" y="2073"/>
                  <a:pt x="904" y="2063"/>
                  <a:pt x="912" y="2038"/>
                </a:cubicBezTo>
                <a:lnTo>
                  <a:pt x="959" y="1968"/>
                </a:lnTo>
                <a:cubicBezTo>
                  <a:pt x="982" y="1945"/>
                  <a:pt x="982" y="1898"/>
                  <a:pt x="959" y="1875"/>
                </a:cubicBezTo>
                <a:cubicBezTo>
                  <a:pt x="874" y="1818"/>
                  <a:pt x="849" y="1787"/>
                  <a:pt x="801" y="1787"/>
                </a:cubicBezTo>
                <a:cubicBezTo>
                  <a:pt x="770" y="1787"/>
                  <a:pt x="729" y="1800"/>
                  <a:pt x="655" y="1828"/>
                </a:cubicBezTo>
                <a:cubicBezTo>
                  <a:pt x="632" y="1828"/>
                  <a:pt x="585" y="1851"/>
                  <a:pt x="609" y="1898"/>
                </a:cubicBezTo>
                <a:cubicBezTo>
                  <a:pt x="632" y="2552"/>
                  <a:pt x="1566" y="3019"/>
                  <a:pt x="2056" y="3369"/>
                </a:cubicBezTo>
                <a:cubicBezTo>
                  <a:pt x="3014" y="4046"/>
                  <a:pt x="4018" y="4630"/>
                  <a:pt x="5092" y="5120"/>
                </a:cubicBezTo>
                <a:cubicBezTo>
                  <a:pt x="5113" y="5131"/>
                  <a:pt x="5134" y="5135"/>
                  <a:pt x="5155" y="5135"/>
                </a:cubicBezTo>
                <a:cubicBezTo>
                  <a:pt x="5274" y="5135"/>
                  <a:pt x="5374" y="4986"/>
                  <a:pt x="5255" y="4887"/>
                </a:cubicBezTo>
                <a:cubicBezTo>
                  <a:pt x="4111" y="3836"/>
                  <a:pt x="2944" y="2809"/>
                  <a:pt x="1776" y="1781"/>
                </a:cubicBezTo>
                <a:lnTo>
                  <a:pt x="1776" y="1781"/>
                </a:lnTo>
                <a:cubicBezTo>
                  <a:pt x="2477" y="2225"/>
                  <a:pt x="3154" y="2692"/>
                  <a:pt x="3807" y="3182"/>
                </a:cubicBezTo>
                <a:cubicBezTo>
                  <a:pt x="4204" y="3579"/>
                  <a:pt x="4601" y="3999"/>
                  <a:pt x="5022" y="4396"/>
                </a:cubicBezTo>
                <a:cubicBezTo>
                  <a:pt x="5051" y="4433"/>
                  <a:pt x="5088" y="4449"/>
                  <a:pt x="5124" y="4449"/>
                </a:cubicBezTo>
                <a:cubicBezTo>
                  <a:pt x="5202" y="4449"/>
                  <a:pt x="5278" y="4375"/>
                  <a:pt x="5278" y="4280"/>
                </a:cubicBezTo>
                <a:cubicBezTo>
                  <a:pt x="5287" y="4281"/>
                  <a:pt x="5295" y="4281"/>
                  <a:pt x="5303" y="4281"/>
                </a:cubicBezTo>
                <a:cubicBezTo>
                  <a:pt x="5449" y="4281"/>
                  <a:pt x="5506" y="4088"/>
                  <a:pt x="5395" y="3999"/>
                </a:cubicBezTo>
                <a:cubicBezTo>
                  <a:pt x="3994" y="2598"/>
                  <a:pt x="2500" y="1268"/>
                  <a:pt x="936" y="53"/>
                </a:cubicBezTo>
                <a:lnTo>
                  <a:pt x="912" y="53"/>
                </a:lnTo>
                <a:lnTo>
                  <a:pt x="866" y="30"/>
                </a:lnTo>
                <a:cubicBezTo>
                  <a:pt x="841" y="9"/>
                  <a:pt x="814" y="0"/>
                  <a:pt x="78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793;p37">
            <a:extLst>
              <a:ext uri="{FF2B5EF4-FFF2-40B4-BE49-F238E27FC236}">
                <a16:creationId xmlns:a16="http://schemas.microsoft.com/office/drawing/2014/main" id="{F028D804-29E8-46A7-B4DC-4F49BFF224CF}"/>
              </a:ext>
            </a:extLst>
          </p:cNvPr>
          <p:cNvSpPr/>
          <p:nvPr/>
        </p:nvSpPr>
        <p:spPr>
          <a:xfrm>
            <a:off x="8374934" y="233839"/>
            <a:ext cx="19571" cy="123784"/>
          </a:xfrm>
          <a:custGeom>
            <a:avLst/>
            <a:gdLst/>
            <a:ahLst/>
            <a:cxnLst/>
            <a:rect l="l" t="t" r="r" b="b"/>
            <a:pathLst>
              <a:path w="1145" h="7242" extrusionOk="0">
                <a:moveTo>
                  <a:pt x="673" y="1"/>
                </a:moveTo>
                <a:cubicBezTo>
                  <a:pt x="595" y="1"/>
                  <a:pt x="515" y="48"/>
                  <a:pt x="515" y="136"/>
                </a:cubicBezTo>
                <a:cubicBezTo>
                  <a:pt x="561" y="393"/>
                  <a:pt x="561" y="673"/>
                  <a:pt x="585" y="930"/>
                </a:cubicBezTo>
                <a:cubicBezTo>
                  <a:pt x="211" y="2657"/>
                  <a:pt x="1" y="4432"/>
                  <a:pt x="1" y="6206"/>
                </a:cubicBezTo>
                <a:cubicBezTo>
                  <a:pt x="1" y="6253"/>
                  <a:pt x="30" y="6276"/>
                  <a:pt x="59" y="6276"/>
                </a:cubicBezTo>
                <a:cubicBezTo>
                  <a:pt x="88" y="6276"/>
                  <a:pt x="118" y="6253"/>
                  <a:pt x="118" y="6206"/>
                </a:cubicBezTo>
                <a:cubicBezTo>
                  <a:pt x="188" y="4805"/>
                  <a:pt x="328" y="3381"/>
                  <a:pt x="608" y="2004"/>
                </a:cubicBezTo>
                <a:lnTo>
                  <a:pt x="608" y="2004"/>
                </a:lnTo>
                <a:cubicBezTo>
                  <a:pt x="561" y="3708"/>
                  <a:pt x="515" y="5389"/>
                  <a:pt x="468" y="7093"/>
                </a:cubicBezTo>
                <a:cubicBezTo>
                  <a:pt x="468" y="7187"/>
                  <a:pt x="551" y="7242"/>
                  <a:pt x="627" y="7242"/>
                </a:cubicBezTo>
                <a:cubicBezTo>
                  <a:pt x="685" y="7242"/>
                  <a:pt x="738" y="7210"/>
                  <a:pt x="748" y="7140"/>
                </a:cubicBezTo>
                <a:cubicBezTo>
                  <a:pt x="841" y="6697"/>
                  <a:pt x="888" y="6253"/>
                  <a:pt x="958" y="5786"/>
                </a:cubicBezTo>
                <a:cubicBezTo>
                  <a:pt x="982" y="5693"/>
                  <a:pt x="1028" y="5599"/>
                  <a:pt x="1075" y="5482"/>
                </a:cubicBezTo>
                <a:cubicBezTo>
                  <a:pt x="1098" y="5412"/>
                  <a:pt x="1052" y="5342"/>
                  <a:pt x="982" y="5342"/>
                </a:cubicBezTo>
                <a:cubicBezTo>
                  <a:pt x="1145" y="3591"/>
                  <a:pt x="1098" y="1840"/>
                  <a:pt x="818" y="112"/>
                </a:cubicBezTo>
                <a:cubicBezTo>
                  <a:pt x="807" y="36"/>
                  <a:pt x="741" y="1"/>
                  <a:pt x="673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794;p37">
            <a:extLst>
              <a:ext uri="{FF2B5EF4-FFF2-40B4-BE49-F238E27FC236}">
                <a16:creationId xmlns:a16="http://schemas.microsoft.com/office/drawing/2014/main" id="{E1063933-D7BB-4563-970F-17B003544AB2}"/>
              </a:ext>
            </a:extLst>
          </p:cNvPr>
          <p:cNvSpPr/>
          <p:nvPr/>
        </p:nvSpPr>
        <p:spPr>
          <a:xfrm>
            <a:off x="8621578" y="317352"/>
            <a:ext cx="69344" cy="108982"/>
          </a:xfrm>
          <a:custGeom>
            <a:avLst/>
            <a:gdLst/>
            <a:ahLst/>
            <a:cxnLst/>
            <a:rect l="l" t="t" r="r" b="b"/>
            <a:pathLst>
              <a:path w="4057" h="6376" extrusionOk="0">
                <a:moveTo>
                  <a:pt x="3848" y="0"/>
                </a:moveTo>
                <a:cubicBezTo>
                  <a:pt x="3799" y="0"/>
                  <a:pt x="3749" y="25"/>
                  <a:pt x="3712" y="83"/>
                </a:cubicBezTo>
                <a:lnTo>
                  <a:pt x="3456" y="480"/>
                </a:lnTo>
                <a:cubicBezTo>
                  <a:pt x="2662" y="1460"/>
                  <a:pt x="1915" y="2441"/>
                  <a:pt x="1214" y="3468"/>
                </a:cubicBezTo>
                <a:cubicBezTo>
                  <a:pt x="607" y="4356"/>
                  <a:pt x="0" y="5173"/>
                  <a:pt x="47" y="6270"/>
                </a:cubicBezTo>
                <a:cubicBezTo>
                  <a:pt x="47" y="6340"/>
                  <a:pt x="93" y="6375"/>
                  <a:pt x="140" y="6375"/>
                </a:cubicBezTo>
                <a:cubicBezTo>
                  <a:pt x="187" y="6375"/>
                  <a:pt x="233" y="6340"/>
                  <a:pt x="233" y="6270"/>
                </a:cubicBezTo>
                <a:cubicBezTo>
                  <a:pt x="210" y="5476"/>
                  <a:pt x="584" y="4799"/>
                  <a:pt x="1004" y="4145"/>
                </a:cubicBezTo>
                <a:cubicBezTo>
                  <a:pt x="1027" y="4169"/>
                  <a:pt x="1027" y="4192"/>
                  <a:pt x="1051" y="4239"/>
                </a:cubicBezTo>
                <a:cubicBezTo>
                  <a:pt x="1051" y="4262"/>
                  <a:pt x="1074" y="4262"/>
                  <a:pt x="1097" y="4285"/>
                </a:cubicBezTo>
                <a:lnTo>
                  <a:pt x="514" y="5219"/>
                </a:lnTo>
                <a:cubicBezTo>
                  <a:pt x="449" y="5348"/>
                  <a:pt x="552" y="5455"/>
                  <a:pt x="660" y="5455"/>
                </a:cubicBezTo>
                <a:cubicBezTo>
                  <a:pt x="708" y="5455"/>
                  <a:pt x="758" y="5433"/>
                  <a:pt x="794" y="5383"/>
                </a:cubicBezTo>
                <a:cubicBezTo>
                  <a:pt x="1938" y="3725"/>
                  <a:pt x="3012" y="1997"/>
                  <a:pt x="3993" y="246"/>
                </a:cubicBezTo>
                <a:cubicBezTo>
                  <a:pt x="4057" y="118"/>
                  <a:pt x="3955" y="0"/>
                  <a:pt x="384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795;p37">
            <a:extLst>
              <a:ext uri="{FF2B5EF4-FFF2-40B4-BE49-F238E27FC236}">
                <a16:creationId xmlns:a16="http://schemas.microsoft.com/office/drawing/2014/main" id="{F9D96D1D-A880-470C-BBFE-0092F372541F}"/>
              </a:ext>
            </a:extLst>
          </p:cNvPr>
          <p:cNvSpPr/>
          <p:nvPr/>
        </p:nvSpPr>
        <p:spPr>
          <a:xfrm>
            <a:off x="8709776" y="558972"/>
            <a:ext cx="104059" cy="35262"/>
          </a:xfrm>
          <a:custGeom>
            <a:avLst/>
            <a:gdLst/>
            <a:ahLst/>
            <a:cxnLst/>
            <a:rect l="l" t="t" r="r" b="b"/>
            <a:pathLst>
              <a:path w="6088" h="2063" extrusionOk="0">
                <a:moveTo>
                  <a:pt x="5904" y="1"/>
                </a:moveTo>
                <a:cubicBezTo>
                  <a:pt x="5898" y="1"/>
                  <a:pt x="5891" y="1"/>
                  <a:pt x="5884" y="2"/>
                </a:cubicBezTo>
                <a:cubicBezTo>
                  <a:pt x="4880" y="72"/>
                  <a:pt x="3899" y="353"/>
                  <a:pt x="3012" y="773"/>
                </a:cubicBezTo>
                <a:cubicBezTo>
                  <a:pt x="2883" y="837"/>
                  <a:pt x="2951" y="1059"/>
                  <a:pt x="3090" y="1059"/>
                </a:cubicBezTo>
                <a:cubicBezTo>
                  <a:pt x="3102" y="1059"/>
                  <a:pt x="3115" y="1057"/>
                  <a:pt x="3129" y="1053"/>
                </a:cubicBezTo>
                <a:cubicBezTo>
                  <a:pt x="3666" y="843"/>
                  <a:pt x="4203" y="656"/>
                  <a:pt x="4763" y="516"/>
                </a:cubicBezTo>
                <a:lnTo>
                  <a:pt x="4763" y="516"/>
                </a:lnTo>
                <a:cubicBezTo>
                  <a:pt x="3292" y="1100"/>
                  <a:pt x="1751" y="1473"/>
                  <a:pt x="187" y="1660"/>
                </a:cubicBezTo>
                <a:cubicBezTo>
                  <a:pt x="7" y="1683"/>
                  <a:pt x="0" y="1942"/>
                  <a:pt x="165" y="1942"/>
                </a:cubicBezTo>
                <a:cubicBezTo>
                  <a:pt x="172" y="1942"/>
                  <a:pt x="179" y="1941"/>
                  <a:pt x="187" y="1940"/>
                </a:cubicBezTo>
                <a:cubicBezTo>
                  <a:pt x="397" y="1917"/>
                  <a:pt x="677" y="1917"/>
                  <a:pt x="911" y="1894"/>
                </a:cubicBezTo>
                <a:cubicBezTo>
                  <a:pt x="911" y="1917"/>
                  <a:pt x="934" y="1940"/>
                  <a:pt x="934" y="1964"/>
                </a:cubicBezTo>
                <a:cubicBezTo>
                  <a:pt x="1020" y="2035"/>
                  <a:pt x="1053" y="2063"/>
                  <a:pt x="1103" y="2063"/>
                </a:cubicBezTo>
                <a:cubicBezTo>
                  <a:pt x="1135" y="2063"/>
                  <a:pt x="1174" y="2052"/>
                  <a:pt x="1237" y="2034"/>
                </a:cubicBezTo>
                <a:cubicBezTo>
                  <a:pt x="1284" y="2034"/>
                  <a:pt x="1307" y="1964"/>
                  <a:pt x="1307" y="1917"/>
                </a:cubicBezTo>
                <a:lnTo>
                  <a:pt x="1307" y="1870"/>
                </a:lnTo>
                <a:cubicBezTo>
                  <a:pt x="2078" y="1777"/>
                  <a:pt x="2825" y="1613"/>
                  <a:pt x="3549" y="1357"/>
                </a:cubicBezTo>
                <a:lnTo>
                  <a:pt x="3642" y="1357"/>
                </a:lnTo>
                <a:cubicBezTo>
                  <a:pt x="4366" y="1123"/>
                  <a:pt x="5066" y="820"/>
                  <a:pt x="5744" y="446"/>
                </a:cubicBezTo>
                <a:cubicBezTo>
                  <a:pt x="5767" y="423"/>
                  <a:pt x="5790" y="399"/>
                  <a:pt x="5790" y="376"/>
                </a:cubicBezTo>
                <a:lnTo>
                  <a:pt x="5954" y="283"/>
                </a:lnTo>
                <a:cubicBezTo>
                  <a:pt x="6088" y="238"/>
                  <a:pt x="6051" y="1"/>
                  <a:pt x="590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796;p37">
            <a:extLst>
              <a:ext uri="{FF2B5EF4-FFF2-40B4-BE49-F238E27FC236}">
                <a16:creationId xmlns:a16="http://schemas.microsoft.com/office/drawing/2014/main" id="{A17C32AD-326E-4C2E-8BEA-FA37BA57436E}"/>
              </a:ext>
            </a:extLst>
          </p:cNvPr>
          <p:cNvSpPr/>
          <p:nvPr/>
        </p:nvSpPr>
        <p:spPr>
          <a:xfrm>
            <a:off x="8704326" y="812727"/>
            <a:ext cx="100042" cy="22853"/>
          </a:xfrm>
          <a:custGeom>
            <a:avLst/>
            <a:gdLst/>
            <a:ahLst/>
            <a:cxnLst/>
            <a:rect l="l" t="t" r="r" b="b"/>
            <a:pathLst>
              <a:path w="5853" h="1337" extrusionOk="0">
                <a:moveTo>
                  <a:pt x="2026" y="0"/>
                </a:moveTo>
                <a:cubicBezTo>
                  <a:pt x="1866" y="0"/>
                  <a:pt x="1778" y="226"/>
                  <a:pt x="1907" y="333"/>
                </a:cubicBezTo>
                <a:lnTo>
                  <a:pt x="1860" y="333"/>
                </a:lnTo>
                <a:cubicBezTo>
                  <a:pt x="1486" y="286"/>
                  <a:pt x="1113" y="263"/>
                  <a:pt x="739" y="263"/>
                </a:cubicBezTo>
                <a:cubicBezTo>
                  <a:pt x="730" y="260"/>
                  <a:pt x="720" y="258"/>
                  <a:pt x="711" y="258"/>
                </a:cubicBezTo>
                <a:cubicBezTo>
                  <a:pt x="651" y="258"/>
                  <a:pt x="596" y="319"/>
                  <a:pt x="576" y="379"/>
                </a:cubicBezTo>
                <a:lnTo>
                  <a:pt x="179" y="309"/>
                </a:lnTo>
                <a:cubicBezTo>
                  <a:pt x="171" y="308"/>
                  <a:pt x="163" y="307"/>
                  <a:pt x="155" y="307"/>
                </a:cubicBezTo>
                <a:cubicBezTo>
                  <a:pt x="34" y="307"/>
                  <a:pt x="0" y="474"/>
                  <a:pt x="132" y="496"/>
                </a:cubicBezTo>
                <a:cubicBezTo>
                  <a:pt x="1930" y="916"/>
                  <a:pt x="3798" y="1197"/>
                  <a:pt x="5642" y="1337"/>
                </a:cubicBezTo>
                <a:cubicBezTo>
                  <a:pt x="5829" y="1337"/>
                  <a:pt x="5852" y="1057"/>
                  <a:pt x="5689" y="1010"/>
                </a:cubicBezTo>
                <a:lnTo>
                  <a:pt x="5666" y="1010"/>
                </a:lnTo>
                <a:cubicBezTo>
                  <a:pt x="5759" y="916"/>
                  <a:pt x="5712" y="753"/>
                  <a:pt x="5596" y="730"/>
                </a:cubicBezTo>
                <a:cubicBezTo>
                  <a:pt x="5292" y="660"/>
                  <a:pt x="5012" y="590"/>
                  <a:pt x="4732" y="520"/>
                </a:cubicBezTo>
                <a:cubicBezTo>
                  <a:pt x="4685" y="520"/>
                  <a:pt x="4638" y="543"/>
                  <a:pt x="4615" y="566"/>
                </a:cubicBezTo>
                <a:cubicBezTo>
                  <a:pt x="3751" y="426"/>
                  <a:pt x="2887" y="239"/>
                  <a:pt x="2070" y="6"/>
                </a:cubicBezTo>
                <a:cubicBezTo>
                  <a:pt x="2055" y="2"/>
                  <a:pt x="2040" y="0"/>
                  <a:pt x="2026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797;p37">
            <a:extLst>
              <a:ext uri="{FF2B5EF4-FFF2-40B4-BE49-F238E27FC236}">
                <a16:creationId xmlns:a16="http://schemas.microsoft.com/office/drawing/2014/main" id="{14FBA5CA-FB8E-4020-B5FF-CA69E0EBE200}"/>
              </a:ext>
            </a:extLst>
          </p:cNvPr>
          <p:cNvSpPr/>
          <p:nvPr/>
        </p:nvSpPr>
        <p:spPr>
          <a:xfrm>
            <a:off x="8640083" y="912548"/>
            <a:ext cx="88351" cy="62029"/>
          </a:xfrm>
          <a:custGeom>
            <a:avLst/>
            <a:gdLst/>
            <a:ahLst/>
            <a:cxnLst/>
            <a:rect l="l" t="t" r="r" b="b"/>
            <a:pathLst>
              <a:path w="5169" h="3629" extrusionOk="0">
                <a:moveTo>
                  <a:pt x="248" y="1"/>
                </a:moveTo>
                <a:cubicBezTo>
                  <a:pt x="117" y="1"/>
                  <a:pt x="0" y="173"/>
                  <a:pt x="132" y="283"/>
                </a:cubicBezTo>
                <a:lnTo>
                  <a:pt x="576" y="657"/>
                </a:lnTo>
                <a:lnTo>
                  <a:pt x="389" y="657"/>
                </a:lnTo>
                <a:cubicBezTo>
                  <a:pt x="342" y="657"/>
                  <a:pt x="319" y="703"/>
                  <a:pt x="319" y="750"/>
                </a:cubicBezTo>
                <a:cubicBezTo>
                  <a:pt x="319" y="890"/>
                  <a:pt x="319" y="890"/>
                  <a:pt x="436" y="960"/>
                </a:cubicBezTo>
                <a:cubicBezTo>
                  <a:pt x="459" y="972"/>
                  <a:pt x="476" y="978"/>
                  <a:pt x="494" y="978"/>
                </a:cubicBezTo>
                <a:cubicBezTo>
                  <a:pt x="512" y="978"/>
                  <a:pt x="529" y="972"/>
                  <a:pt x="552" y="960"/>
                </a:cubicBezTo>
                <a:lnTo>
                  <a:pt x="576" y="913"/>
                </a:lnTo>
                <a:cubicBezTo>
                  <a:pt x="599" y="890"/>
                  <a:pt x="599" y="867"/>
                  <a:pt x="599" y="843"/>
                </a:cubicBezTo>
                <a:cubicBezTo>
                  <a:pt x="1089" y="1147"/>
                  <a:pt x="1556" y="1474"/>
                  <a:pt x="2000" y="1824"/>
                </a:cubicBezTo>
                <a:cubicBezTo>
                  <a:pt x="2747" y="2431"/>
                  <a:pt x="3518" y="3015"/>
                  <a:pt x="4288" y="3599"/>
                </a:cubicBezTo>
                <a:cubicBezTo>
                  <a:pt x="4313" y="3619"/>
                  <a:pt x="4338" y="3628"/>
                  <a:pt x="4361" y="3628"/>
                </a:cubicBezTo>
                <a:cubicBezTo>
                  <a:pt x="4469" y="3628"/>
                  <a:pt x="4543" y="3438"/>
                  <a:pt x="4428" y="3342"/>
                </a:cubicBezTo>
                <a:cubicBezTo>
                  <a:pt x="3237" y="2431"/>
                  <a:pt x="2070" y="1497"/>
                  <a:pt x="903" y="517"/>
                </a:cubicBezTo>
                <a:lnTo>
                  <a:pt x="903" y="517"/>
                </a:lnTo>
                <a:cubicBezTo>
                  <a:pt x="1556" y="703"/>
                  <a:pt x="2163" y="937"/>
                  <a:pt x="2770" y="1240"/>
                </a:cubicBezTo>
                <a:cubicBezTo>
                  <a:pt x="3424" y="1824"/>
                  <a:pt x="4148" y="2361"/>
                  <a:pt x="4942" y="2781"/>
                </a:cubicBezTo>
                <a:cubicBezTo>
                  <a:pt x="4952" y="2783"/>
                  <a:pt x="4962" y="2784"/>
                  <a:pt x="4972" y="2784"/>
                </a:cubicBezTo>
                <a:cubicBezTo>
                  <a:pt x="5095" y="2784"/>
                  <a:pt x="5168" y="2656"/>
                  <a:pt x="5082" y="2548"/>
                </a:cubicBezTo>
                <a:lnTo>
                  <a:pt x="4872" y="2408"/>
                </a:lnTo>
                <a:cubicBezTo>
                  <a:pt x="4942" y="2338"/>
                  <a:pt x="4965" y="2221"/>
                  <a:pt x="4895" y="2128"/>
                </a:cubicBezTo>
                <a:cubicBezTo>
                  <a:pt x="4031" y="1310"/>
                  <a:pt x="3097" y="633"/>
                  <a:pt x="2047" y="73"/>
                </a:cubicBezTo>
                <a:cubicBezTo>
                  <a:pt x="2011" y="46"/>
                  <a:pt x="1975" y="35"/>
                  <a:pt x="1941" y="35"/>
                </a:cubicBezTo>
                <a:cubicBezTo>
                  <a:pt x="1794" y="35"/>
                  <a:pt x="1685" y="244"/>
                  <a:pt x="1837" y="376"/>
                </a:cubicBezTo>
                <a:lnTo>
                  <a:pt x="2023" y="540"/>
                </a:lnTo>
                <a:cubicBezTo>
                  <a:pt x="1440" y="330"/>
                  <a:pt x="879" y="143"/>
                  <a:pt x="272" y="3"/>
                </a:cubicBezTo>
                <a:cubicBezTo>
                  <a:pt x="264" y="2"/>
                  <a:pt x="256" y="1"/>
                  <a:pt x="248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798;p37">
            <a:extLst>
              <a:ext uri="{FF2B5EF4-FFF2-40B4-BE49-F238E27FC236}">
                <a16:creationId xmlns:a16="http://schemas.microsoft.com/office/drawing/2014/main" id="{DC85CA2A-D80A-44CC-965C-F39317CB2B81}"/>
              </a:ext>
            </a:extLst>
          </p:cNvPr>
          <p:cNvSpPr/>
          <p:nvPr/>
        </p:nvSpPr>
        <p:spPr>
          <a:xfrm>
            <a:off x="8548324" y="354968"/>
            <a:ext cx="4393" cy="2872"/>
          </a:xfrm>
          <a:custGeom>
            <a:avLst/>
            <a:gdLst/>
            <a:ahLst/>
            <a:cxnLst/>
            <a:rect l="l" t="t" r="r" b="b"/>
            <a:pathLst>
              <a:path w="257" h="168" extrusionOk="0">
                <a:moveTo>
                  <a:pt x="159" y="0"/>
                </a:moveTo>
                <a:cubicBezTo>
                  <a:pt x="153" y="0"/>
                  <a:pt x="147" y="1"/>
                  <a:pt x="140" y="2"/>
                </a:cubicBezTo>
                <a:cubicBezTo>
                  <a:pt x="8" y="2"/>
                  <a:pt x="0" y="168"/>
                  <a:pt x="117" y="168"/>
                </a:cubicBezTo>
                <a:cubicBezTo>
                  <a:pt x="124" y="168"/>
                  <a:pt x="132" y="167"/>
                  <a:pt x="140" y="166"/>
                </a:cubicBezTo>
                <a:cubicBezTo>
                  <a:pt x="250" y="166"/>
                  <a:pt x="256" y="0"/>
                  <a:pt x="159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2A03088-C8DE-461F-9C87-9A5D81F30D93}"/>
              </a:ext>
            </a:extLst>
          </p:cNvPr>
          <p:cNvGrpSpPr/>
          <p:nvPr/>
        </p:nvGrpSpPr>
        <p:grpSpPr>
          <a:xfrm>
            <a:off x="524410" y="809545"/>
            <a:ext cx="1743098" cy="1726523"/>
            <a:chOff x="1246491" y="1205038"/>
            <a:chExt cx="2727779" cy="2701841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E9E0D68-06A4-4F94-A493-A0C5C067DD8C}"/>
                </a:ext>
              </a:extLst>
            </p:cNvPr>
            <p:cNvSpPr/>
            <p:nvPr/>
          </p:nvSpPr>
          <p:spPr>
            <a:xfrm>
              <a:off x="1246491" y="1205038"/>
              <a:ext cx="2701841" cy="2701841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41376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649564" y="0"/>
                    <a:pt x="3413760" y="764196"/>
                    <a:pt x="3413760" y="1706880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4155" tIns="679805" rIns="456285" bIns="1814475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741285C4-E42C-415B-8E8A-FA31D29E22E7}"/>
                    </a:ext>
                  </a:extLst>
                </p:cNvPr>
                <p:cNvSpPr txBox="1"/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741285C4-E42C-415B-8E8A-FA31D29E22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DE2E9D4-51F2-4AD7-B5BF-C8672F95DAA6}"/>
              </a:ext>
            </a:extLst>
          </p:cNvPr>
          <p:cNvGrpSpPr/>
          <p:nvPr/>
        </p:nvGrpSpPr>
        <p:grpSpPr>
          <a:xfrm>
            <a:off x="531154" y="821495"/>
            <a:ext cx="1726523" cy="1726523"/>
            <a:chOff x="1287103" y="1250855"/>
            <a:chExt cx="2701841" cy="2701841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058F29E-1465-4C81-82E3-A624A8B948AD}"/>
                </a:ext>
              </a:extLst>
            </p:cNvPr>
            <p:cNvSpPr/>
            <p:nvPr/>
          </p:nvSpPr>
          <p:spPr>
            <a:xfrm>
              <a:off x="1287103" y="1250855"/>
              <a:ext cx="2701841" cy="2701841"/>
            </a:xfrm>
            <a:custGeom>
              <a:avLst/>
              <a:gdLst>
                <a:gd name="connsiteX0" fmla="*/ 3413760 w 3413760"/>
                <a:gd name="connsiteY0" fmla="*/ 1706880 h 3413760"/>
                <a:gd name="connsiteX1" fmla="*/ 1706880 w 3413760"/>
                <a:gd name="connsiteY1" fmla="*/ 3413760 h 3413760"/>
                <a:gd name="connsiteX2" fmla="*/ 1706880 w 3413760"/>
                <a:gd name="connsiteY2" fmla="*/ 1706880 h 3413760"/>
                <a:gd name="connsiteX3" fmla="*/ 341376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413760" y="1706880"/>
                  </a:moveTo>
                  <a:cubicBezTo>
                    <a:pt x="3413760" y="2649564"/>
                    <a:pt x="2649564" y="3413760"/>
                    <a:pt x="1706880" y="3413760"/>
                  </a:cubicBezTo>
                  <a:lnTo>
                    <a:pt x="1706880" y="1706880"/>
                  </a:lnTo>
                  <a:lnTo>
                    <a:pt x="3413760" y="170688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6100" tIns="1816100" rIns="43434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29CBA5E8-363E-436D-9FB3-289D6A49BAA1}"/>
                    </a:ext>
                  </a:extLst>
                </p:cNvPr>
                <p:cNvSpPr txBox="1"/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29CBA5E8-363E-436D-9FB3-289D6A49BA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4828686-9E24-45AA-9626-941DC0A287E8}"/>
              </a:ext>
            </a:extLst>
          </p:cNvPr>
          <p:cNvGrpSpPr/>
          <p:nvPr/>
        </p:nvGrpSpPr>
        <p:grpSpPr>
          <a:xfrm>
            <a:off x="520913" y="820835"/>
            <a:ext cx="1726523" cy="1726523"/>
            <a:chOff x="1254284" y="1205039"/>
            <a:chExt cx="2701841" cy="2701841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BA1991B-7F99-4B6F-99B5-D728F0628769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1706880 w 3413760"/>
                <a:gd name="connsiteY0" fmla="*/ 3413760 h 3413760"/>
                <a:gd name="connsiteX1" fmla="*/ 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341376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3413760"/>
                  </a:moveTo>
                  <a:cubicBezTo>
                    <a:pt x="764196" y="3413760"/>
                    <a:pt x="0" y="2649564"/>
                    <a:pt x="0" y="1706880"/>
                  </a:cubicBezTo>
                  <a:lnTo>
                    <a:pt x="1706880" y="1706880"/>
                  </a:lnTo>
                  <a:lnTo>
                    <a:pt x="1706880" y="341376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4340" tIns="1816100" rIns="181610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9DF43E3E-601A-4E1C-A0D5-F90754A599C5}"/>
                    </a:ext>
                  </a:extLst>
                </p:cNvPr>
                <p:cNvSpPr txBox="1"/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9DF43E3E-601A-4E1C-A0D5-F90754A599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6424D6B9-7967-473B-AC15-D6A34DCA338C}"/>
              </a:ext>
            </a:extLst>
          </p:cNvPr>
          <p:cNvGrpSpPr/>
          <p:nvPr/>
        </p:nvGrpSpPr>
        <p:grpSpPr>
          <a:xfrm>
            <a:off x="520913" y="820835"/>
            <a:ext cx="1726523" cy="1726523"/>
            <a:chOff x="1254284" y="1205039"/>
            <a:chExt cx="2701841" cy="2701841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BBFFFE8-D42B-4D3A-9454-0EA8C0FFDA90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0 w 3413760"/>
                <a:gd name="connsiteY0" fmla="*/ 1706880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0" y="1706880"/>
                  </a:moveTo>
                  <a:cubicBezTo>
                    <a:pt x="0" y="764196"/>
                    <a:pt x="764196" y="0"/>
                    <a:pt x="1706880" y="0"/>
                  </a:cubicBezTo>
                  <a:lnTo>
                    <a:pt x="1706880" y="1706880"/>
                  </a:lnTo>
                  <a:lnTo>
                    <a:pt x="0" y="170688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7360" tIns="711200" rIns="1849120" bIns="1849120" numCol="1" spcCol="1270" anchor="ctr" anchorCtr="0">
              <a:noAutofit/>
            </a:bodyPr>
            <a:lstStyle/>
            <a:p>
              <a:pPr marL="0" lvl="0" indent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4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0279162E-F41C-4CAE-A92F-D7DA1E1052FA}"/>
                    </a:ext>
                  </a:extLst>
                </p:cNvPr>
                <p:cNvSpPr txBox="1"/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0279162E-F41C-4CAE-A92F-D7DA1E1052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6" name="Oval 135">
            <a:extLst>
              <a:ext uri="{FF2B5EF4-FFF2-40B4-BE49-F238E27FC236}">
                <a16:creationId xmlns:a16="http://schemas.microsoft.com/office/drawing/2014/main" id="{0B63B304-834B-4316-B2DA-A5626114D092}"/>
              </a:ext>
            </a:extLst>
          </p:cNvPr>
          <p:cNvSpPr/>
          <p:nvPr/>
        </p:nvSpPr>
        <p:spPr>
          <a:xfrm>
            <a:off x="545294" y="812727"/>
            <a:ext cx="1731503" cy="1731503"/>
          </a:xfrm>
          <a:prstGeom prst="ellipse">
            <a:avLst/>
          </a:prstGeom>
          <a:solidFill>
            <a:srgbClr val="D1EAF7"/>
          </a:solidFill>
          <a:ln w="57150">
            <a:solidFill>
              <a:srgbClr val="99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57B0A54A-90F0-42DE-989D-41C8056E10D2}"/>
              </a:ext>
            </a:extLst>
          </p:cNvPr>
          <p:cNvGrpSpPr/>
          <p:nvPr/>
        </p:nvGrpSpPr>
        <p:grpSpPr>
          <a:xfrm>
            <a:off x="2993220" y="828484"/>
            <a:ext cx="1743098" cy="1726523"/>
            <a:chOff x="1246491" y="1205038"/>
            <a:chExt cx="2727779" cy="2701841"/>
          </a:xfrm>
        </p:grpSpPr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3222AF4F-5F92-4B7D-983C-A71A34346177}"/>
                </a:ext>
              </a:extLst>
            </p:cNvPr>
            <p:cNvSpPr/>
            <p:nvPr/>
          </p:nvSpPr>
          <p:spPr>
            <a:xfrm>
              <a:off x="1246491" y="1205038"/>
              <a:ext cx="2701841" cy="2701841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41376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649564" y="0"/>
                    <a:pt x="3413760" y="764196"/>
                    <a:pt x="3413760" y="1706880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4155" tIns="679805" rIns="456285" bIns="1814475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87454765-B3B7-4CC3-976B-452B9447F1CA}"/>
                    </a:ext>
                  </a:extLst>
                </p:cNvPr>
                <p:cNvSpPr txBox="1"/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87454765-B3B7-4CC3-976B-452B9447F1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3745D84-0795-43C6-9B61-31CD55A879EB}"/>
              </a:ext>
            </a:extLst>
          </p:cNvPr>
          <p:cNvGrpSpPr/>
          <p:nvPr/>
        </p:nvGrpSpPr>
        <p:grpSpPr>
          <a:xfrm>
            <a:off x="2999964" y="840434"/>
            <a:ext cx="1726523" cy="1726523"/>
            <a:chOff x="1287103" y="1250855"/>
            <a:chExt cx="2701841" cy="2701841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B295BD5C-CEA6-4403-86C0-46255E26E2D6}"/>
                </a:ext>
              </a:extLst>
            </p:cNvPr>
            <p:cNvSpPr/>
            <p:nvPr/>
          </p:nvSpPr>
          <p:spPr>
            <a:xfrm>
              <a:off x="1287103" y="1250855"/>
              <a:ext cx="2701841" cy="2701841"/>
            </a:xfrm>
            <a:custGeom>
              <a:avLst/>
              <a:gdLst>
                <a:gd name="connsiteX0" fmla="*/ 3413760 w 3413760"/>
                <a:gd name="connsiteY0" fmla="*/ 1706880 h 3413760"/>
                <a:gd name="connsiteX1" fmla="*/ 1706880 w 3413760"/>
                <a:gd name="connsiteY1" fmla="*/ 3413760 h 3413760"/>
                <a:gd name="connsiteX2" fmla="*/ 1706880 w 3413760"/>
                <a:gd name="connsiteY2" fmla="*/ 1706880 h 3413760"/>
                <a:gd name="connsiteX3" fmla="*/ 341376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413760" y="1706880"/>
                  </a:moveTo>
                  <a:cubicBezTo>
                    <a:pt x="3413760" y="2649564"/>
                    <a:pt x="2649564" y="3413760"/>
                    <a:pt x="1706880" y="3413760"/>
                  </a:cubicBezTo>
                  <a:lnTo>
                    <a:pt x="1706880" y="1706880"/>
                  </a:lnTo>
                  <a:lnTo>
                    <a:pt x="3413760" y="170688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6100" tIns="1816100" rIns="43434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0BAD95A2-F869-45F7-A360-EC27F1641B5C}"/>
                    </a:ext>
                  </a:extLst>
                </p:cNvPr>
                <p:cNvSpPr txBox="1"/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0BAD95A2-F869-45F7-A360-EC27F1641B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6F86CE8-428F-4BE2-AB8F-5B239D94B217}"/>
              </a:ext>
            </a:extLst>
          </p:cNvPr>
          <p:cNvGrpSpPr/>
          <p:nvPr/>
        </p:nvGrpSpPr>
        <p:grpSpPr>
          <a:xfrm>
            <a:off x="2989723" y="839774"/>
            <a:ext cx="1726523" cy="1726523"/>
            <a:chOff x="1254284" y="1205039"/>
            <a:chExt cx="2701841" cy="2701841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53FF7D5-73D2-4D8D-83F6-8FF672EAD440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1706880 w 3413760"/>
                <a:gd name="connsiteY0" fmla="*/ 3413760 h 3413760"/>
                <a:gd name="connsiteX1" fmla="*/ 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341376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3413760"/>
                  </a:moveTo>
                  <a:cubicBezTo>
                    <a:pt x="764196" y="3413760"/>
                    <a:pt x="0" y="2649564"/>
                    <a:pt x="0" y="1706880"/>
                  </a:cubicBezTo>
                  <a:lnTo>
                    <a:pt x="1706880" y="1706880"/>
                  </a:lnTo>
                  <a:lnTo>
                    <a:pt x="1706880" y="341376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4340" tIns="1816100" rIns="181610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F3FD8344-F516-4B1C-A2FD-FF37331D77D8}"/>
                    </a:ext>
                  </a:extLst>
                </p:cNvPr>
                <p:cNvSpPr txBox="1"/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F3FD8344-F516-4B1C-A2FD-FF37331D77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9945C50E-AB08-4A38-8C76-875A1C9152AC}"/>
              </a:ext>
            </a:extLst>
          </p:cNvPr>
          <p:cNvGrpSpPr/>
          <p:nvPr/>
        </p:nvGrpSpPr>
        <p:grpSpPr>
          <a:xfrm>
            <a:off x="2989723" y="839774"/>
            <a:ext cx="1726523" cy="1726523"/>
            <a:chOff x="1254284" y="1205039"/>
            <a:chExt cx="2701841" cy="2701841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6E59A925-245F-4DE6-B6E4-F08CD1A1B6E3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0 w 3413760"/>
                <a:gd name="connsiteY0" fmla="*/ 1706880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0" y="1706880"/>
                  </a:moveTo>
                  <a:cubicBezTo>
                    <a:pt x="0" y="764196"/>
                    <a:pt x="764196" y="0"/>
                    <a:pt x="1706880" y="0"/>
                  </a:cubicBezTo>
                  <a:lnTo>
                    <a:pt x="1706880" y="1706880"/>
                  </a:lnTo>
                  <a:lnTo>
                    <a:pt x="0" y="170688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7360" tIns="711200" rIns="1849120" bIns="1849120" numCol="1" spcCol="1270" anchor="ctr" anchorCtr="0">
              <a:noAutofit/>
            </a:bodyPr>
            <a:lstStyle/>
            <a:p>
              <a:pPr marL="0" lvl="0" indent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4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3DCABCA8-6176-4154-8F06-72F3A5C0915A}"/>
                    </a:ext>
                  </a:extLst>
                </p:cNvPr>
                <p:cNvSpPr txBox="1"/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3DCABCA8-6176-4154-8F06-72F3A5C091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9" name="Oval 148">
            <a:extLst>
              <a:ext uri="{FF2B5EF4-FFF2-40B4-BE49-F238E27FC236}">
                <a16:creationId xmlns:a16="http://schemas.microsoft.com/office/drawing/2014/main" id="{91CB51FE-6AC1-4BE5-A2E1-37A0652A98BB}"/>
              </a:ext>
            </a:extLst>
          </p:cNvPr>
          <p:cNvSpPr/>
          <p:nvPr/>
        </p:nvSpPr>
        <p:spPr>
          <a:xfrm>
            <a:off x="3014104" y="831666"/>
            <a:ext cx="1731503" cy="1731503"/>
          </a:xfrm>
          <a:prstGeom prst="ellipse">
            <a:avLst/>
          </a:prstGeom>
          <a:solidFill>
            <a:srgbClr val="D1EAF7"/>
          </a:solidFill>
          <a:ln w="57150">
            <a:solidFill>
              <a:srgbClr val="99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A075BBB-57F4-419B-A19D-09FB5A6546B3}"/>
              </a:ext>
            </a:extLst>
          </p:cNvPr>
          <p:cNvGrpSpPr/>
          <p:nvPr/>
        </p:nvGrpSpPr>
        <p:grpSpPr>
          <a:xfrm>
            <a:off x="5795349" y="814000"/>
            <a:ext cx="1743098" cy="1726523"/>
            <a:chOff x="1246491" y="1205038"/>
            <a:chExt cx="2727779" cy="2701841"/>
          </a:xfrm>
        </p:grpSpPr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BBDA82D6-C761-4ECD-9DD3-57E4AB2EAE4D}"/>
                </a:ext>
              </a:extLst>
            </p:cNvPr>
            <p:cNvSpPr/>
            <p:nvPr/>
          </p:nvSpPr>
          <p:spPr>
            <a:xfrm>
              <a:off x="1246491" y="1205038"/>
              <a:ext cx="2701841" cy="2701841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41376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649564" y="0"/>
                    <a:pt x="3413760" y="764196"/>
                    <a:pt x="3413760" y="1706880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4155" tIns="679805" rIns="456285" bIns="1814475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A9C5AC6A-9AED-48E2-A6D3-84F0113F2A83}"/>
                    </a:ext>
                  </a:extLst>
                </p:cNvPr>
                <p:cNvSpPr txBox="1"/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A9C5AC6A-9AED-48E2-A6D3-84F0113F2A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7577B05-E14C-4408-BA90-50776C37A801}"/>
              </a:ext>
            </a:extLst>
          </p:cNvPr>
          <p:cNvGrpSpPr/>
          <p:nvPr/>
        </p:nvGrpSpPr>
        <p:grpSpPr>
          <a:xfrm>
            <a:off x="5802093" y="825950"/>
            <a:ext cx="1726523" cy="1726523"/>
            <a:chOff x="1287103" y="1250855"/>
            <a:chExt cx="2701841" cy="2701841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C9447C0-69AD-45AD-B2C5-5CB9F55ED78B}"/>
                </a:ext>
              </a:extLst>
            </p:cNvPr>
            <p:cNvSpPr/>
            <p:nvPr/>
          </p:nvSpPr>
          <p:spPr>
            <a:xfrm>
              <a:off x="1287103" y="1250855"/>
              <a:ext cx="2701841" cy="2701841"/>
            </a:xfrm>
            <a:custGeom>
              <a:avLst/>
              <a:gdLst>
                <a:gd name="connsiteX0" fmla="*/ 3413760 w 3413760"/>
                <a:gd name="connsiteY0" fmla="*/ 1706880 h 3413760"/>
                <a:gd name="connsiteX1" fmla="*/ 1706880 w 3413760"/>
                <a:gd name="connsiteY1" fmla="*/ 3413760 h 3413760"/>
                <a:gd name="connsiteX2" fmla="*/ 1706880 w 3413760"/>
                <a:gd name="connsiteY2" fmla="*/ 1706880 h 3413760"/>
                <a:gd name="connsiteX3" fmla="*/ 341376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413760" y="1706880"/>
                  </a:moveTo>
                  <a:cubicBezTo>
                    <a:pt x="3413760" y="2649564"/>
                    <a:pt x="2649564" y="3413760"/>
                    <a:pt x="1706880" y="3413760"/>
                  </a:cubicBezTo>
                  <a:lnTo>
                    <a:pt x="1706880" y="1706880"/>
                  </a:lnTo>
                  <a:lnTo>
                    <a:pt x="3413760" y="170688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6100" tIns="1816100" rIns="43434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D0CD8A65-3675-4976-8ACA-814CAE4DBDCC}"/>
                    </a:ext>
                  </a:extLst>
                </p:cNvPr>
                <p:cNvSpPr txBox="1"/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D0CD8A65-3675-4976-8ACA-814CAE4DBD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1D8FCBF4-433D-4DB1-BA5D-97705ED05FE1}"/>
              </a:ext>
            </a:extLst>
          </p:cNvPr>
          <p:cNvGrpSpPr/>
          <p:nvPr/>
        </p:nvGrpSpPr>
        <p:grpSpPr>
          <a:xfrm>
            <a:off x="5791852" y="825290"/>
            <a:ext cx="1726523" cy="1726523"/>
            <a:chOff x="1254284" y="1205039"/>
            <a:chExt cx="2701841" cy="2701841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52B5663-A284-40B0-854C-A7A64BF41E73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1706880 w 3413760"/>
                <a:gd name="connsiteY0" fmla="*/ 3413760 h 3413760"/>
                <a:gd name="connsiteX1" fmla="*/ 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341376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3413760"/>
                  </a:moveTo>
                  <a:cubicBezTo>
                    <a:pt x="764196" y="3413760"/>
                    <a:pt x="0" y="2649564"/>
                    <a:pt x="0" y="1706880"/>
                  </a:cubicBezTo>
                  <a:lnTo>
                    <a:pt x="1706880" y="1706880"/>
                  </a:lnTo>
                  <a:lnTo>
                    <a:pt x="1706880" y="341376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4340" tIns="1816100" rIns="181610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BB3B9F0E-8AC1-4705-A2BA-97ECF93519C2}"/>
                    </a:ext>
                  </a:extLst>
                </p:cNvPr>
                <p:cNvSpPr txBox="1"/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BB3B9F0E-8AC1-4705-A2BA-97ECF93519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EC30BB6-6525-40C2-8891-3F408086AD04}"/>
              </a:ext>
            </a:extLst>
          </p:cNvPr>
          <p:cNvGrpSpPr/>
          <p:nvPr/>
        </p:nvGrpSpPr>
        <p:grpSpPr>
          <a:xfrm>
            <a:off x="5791852" y="825290"/>
            <a:ext cx="1726523" cy="1726523"/>
            <a:chOff x="1254284" y="1205039"/>
            <a:chExt cx="2701841" cy="2701841"/>
          </a:xfrm>
        </p:grpSpPr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E81E4FE-E413-4621-8D90-A1E980768E6F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0 w 3413760"/>
                <a:gd name="connsiteY0" fmla="*/ 1706880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0" y="1706880"/>
                  </a:moveTo>
                  <a:cubicBezTo>
                    <a:pt x="0" y="764196"/>
                    <a:pt x="764196" y="0"/>
                    <a:pt x="1706880" y="0"/>
                  </a:cubicBezTo>
                  <a:lnTo>
                    <a:pt x="1706880" y="1706880"/>
                  </a:lnTo>
                  <a:lnTo>
                    <a:pt x="0" y="170688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7360" tIns="711200" rIns="1849120" bIns="1849120" numCol="1" spcCol="1270" anchor="ctr" anchorCtr="0">
              <a:noAutofit/>
            </a:bodyPr>
            <a:lstStyle/>
            <a:p>
              <a:pPr marL="0" lvl="0" indent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4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F176C60B-2002-44F1-A795-52AD064C1F57}"/>
                    </a:ext>
                  </a:extLst>
                </p:cNvPr>
                <p:cNvSpPr txBox="1"/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F176C60B-2002-44F1-A795-52AD064C1F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2" name="Oval 161">
            <a:extLst>
              <a:ext uri="{FF2B5EF4-FFF2-40B4-BE49-F238E27FC236}">
                <a16:creationId xmlns:a16="http://schemas.microsoft.com/office/drawing/2014/main" id="{3443BE1E-B6CE-4F5A-A0EA-108AEAF59655}"/>
              </a:ext>
            </a:extLst>
          </p:cNvPr>
          <p:cNvSpPr/>
          <p:nvPr/>
        </p:nvSpPr>
        <p:spPr>
          <a:xfrm>
            <a:off x="5816233" y="817182"/>
            <a:ext cx="1731503" cy="1731503"/>
          </a:xfrm>
          <a:prstGeom prst="ellipse">
            <a:avLst/>
          </a:prstGeom>
          <a:solidFill>
            <a:srgbClr val="D1EAF7"/>
          </a:solidFill>
          <a:ln w="57150">
            <a:solidFill>
              <a:srgbClr val="99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23B0687C-2788-4112-BDA7-C9F4DC2B3F49}"/>
              </a:ext>
            </a:extLst>
          </p:cNvPr>
          <p:cNvGrpSpPr/>
          <p:nvPr/>
        </p:nvGrpSpPr>
        <p:grpSpPr>
          <a:xfrm>
            <a:off x="7129136" y="2976437"/>
            <a:ext cx="1743098" cy="1726523"/>
            <a:chOff x="1246491" y="1205038"/>
            <a:chExt cx="2727779" cy="2701841"/>
          </a:xfrm>
        </p:grpSpPr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4FFA4B3B-7792-4ED2-B884-95A8C1F6F330}"/>
                </a:ext>
              </a:extLst>
            </p:cNvPr>
            <p:cNvSpPr/>
            <p:nvPr/>
          </p:nvSpPr>
          <p:spPr>
            <a:xfrm>
              <a:off x="1246491" y="1205038"/>
              <a:ext cx="2701841" cy="2701841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41376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649564" y="0"/>
                    <a:pt x="3413760" y="764196"/>
                    <a:pt x="3413760" y="1706880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4155" tIns="679805" rIns="456285" bIns="1814475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58985E5C-561B-4A6D-94FD-AE8DED462300}"/>
                    </a:ext>
                  </a:extLst>
                </p:cNvPr>
                <p:cNvSpPr txBox="1"/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58985E5C-561B-4A6D-94FD-AE8DED4623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31882D58-A228-45E8-8A64-E7C32C147B97}"/>
              </a:ext>
            </a:extLst>
          </p:cNvPr>
          <p:cNvGrpSpPr/>
          <p:nvPr/>
        </p:nvGrpSpPr>
        <p:grpSpPr>
          <a:xfrm>
            <a:off x="7135880" y="2988387"/>
            <a:ext cx="1726523" cy="1726523"/>
            <a:chOff x="1287103" y="1250855"/>
            <a:chExt cx="2701841" cy="2701841"/>
          </a:xfrm>
        </p:grpSpPr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84D3145F-0041-415A-AF18-B560BF8E2D4B}"/>
                </a:ext>
              </a:extLst>
            </p:cNvPr>
            <p:cNvSpPr/>
            <p:nvPr/>
          </p:nvSpPr>
          <p:spPr>
            <a:xfrm>
              <a:off x="1287103" y="1250855"/>
              <a:ext cx="2701841" cy="2701841"/>
            </a:xfrm>
            <a:custGeom>
              <a:avLst/>
              <a:gdLst>
                <a:gd name="connsiteX0" fmla="*/ 3413760 w 3413760"/>
                <a:gd name="connsiteY0" fmla="*/ 1706880 h 3413760"/>
                <a:gd name="connsiteX1" fmla="*/ 1706880 w 3413760"/>
                <a:gd name="connsiteY1" fmla="*/ 3413760 h 3413760"/>
                <a:gd name="connsiteX2" fmla="*/ 1706880 w 3413760"/>
                <a:gd name="connsiteY2" fmla="*/ 1706880 h 3413760"/>
                <a:gd name="connsiteX3" fmla="*/ 341376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413760" y="1706880"/>
                  </a:moveTo>
                  <a:cubicBezTo>
                    <a:pt x="3413760" y="2649564"/>
                    <a:pt x="2649564" y="3413760"/>
                    <a:pt x="1706880" y="3413760"/>
                  </a:cubicBezTo>
                  <a:lnTo>
                    <a:pt x="1706880" y="1706880"/>
                  </a:lnTo>
                  <a:lnTo>
                    <a:pt x="3413760" y="170688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6100" tIns="1816100" rIns="43434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BE2974B4-3E38-419E-9ED3-F10F13DBA4BB}"/>
                    </a:ext>
                  </a:extLst>
                </p:cNvPr>
                <p:cNvSpPr txBox="1"/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BE2974B4-3E38-419E-9ED3-F10F13DBA4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E9263A5B-5DC8-4428-B2F4-E7673C787D3E}"/>
              </a:ext>
            </a:extLst>
          </p:cNvPr>
          <p:cNvGrpSpPr/>
          <p:nvPr/>
        </p:nvGrpSpPr>
        <p:grpSpPr>
          <a:xfrm>
            <a:off x="7125639" y="2987727"/>
            <a:ext cx="1726523" cy="1726523"/>
            <a:chOff x="1254284" y="1205039"/>
            <a:chExt cx="2701841" cy="2701841"/>
          </a:xfrm>
        </p:grpSpPr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A93A23A-5205-4F2B-ADC9-E417BCF2CE0A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1706880 w 3413760"/>
                <a:gd name="connsiteY0" fmla="*/ 3413760 h 3413760"/>
                <a:gd name="connsiteX1" fmla="*/ 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341376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3413760"/>
                  </a:moveTo>
                  <a:cubicBezTo>
                    <a:pt x="764196" y="3413760"/>
                    <a:pt x="0" y="2649564"/>
                    <a:pt x="0" y="1706880"/>
                  </a:cubicBezTo>
                  <a:lnTo>
                    <a:pt x="1706880" y="1706880"/>
                  </a:lnTo>
                  <a:lnTo>
                    <a:pt x="1706880" y="341376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4340" tIns="1816100" rIns="181610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A638EAC7-8CD5-4649-8601-EF2EC38441D6}"/>
                    </a:ext>
                  </a:extLst>
                </p:cNvPr>
                <p:cNvSpPr txBox="1"/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A638EAC7-8CD5-4649-8601-EF2EC38441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C7655F2D-D0AB-4D76-8A2D-1BB36AC0B54D}"/>
              </a:ext>
            </a:extLst>
          </p:cNvPr>
          <p:cNvGrpSpPr/>
          <p:nvPr/>
        </p:nvGrpSpPr>
        <p:grpSpPr>
          <a:xfrm>
            <a:off x="7125639" y="2987727"/>
            <a:ext cx="1726523" cy="1726523"/>
            <a:chOff x="1254284" y="1205039"/>
            <a:chExt cx="2701841" cy="2701841"/>
          </a:xfrm>
        </p:grpSpPr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35E83B49-6947-4B43-9DA0-9A6C172968E1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0 w 3413760"/>
                <a:gd name="connsiteY0" fmla="*/ 1706880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0" y="1706880"/>
                  </a:moveTo>
                  <a:cubicBezTo>
                    <a:pt x="0" y="764196"/>
                    <a:pt x="764196" y="0"/>
                    <a:pt x="1706880" y="0"/>
                  </a:cubicBezTo>
                  <a:lnTo>
                    <a:pt x="1706880" y="1706880"/>
                  </a:lnTo>
                  <a:lnTo>
                    <a:pt x="0" y="170688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7360" tIns="711200" rIns="1849120" bIns="1849120" numCol="1" spcCol="1270" anchor="ctr" anchorCtr="0">
              <a:noAutofit/>
            </a:bodyPr>
            <a:lstStyle/>
            <a:p>
              <a:pPr marL="0" lvl="0" indent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4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2E137B73-0000-4693-9EE9-44FDD8451CBE}"/>
                    </a:ext>
                  </a:extLst>
                </p:cNvPr>
                <p:cNvSpPr txBox="1"/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2E137B73-0000-4693-9EE9-44FDD8451C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5" name="Oval 174">
            <a:extLst>
              <a:ext uri="{FF2B5EF4-FFF2-40B4-BE49-F238E27FC236}">
                <a16:creationId xmlns:a16="http://schemas.microsoft.com/office/drawing/2014/main" id="{8B59335B-15A7-4C9F-BC59-5E580FD47263}"/>
              </a:ext>
            </a:extLst>
          </p:cNvPr>
          <p:cNvSpPr/>
          <p:nvPr/>
        </p:nvSpPr>
        <p:spPr>
          <a:xfrm>
            <a:off x="7150020" y="2979619"/>
            <a:ext cx="1731503" cy="1731503"/>
          </a:xfrm>
          <a:prstGeom prst="ellipse">
            <a:avLst/>
          </a:prstGeom>
          <a:solidFill>
            <a:srgbClr val="D1EAF7"/>
          </a:solidFill>
          <a:ln w="57150">
            <a:solidFill>
              <a:srgbClr val="99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A712E884-E2FE-473A-A37F-A8AD3F254253}"/>
              </a:ext>
            </a:extLst>
          </p:cNvPr>
          <p:cNvGrpSpPr/>
          <p:nvPr/>
        </p:nvGrpSpPr>
        <p:grpSpPr>
          <a:xfrm>
            <a:off x="4568491" y="2869590"/>
            <a:ext cx="1743098" cy="1726523"/>
            <a:chOff x="1246491" y="1205038"/>
            <a:chExt cx="2727779" cy="2701841"/>
          </a:xfrm>
        </p:grpSpPr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1A8CEAAA-8805-4EE1-BCDA-A22C1F40095D}"/>
                </a:ext>
              </a:extLst>
            </p:cNvPr>
            <p:cNvSpPr/>
            <p:nvPr/>
          </p:nvSpPr>
          <p:spPr>
            <a:xfrm>
              <a:off x="1246491" y="1205038"/>
              <a:ext cx="2701841" cy="2701841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41376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649564" y="0"/>
                    <a:pt x="3413760" y="764196"/>
                    <a:pt x="3413760" y="1706880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4155" tIns="679805" rIns="456285" bIns="1814475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25FD12F2-43EC-487A-AD79-1051CFC60B38}"/>
                    </a:ext>
                  </a:extLst>
                </p:cNvPr>
                <p:cNvSpPr txBox="1"/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25FD12F2-43EC-487A-AD79-1051CFC60B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F267CFAB-4E65-485B-B07E-2E4704E05FF1}"/>
              </a:ext>
            </a:extLst>
          </p:cNvPr>
          <p:cNvGrpSpPr/>
          <p:nvPr/>
        </p:nvGrpSpPr>
        <p:grpSpPr>
          <a:xfrm>
            <a:off x="4575235" y="2881540"/>
            <a:ext cx="1726523" cy="1726523"/>
            <a:chOff x="1287103" y="1250855"/>
            <a:chExt cx="2701841" cy="2701841"/>
          </a:xfrm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6EBC013-5672-45B1-8E13-E34624FE050F}"/>
                </a:ext>
              </a:extLst>
            </p:cNvPr>
            <p:cNvSpPr/>
            <p:nvPr/>
          </p:nvSpPr>
          <p:spPr>
            <a:xfrm>
              <a:off x="1287103" y="1250855"/>
              <a:ext cx="2701841" cy="2701841"/>
            </a:xfrm>
            <a:custGeom>
              <a:avLst/>
              <a:gdLst>
                <a:gd name="connsiteX0" fmla="*/ 3413760 w 3413760"/>
                <a:gd name="connsiteY0" fmla="*/ 1706880 h 3413760"/>
                <a:gd name="connsiteX1" fmla="*/ 1706880 w 3413760"/>
                <a:gd name="connsiteY1" fmla="*/ 3413760 h 3413760"/>
                <a:gd name="connsiteX2" fmla="*/ 1706880 w 3413760"/>
                <a:gd name="connsiteY2" fmla="*/ 1706880 h 3413760"/>
                <a:gd name="connsiteX3" fmla="*/ 341376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413760" y="1706880"/>
                  </a:moveTo>
                  <a:cubicBezTo>
                    <a:pt x="3413760" y="2649564"/>
                    <a:pt x="2649564" y="3413760"/>
                    <a:pt x="1706880" y="3413760"/>
                  </a:cubicBezTo>
                  <a:lnTo>
                    <a:pt x="1706880" y="1706880"/>
                  </a:lnTo>
                  <a:lnTo>
                    <a:pt x="3413760" y="170688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6100" tIns="1816100" rIns="43434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4C5302CA-B523-497B-A7F9-7437F72CE83A}"/>
                    </a:ext>
                  </a:extLst>
                </p:cNvPr>
                <p:cNvSpPr txBox="1"/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4C5302CA-B523-497B-A7F9-7437F72CE8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F3479874-0DC0-4B82-B6C4-F4E62BC48E76}"/>
              </a:ext>
            </a:extLst>
          </p:cNvPr>
          <p:cNvGrpSpPr/>
          <p:nvPr/>
        </p:nvGrpSpPr>
        <p:grpSpPr>
          <a:xfrm>
            <a:off x="4564994" y="2880880"/>
            <a:ext cx="1726523" cy="1726523"/>
            <a:chOff x="1254284" y="1205039"/>
            <a:chExt cx="2701841" cy="2701841"/>
          </a:xfrm>
        </p:grpSpPr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34EB6BAF-B0B2-40EB-BA7B-B2786DCC5807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1706880 w 3413760"/>
                <a:gd name="connsiteY0" fmla="*/ 3413760 h 3413760"/>
                <a:gd name="connsiteX1" fmla="*/ 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341376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3413760"/>
                  </a:moveTo>
                  <a:cubicBezTo>
                    <a:pt x="764196" y="3413760"/>
                    <a:pt x="0" y="2649564"/>
                    <a:pt x="0" y="1706880"/>
                  </a:cubicBezTo>
                  <a:lnTo>
                    <a:pt x="1706880" y="1706880"/>
                  </a:lnTo>
                  <a:lnTo>
                    <a:pt x="1706880" y="341376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4340" tIns="1816100" rIns="181610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82059FEB-E8BC-4409-9EB3-271118991E59}"/>
                    </a:ext>
                  </a:extLst>
                </p:cNvPr>
                <p:cNvSpPr txBox="1"/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82059FEB-E8BC-4409-9EB3-271118991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4CF70EFB-8BB7-4274-8A2F-0850A9630A1A}"/>
              </a:ext>
            </a:extLst>
          </p:cNvPr>
          <p:cNvGrpSpPr/>
          <p:nvPr/>
        </p:nvGrpSpPr>
        <p:grpSpPr>
          <a:xfrm>
            <a:off x="4564994" y="2880880"/>
            <a:ext cx="1726523" cy="1726523"/>
            <a:chOff x="1254284" y="1205039"/>
            <a:chExt cx="2701841" cy="2701841"/>
          </a:xfrm>
        </p:grpSpPr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38D5DED-242C-42F3-B6F2-F65299AC905D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0 w 3413760"/>
                <a:gd name="connsiteY0" fmla="*/ 1706880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0" y="1706880"/>
                  </a:moveTo>
                  <a:cubicBezTo>
                    <a:pt x="0" y="764196"/>
                    <a:pt x="764196" y="0"/>
                    <a:pt x="1706880" y="0"/>
                  </a:cubicBezTo>
                  <a:lnTo>
                    <a:pt x="1706880" y="1706880"/>
                  </a:lnTo>
                  <a:lnTo>
                    <a:pt x="0" y="170688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7360" tIns="711200" rIns="1849120" bIns="1849120" numCol="1" spcCol="1270" anchor="ctr" anchorCtr="0">
              <a:noAutofit/>
            </a:bodyPr>
            <a:lstStyle/>
            <a:p>
              <a:pPr marL="0" lvl="0" indent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4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A087D7F2-4591-4527-A972-6CC9583D8374}"/>
                    </a:ext>
                  </a:extLst>
                </p:cNvPr>
                <p:cNvSpPr txBox="1"/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A087D7F2-4591-4527-A972-6CC9583D83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8" name="Oval 187">
            <a:extLst>
              <a:ext uri="{FF2B5EF4-FFF2-40B4-BE49-F238E27FC236}">
                <a16:creationId xmlns:a16="http://schemas.microsoft.com/office/drawing/2014/main" id="{21EE9B50-E7B3-454F-ACF1-5A62C72ECC33}"/>
              </a:ext>
            </a:extLst>
          </p:cNvPr>
          <p:cNvSpPr/>
          <p:nvPr/>
        </p:nvSpPr>
        <p:spPr>
          <a:xfrm>
            <a:off x="4589375" y="2872772"/>
            <a:ext cx="1731503" cy="1731503"/>
          </a:xfrm>
          <a:prstGeom prst="ellipse">
            <a:avLst/>
          </a:prstGeom>
          <a:solidFill>
            <a:srgbClr val="D1EAF7"/>
          </a:solidFill>
          <a:ln w="57150">
            <a:solidFill>
              <a:srgbClr val="99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Google Shape;777;p37">
                <a:extLst>
                  <a:ext uri="{FF2B5EF4-FFF2-40B4-BE49-F238E27FC236}">
                    <a16:creationId xmlns:a16="http://schemas.microsoft.com/office/drawing/2014/main" id="{99AE0FC3-5128-4D3D-AF85-0FA23DA710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041" y="3765430"/>
                <a:ext cx="764752" cy="63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9" name="Google Shape;777;p37">
                <a:extLst>
                  <a:ext uri="{FF2B5EF4-FFF2-40B4-BE49-F238E27FC236}">
                    <a16:creationId xmlns:a16="http://schemas.microsoft.com/office/drawing/2014/main" id="{99AE0FC3-5128-4D3D-AF85-0FA23DA71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041" y="3765430"/>
                <a:ext cx="764752" cy="635100"/>
              </a:xfrm>
              <a:prstGeom prst="rect">
                <a:avLst/>
              </a:prstGeom>
              <a:blipFill>
                <a:blip r:embed="rId24"/>
                <a:stretch>
                  <a:fillRect b="-5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0" name="Google Shape;777;p37">
            <a:extLst>
              <a:ext uri="{FF2B5EF4-FFF2-40B4-BE49-F238E27FC236}">
                <a16:creationId xmlns:a16="http://schemas.microsoft.com/office/drawing/2014/main" id="{93A17B7E-C11E-4614-AC69-2988CF5F7678}"/>
              </a:ext>
            </a:extLst>
          </p:cNvPr>
          <p:cNvSpPr txBox="1">
            <a:spLocks/>
          </p:cNvSpPr>
          <p:nvPr/>
        </p:nvSpPr>
        <p:spPr>
          <a:xfrm>
            <a:off x="1546422" y="3933315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60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49" grpId="0" animBg="1"/>
      <p:bldP spid="162" grpId="0" animBg="1"/>
      <p:bldP spid="175" grpId="0" animBg="1"/>
      <p:bldP spid="1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5"/>
          <p:cNvGrpSpPr/>
          <p:nvPr/>
        </p:nvGrpSpPr>
        <p:grpSpPr>
          <a:xfrm rot="-3913">
            <a:off x="7403772" y="36303"/>
            <a:ext cx="1429628" cy="1442938"/>
            <a:chOff x="1626000" y="605300"/>
            <a:chExt cx="4068375" cy="4132125"/>
          </a:xfrm>
        </p:grpSpPr>
        <p:sp>
          <p:nvSpPr>
            <p:cNvPr id="737" name="Google Shape;737;p35"/>
            <p:cNvSpPr/>
            <p:nvPr/>
          </p:nvSpPr>
          <p:spPr>
            <a:xfrm>
              <a:off x="1626000" y="605300"/>
              <a:ext cx="4068375" cy="4132125"/>
            </a:xfrm>
            <a:custGeom>
              <a:avLst/>
              <a:gdLst/>
              <a:ahLst/>
              <a:cxnLst/>
              <a:rect l="l" t="t" r="r" b="b"/>
              <a:pathLst>
                <a:path w="162735" h="165285" extrusionOk="0">
                  <a:moveTo>
                    <a:pt x="145650" y="0"/>
                  </a:moveTo>
                  <a:lnTo>
                    <a:pt x="0" y="19635"/>
                  </a:lnTo>
                  <a:lnTo>
                    <a:pt x="19583" y="165284"/>
                  </a:lnTo>
                  <a:lnTo>
                    <a:pt x="136368" y="149526"/>
                  </a:lnTo>
                  <a:lnTo>
                    <a:pt x="162734" y="126985"/>
                  </a:lnTo>
                  <a:lnTo>
                    <a:pt x="1456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666666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5"/>
            <p:cNvSpPr/>
            <p:nvPr/>
          </p:nvSpPr>
          <p:spPr>
            <a:xfrm>
              <a:off x="5036475" y="3767150"/>
              <a:ext cx="657900" cy="576300"/>
            </a:xfrm>
            <a:custGeom>
              <a:avLst/>
              <a:gdLst/>
              <a:ahLst/>
              <a:cxnLst/>
              <a:rect l="l" t="t" r="r" b="b"/>
              <a:pathLst>
                <a:path w="26316" h="23052" extrusionOk="0">
                  <a:moveTo>
                    <a:pt x="16626" y="10965"/>
                  </a:moveTo>
                  <a:cubicBezTo>
                    <a:pt x="24377" y="3010"/>
                    <a:pt x="26315" y="511"/>
                    <a:pt x="26315" y="511"/>
                  </a:cubicBezTo>
                  <a:cubicBezTo>
                    <a:pt x="26315" y="511"/>
                    <a:pt x="20756" y="3469"/>
                    <a:pt x="10812" y="1"/>
                  </a:cubicBezTo>
                  <a:cubicBezTo>
                    <a:pt x="10812" y="1"/>
                    <a:pt x="8823" y="16728"/>
                    <a:pt x="0" y="23052"/>
                  </a:cubicBezTo>
                  <a:cubicBezTo>
                    <a:pt x="6120" y="19941"/>
                    <a:pt x="11730" y="15861"/>
                    <a:pt x="16626" y="10965"/>
                  </a:cubicBezTo>
                  <a:close/>
                </a:path>
              </a:pathLst>
            </a:custGeom>
            <a:solidFill>
              <a:srgbClr val="DABD71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2" name="Google Shape;752;p35"/>
          <p:cNvSpPr txBox="1">
            <a:spLocks noGrp="1"/>
          </p:cNvSpPr>
          <p:nvPr>
            <p:ph type="title"/>
          </p:nvPr>
        </p:nvSpPr>
        <p:spPr>
          <a:xfrm rot="-498617">
            <a:off x="7578855" y="447188"/>
            <a:ext cx="1079333" cy="5778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39" name="Google Shape;739;p35"/>
          <p:cNvSpPr txBox="1">
            <a:spLocks noGrp="1"/>
          </p:cNvSpPr>
          <p:nvPr>
            <p:ph type="title" idx="7"/>
          </p:nvPr>
        </p:nvSpPr>
        <p:spPr>
          <a:xfrm>
            <a:off x="1072744" y="387420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Fraction of a number </a:t>
            </a:r>
          </a:p>
        </p:txBody>
      </p:sp>
      <p:grpSp>
        <p:nvGrpSpPr>
          <p:cNvPr id="753" name="Google Shape;753;p35"/>
          <p:cNvGrpSpPr/>
          <p:nvPr/>
        </p:nvGrpSpPr>
        <p:grpSpPr>
          <a:xfrm>
            <a:off x="8426044" y="-33466"/>
            <a:ext cx="355973" cy="427192"/>
            <a:chOff x="2279900" y="1356008"/>
            <a:chExt cx="355973" cy="427192"/>
          </a:xfrm>
        </p:grpSpPr>
        <p:sp>
          <p:nvSpPr>
            <p:cNvPr id="754" name="Google Shape;754;p35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C9AE66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5" name="Google Shape;755;p35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756" name="Google Shape;756;p35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5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rgbClr val="BDE9FF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5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rgbClr val="BDE9FF"/>
              </a:solidFill>
              <a:ln>
                <a:noFill/>
              </a:ln>
              <a:effectLst>
                <a:outerShdw blurRad="28575" dist="9525" dir="6480000" algn="bl" rotWithShape="0">
                  <a:srgbClr val="3C78D8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760266-8967-486D-BEA8-35070DA9972E}"/>
              </a:ext>
            </a:extLst>
          </p:cNvPr>
          <p:cNvGrpSpPr/>
          <p:nvPr/>
        </p:nvGrpSpPr>
        <p:grpSpPr>
          <a:xfrm>
            <a:off x="937678" y="1178103"/>
            <a:ext cx="598311" cy="1209963"/>
            <a:chOff x="925689" y="1165720"/>
            <a:chExt cx="598311" cy="1209963"/>
          </a:xfrm>
        </p:grpSpPr>
        <p:sp>
          <p:nvSpPr>
            <p:cNvPr id="53" name="Google Shape;739;p35">
              <a:extLst>
                <a:ext uri="{FF2B5EF4-FFF2-40B4-BE49-F238E27FC236}">
                  <a16:creationId xmlns:a16="http://schemas.microsoft.com/office/drawing/2014/main" id="{5D17D47A-54A1-403F-B25E-99E978D9A9C3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1</a:t>
              </a:r>
            </a:p>
          </p:txBody>
        </p:sp>
        <p:sp>
          <p:nvSpPr>
            <p:cNvPr id="54" name="Google Shape;739;p35">
              <a:extLst>
                <a:ext uri="{FF2B5EF4-FFF2-40B4-BE49-F238E27FC236}">
                  <a16:creationId xmlns:a16="http://schemas.microsoft.com/office/drawing/2014/main" id="{D0E2252E-E895-43A2-BDE2-F84ED76BAC82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4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C5593E-36C2-4897-BFB6-4EF1DC33C4E4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Google Shape;739;p35">
            <a:extLst>
              <a:ext uri="{FF2B5EF4-FFF2-40B4-BE49-F238E27FC236}">
                <a16:creationId xmlns:a16="http://schemas.microsoft.com/office/drawing/2014/main" id="{056B3C84-01A3-488A-9E17-CC6C895AAE3C}"/>
              </a:ext>
            </a:extLst>
          </p:cNvPr>
          <p:cNvSpPr txBox="1">
            <a:spLocks/>
          </p:cNvSpPr>
          <p:nvPr/>
        </p:nvSpPr>
        <p:spPr>
          <a:xfrm>
            <a:off x="2374332" y="1488101"/>
            <a:ext cx="300202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/>
              <a:t>the cats </a:t>
            </a:r>
          </a:p>
        </p:txBody>
      </p:sp>
      <p:sp>
        <p:nvSpPr>
          <p:cNvPr id="65" name="Google Shape;739;p35">
            <a:extLst>
              <a:ext uri="{FF2B5EF4-FFF2-40B4-BE49-F238E27FC236}">
                <a16:creationId xmlns:a16="http://schemas.microsoft.com/office/drawing/2014/main" id="{F12619BA-B625-469C-B957-5FA24C10E575}"/>
              </a:ext>
            </a:extLst>
          </p:cNvPr>
          <p:cNvSpPr txBox="1">
            <a:spLocks/>
          </p:cNvSpPr>
          <p:nvPr/>
        </p:nvSpPr>
        <p:spPr>
          <a:xfrm>
            <a:off x="1729084" y="1448569"/>
            <a:ext cx="51025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/>
              <a:t>of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1672437-CE4B-4D36-BBFC-ED0CCD502378}"/>
              </a:ext>
            </a:extLst>
          </p:cNvPr>
          <p:cNvGrpSpPr/>
          <p:nvPr/>
        </p:nvGrpSpPr>
        <p:grpSpPr>
          <a:xfrm>
            <a:off x="937678" y="1178103"/>
            <a:ext cx="598311" cy="1209963"/>
            <a:chOff x="925689" y="1165720"/>
            <a:chExt cx="598311" cy="1209963"/>
          </a:xfrm>
        </p:grpSpPr>
        <p:sp>
          <p:nvSpPr>
            <p:cNvPr id="84" name="Google Shape;739;p35">
              <a:extLst>
                <a:ext uri="{FF2B5EF4-FFF2-40B4-BE49-F238E27FC236}">
                  <a16:creationId xmlns:a16="http://schemas.microsoft.com/office/drawing/2014/main" id="{F7C3358F-5A44-4F12-833A-5B9B4A6C2CA3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1</a:t>
              </a:r>
            </a:p>
          </p:txBody>
        </p:sp>
        <p:sp>
          <p:nvSpPr>
            <p:cNvPr id="85" name="Google Shape;739;p35">
              <a:extLst>
                <a:ext uri="{FF2B5EF4-FFF2-40B4-BE49-F238E27FC236}">
                  <a16:creationId xmlns:a16="http://schemas.microsoft.com/office/drawing/2014/main" id="{90079E6F-5DB0-421F-B647-9B70AB85E812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4</a:t>
              </a: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2581777-B7DB-48C9-AD54-B522EA3DAB9F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phic 23" descr="Cat with solid fill">
            <a:extLst>
              <a:ext uri="{FF2B5EF4-FFF2-40B4-BE49-F238E27FC236}">
                <a16:creationId xmlns:a16="http://schemas.microsoft.com/office/drawing/2014/main" id="{6AA675D9-87F3-4C05-9E64-0665C52B8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9403" y="1236658"/>
            <a:ext cx="949710" cy="949710"/>
          </a:xfrm>
          <a:prstGeom prst="rect">
            <a:avLst/>
          </a:prstGeom>
        </p:spPr>
      </p:pic>
      <p:pic>
        <p:nvPicPr>
          <p:cNvPr id="97" name="Graphic 96" descr="Cat with solid fill">
            <a:extLst>
              <a:ext uri="{FF2B5EF4-FFF2-40B4-BE49-F238E27FC236}">
                <a16:creationId xmlns:a16="http://schemas.microsoft.com/office/drawing/2014/main" id="{732EDE3E-83F0-4540-9B09-47EAD4B13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3400" y="1236657"/>
            <a:ext cx="949710" cy="949710"/>
          </a:xfrm>
          <a:prstGeom prst="rect">
            <a:avLst/>
          </a:prstGeom>
        </p:spPr>
      </p:pic>
      <p:pic>
        <p:nvPicPr>
          <p:cNvPr id="99" name="Graphic 98" descr="Cat with solid fill">
            <a:extLst>
              <a:ext uri="{FF2B5EF4-FFF2-40B4-BE49-F238E27FC236}">
                <a16:creationId xmlns:a16="http://schemas.microsoft.com/office/drawing/2014/main" id="{F866584D-779E-4DFB-BAFE-36DEFD2FB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0443" y="1236656"/>
            <a:ext cx="949710" cy="949710"/>
          </a:xfrm>
          <a:prstGeom prst="rect">
            <a:avLst/>
          </a:prstGeom>
        </p:spPr>
      </p:pic>
      <p:pic>
        <p:nvPicPr>
          <p:cNvPr id="102" name="Graphic 101" descr="Cat with solid fill">
            <a:extLst>
              <a:ext uri="{FF2B5EF4-FFF2-40B4-BE49-F238E27FC236}">
                <a16:creationId xmlns:a16="http://schemas.microsoft.com/office/drawing/2014/main" id="{73C76813-CB38-47E4-A218-18BFFCE5E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76334" y="1289181"/>
            <a:ext cx="949710" cy="949710"/>
          </a:xfrm>
          <a:prstGeom prst="rect">
            <a:avLst/>
          </a:prstGeom>
        </p:spPr>
      </p:pic>
      <p:pic>
        <p:nvPicPr>
          <p:cNvPr id="106" name="Graphic 105" descr="Cat with solid fill">
            <a:extLst>
              <a:ext uri="{FF2B5EF4-FFF2-40B4-BE49-F238E27FC236}">
                <a16:creationId xmlns:a16="http://schemas.microsoft.com/office/drawing/2014/main" id="{3EA2601F-9648-4C66-8D3A-ABF98F3DA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6020" y="2202028"/>
            <a:ext cx="949710" cy="949710"/>
          </a:xfrm>
          <a:prstGeom prst="rect">
            <a:avLst/>
          </a:prstGeom>
        </p:spPr>
      </p:pic>
      <p:pic>
        <p:nvPicPr>
          <p:cNvPr id="107" name="Graphic 106" descr="Cat with solid fill">
            <a:extLst>
              <a:ext uri="{FF2B5EF4-FFF2-40B4-BE49-F238E27FC236}">
                <a16:creationId xmlns:a16="http://schemas.microsoft.com/office/drawing/2014/main" id="{993AB53D-4142-4FF6-874D-61668A524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0017" y="2202027"/>
            <a:ext cx="949710" cy="949710"/>
          </a:xfrm>
          <a:prstGeom prst="rect">
            <a:avLst/>
          </a:prstGeom>
        </p:spPr>
      </p:pic>
      <p:pic>
        <p:nvPicPr>
          <p:cNvPr id="108" name="Graphic 107" descr="Cat with solid fill">
            <a:extLst>
              <a:ext uri="{FF2B5EF4-FFF2-40B4-BE49-F238E27FC236}">
                <a16:creationId xmlns:a16="http://schemas.microsoft.com/office/drawing/2014/main" id="{859C1A57-44EF-46F1-9282-EFDAF7199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7060" y="2202026"/>
            <a:ext cx="949710" cy="949710"/>
          </a:xfrm>
          <a:prstGeom prst="rect">
            <a:avLst/>
          </a:prstGeom>
        </p:spPr>
      </p:pic>
      <p:pic>
        <p:nvPicPr>
          <p:cNvPr id="109" name="Graphic 108" descr="Cat with solid fill">
            <a:extLst>
              <a:ext uri="{FF2B5EF4-FFF2-40B4-BE49-F238E27FC236}">
                <a16:creationId xmlns:a16="http://schemas.microsoft.com/office/drawing/2014/main" id="{E09D2E42-11A1-4AE9-B4C4-CB07DD09F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2951" y="2254551"/>
            <a:ext cx="949710" cy="949710"/>
          </a:xfrm>
          <a:prstGeom prst="rect">
            <a:avLst/>
          </a:prstGeom>
        </p:spPr>
      </p:pic>
      <p:pic>
        <p:nvPicPr>
          <p:cNvPr id="110" name="Graphic 109" descr="Cat with solid fill">
            <a:extLst>
              <a:ext uri="{FF2B5EF4-FFF2-40B4-BE49-F238E27FC236}">
                <a16:creationId xmlns:a16="http://schemas.microsoft.com/office/drawing/2014/main" id="{C67959F7-747D-4994-BAB0-32FFADB63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6020" y="3302709"/>
            <a:ext cx="949710" cy="949710"/>
          </a:xfrm>
          <a:prstGeom prst="rect">
            <a:avLst/>
          </a:prstGeom>
        </p:spPr>
      </p:pic>
      <p:pic>
        <p:nvPicPr>
          <p:cNvPr id="111" name="Graphic 110" descr="Cat with solid fill">
            <a:extLst>
              <a:ext uri="{FF2B5EF4-FFF2-40B4-BE49-F238E27FC236}">
                <a16:creationId xmlns:a16="http://schemas.microsoft.com/office/drawing/2014/main" id="{B5FE3CE9-3051-4AA7-8C3E-541A72950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0017" y="3302708"/>
            <a:ext cx="949710" cy="949710"/>
          </a:xfrm>
          <a:prstGeom prst="rect">
            <a:avLst/>
          </a:prstGeom>
        </p:spPr>
      </p:pic>
      <p:pic>
        <p:nvPicPr>
          <p:cNvPr id="112" name="Graphic 111" descr="Cat with solid fill">
            <a:extLst>
              <a:ext uri="{FF2B5EF4-FFF2-40B4-BE49-F238E27FC236}">
                <a16:creationId xmlns:a16="http://schemas.microsoft.com/office/drawing/2014/main" id="{3BD192A9-D42F-4ED0-8A05-5D22D27A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7060" y="3302707"/>
            <a:ext cx="949710" cy="949710"/>
          </a:xfrm>
          <a:prstGeom prst="rect">
            <a:avLst/>
          </a:prstGeom>
        </p:spPr>
      </p:pic>
      <p:pic>
        <p:nvPicPr>
          <p:cNvPr id="113" name="Graphic 112" descr="Cat with solid fill">
            <a:extLst>
              <a:ext uri="{FF2B5EF4-FFF2-40B4-BE49-F238E27FC236}">
                <a16:creationId xmlns:a16="http://schemas.microsoft.com/office/drawing/2014/main" id="{0053577A-DB46-47BC-93F8-750C40AA0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2951" y="3355232"/>
            <a:ext cx="949710" cy="949710"/>
          </a:xfrm>
          <a:prstGeom prst="rect">
            <a:avLst/>
          </a:prstGeom>
        </p:spPr>
      </p:pic>
      <p:sp>
        <p:nvSpPr>
          <p:cNvPr id="114" name="Google Shape;739;p35">
            <a:extLst>
              <a:ext uri="{FF2B5EF4-FFF2-40B4-BE49-F238E27FC236}">
                <a16:creationId xmlns:a16="http://schemas.microsoft.com/office/drawing/2014/main" id="{B7A089D4-416E-4DC1-B232-A33FAA48CAE1}"/>
              </a:ext>
            </a:extLst>
          </p:cNvPr>
          <p:cNvSpPr txBox="1">
            <a:spLocks/>
          </p:cNvSpPr>
          <p:nvPr/>
        </p:nvSpPr>
        <p:spPr>
          <a:xfrm>
            <a:off x="1657230" y="2424732"/>
            <a:ext cx="1713075" cy="72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3600" dirty="0"/>
              <a:t>3 cats</a:t>
            </a:r>
          </a:p>
        </p:txBody>
      </p:sp>
    </p:spTree>
    <p:extLst>
      <p:ext uri="{BB962C8B-B14F-4D97-AF65-F5344CB8AC3E}">
        <p14:creationId xmlns:p14="http://schemas.microsoft.com/office/powerpoint/2010/main" val="313668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777;p37">
            <a:extLst>
              <a:ext uri="{FF2B5EF4-FFF2-40B4-BE49-F238E27FC236}">
                <a16:creationId xmlns:a16="http://schemas.microsoft.com/office/drawing/2014/main" id="{4D20F56D-3218-408F-AD7C-0DB8D6FAC2BA}"/>
              </a:ext>
            </a:extLst>
          </p:cNvPr>
          <p:cNvSpPr txBox="1">
            <a:spLocks/>
          </p:cNvSpPr>
          <p:nvPr/>
        </p:nvSpPr>
        <p:spPr>
          <a:xfrm>
            <a:off x="394161" y="-1652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accent1"/>
                </a:solidFill>
                <a:latin typeface="Chelsea Market"/>
                <a:sym typeface="Chelsea Market"/>
              </a:rPr>
              <a:t>What is three quarters of 5? </a:t>
            </a:r>
          </a:p>
        </p:txBody>
      </p:sp>
      <p:grpSp>
        <p:nvGrpSpPr>
          <p:cNvPr id="107" name="Google Shape;784;p37">
            <a:extLst>
              <a:ext uri="{FF2B5EF4-FFF2-40B4-BE49-F238E27FC236}">
                <a16:creationId xmlns:a16="http://schemas.microsoft.com/office/drawing/2014/main" id="{11D262F7-3528-4712-B3A5-414157EBB415}"/>
              </a:ext>
            </a:extLst>
          </p:cNvPr>
          <p:cNvGrpSpPr/>
          <p:nvPr/>
        </p:nvGrpSpPr>
        <p:grpSpPr>
          <a:xfrm>
            <a:off x="7669093" y="16337"/>
            <a:ext cx="1463412" cy="1383377"/>
            <a:chOff x="7519871" y="1100273"/>
            <a:chExt cx="1463412" cy="1383377"/>
          </a:xfrm>
        </p:grpSpPr>
        <p:sp>
          <p:nvSpPr>
            <p:cNvPr id="108" name="Google Shape;785;p37">
              <a:extLst>
                <a:ext uri="{FF2B5EF4-FFF2-40B4-BE49-F238E27FC236}">
                  <a16:creationId xmlns:a16="http://schemas.microsoft.com/office/drawing/2014/main" id="{8C2631C1-EFD3-42FA-91E0-58F96384866F}"/>
                </a:ext>
              </a:extLst>
            </p:cNvPr>
            <p:cNvSpPr/>
            <p:nvPr/>
          </p:nvSpPr>
          <p:spPr>
            <a:xfrm>
              <a:off x="7519871" y="1110968"/>
              <a:ext cx="1368425" cy="1372682"/>
            </a:xfrm>
            <a:custGeom>
              <a:avLst/>
              <a:gdLst/>
              <a:ahLst/>
              <a:cxnLst/>
              <a:rect l="l" t="t" r="r" b="b"/>
              <a:pathLst>
                <a:path w="206399" h="207041" extrusionOk="0">
                  <a:moveTo>
                    <a:pt x="153" y="183716"/>
                  </a:moveTo>
                  <a:lnTo>
                    <a:pt x="153" y="183716"/>
                  </a:lnTo>
                  <a:cubicBezTo>
                    <a:pt x="63" y="183826"/>
                    <a:pt x="12" y="183898"/>
                    <a:pt x="2" y="183898"/>
                  </a:cubicBezTo>
                  <a:cubicBezTo>
                    <a:pt x="1" y="183898"/>
                    <a:pt x="0" y="183897"/>
                    <a:pt x="0" y="183895"/>
                  </a:cubicBezTo>
                  <a:lnTo>
                    <a:pt x="0" y="183895"/>
                  </a:lnTo>
                  <a:cubicBezTo>
                    <a:pt x="0" y="184228"/>
                    <a:pt x="11" y="184381"/>
                    <a:pt x="31" y="184381"/>
                  </a:cubicBezTo>
                  <a:cubicBezTo>
                    <a:pt x="57" y="184381"/>
                    <a:pt x="98" y="184143"/>
                    <a:pt x="153" y="183716"/>
                  </a:cubicBezTo>
                  <a:close/>
                  <a:moveTo>
                    <a:pt x="22505" y="0"/>
                  </a:moveTo>
                  <a:lnTo>
                    <a:pt x="9130" y="109565"/>
                  </a:lnTo>
                  <a:cubicBezTo>
                    <a:pt x="9130" y="109565"/>
                    <a:pt x="7652" y="121461"/>
                    <a:pt x="5915" y="135735"/>
                  </a:cubicBezTo>
                  <a:cubicBezTo>
                    <a:pt x="5015" y="142872"/>
                    <a:pt x="4115" y="150588"/>
                    <a:pt x="3215" y="157725"/>
                  </a:cubicBezTo>
                  <a:cubicBezTo>
                    <a:pt x="2315" y="165634"/>
                    <a:pt x="1543" y="169363"/>
                    <a:pt x="964" y="176179"/>
                  </a:cubicBezTo>
                  <a:cubicBezTo>
                    <a:pt x="603" y="179471"/>
                    <a:pt x="317" y="182437"/>
                    <a:pt x="153" y="183716"/>
                  </a:cubicBezTo>
                  <a:lnTo>
                    <a:pt x="153" y="183716"/>
                  </a:lnTo>
                  <a:cubicBezTo>
                    <a:pt x="442" y="183362"/>
                    <a:pt x="1131" y="182616"/>
                    <a:pt x="2154" y="182616"/>
                  </a:cubicBezTo>
                  <a:cubicBezTo>
                    <a:pt x="2956" y="182616"/>
                    <a:pt x="3963" y="183074"/>
                    <a:pt x="5144" y="184538"/>
                  </a:cubicBezTo>
                  <a:cubicBezTo>
                    <a:pt x="8313" y="185916"/>
                    <a:pt x="11679" y="186604"/>
                    <a:pt x="15077" y="186604"/>
                  </a:cubicBezTo>
                  <a:cubicBezTo>
                    <a:pt x="16437" y="186604"/>
                    <a:pt x="17802" y="186494"/>
                    <a:pt x="19161" y="186274"/>
                  </a:cubicBezTo>
                  <a:cubicBezTo>
                    <a:pt x="21112" y="186359"/>
                    <a:pt x="23118" y="190219"/>
                    <a:pt x="25291" y="190219"/>
                  </a:cubicBezTo>
                  <a:cubicBezTo>
                    <a:pt x="26413" y="190219"/>
                    <a:pt x="27580" y="189190"/>
                    <a:pt x="28806" y="186081"/>
                  </a:cubicBezTo>
                  <a:cubicBezTo>
                    <a:pt x="30346" y="189368"/>
                    <a:pt x="31968" y="190296"/>
                    <a:pt x="33647" y="190296"/>
                  </a:cubicBezTo>
                  <a:cubicBezTo>
                    <a:pt x="35612" y="190296"/>
                    <a:pt x="37656" y="189024"/>
                    <a:pt x="39737" y="188781"/>
                  </a:cubicBezTo>
                  <a:cubicBezTo>
                    <a:pt x="40139" y="188654"/>
                    <a:pt x="40542" y="188599"/>
                    <a:pt x="40948" y="188599"/>
                  </a:cubicBezTo>
                  <a:cubicBezTo>
                    <a:pt x="43648" y="188599"/>
                    <a:pt x="46418" y="191059"/>
                    <a:pt x="49299" y="191059"/>
                  </a:cubicBezTo>
                  <a:cubicBezTo>
                    <a:pt x="50131" y="191059"/>
                    <a:pt x="50973" y="190854"/>
                    <a:pt x="51825" y="190325"/>
                  </a:cubicBezTo>
                  <a:cubicBezTo>
                    <a:pt x="53234" y="187842"/>
                    <a:pt x="54637" y="186964"/>
                    <a:pt x="56039" y="186964"/>
                  </a:cubicBezTo>
                  <a:cubicBezTo>
                    <a:pt x="58923" y="186964"/>
                    <a:pt x="61807" y="190679"/>
                    <a:pt x="64749" y="191804"/>
                  </a:cubicBezTo>
                  <a:cubicBezTo>
                    <a:pt x="67758" y="193131"/>
                    <a:pt x="70828" y="194245"/>
                    <a:pt x="73937" y="194245"/>
                  </a:cubicBezTo>
                  <a:cubicBezTo>
                    <a:pt x="75346" y="194245"/>
                    <a:pt x="76764" y="194017"/>
                    <a:pt x="78187" y="193475"/>
                  </a:cubicBezTo>
                  <a:cubicBezTo>
                    <a:pt x="80502" y="193797"/>
                    <a:pt x="82752" y="194247"/>
                    <a:pt x="85067" y="194568"/>
                  </a:cubicBezTo>
                  <a:cubicBezTo>
                    <a:pt x="85478" y="193968"/>
                    <a:pt x="85881" y="193735"/>
                    <a:pt x="86280" y="193735"/>
                  </a:cubicBezTo>
                  <a:cubicBezTo>
                    <a:pt x="87674" y="193735"/>
                    <a:pt x="89007" y="196593"/>
                    <a:pt x="90391" y="196593"/>
                  </a:cubicBezTo>
                  <a:cubicBezTo>
                    <a:pt x="90901" y="196593"/>
                    <a:pt x="91418" y="196206"/>
                    <a:pt x="91947" y="195147"/>
                  </a:cubicBezTo>
                  <a:cubicBezTo>
                    <a:pt x="92620" y="194452"/>
                    <a:pt x="93285" y="194181"/>
                    <a:pt x="93946" y="194181"/>
                  </a:cubicBezTo>
                  <a:cubicBezTo>
                    <a:pt x="96286" y="194181"/>
                    <a:pt x="98564" y="197585"/>
                    <a:pt x="100895" y="197585"/>
                  </a:cubicBezTo>
                  <a:cubicBezTo>
                    <a:pt x="101740" y="197585"/>
                    <a:pt x="102592" y="197137"/>
                    <a:pt x="103456" y="195919"/>
                  </a:cubicBezTo>
                  <a:cubicBezTo>
                    <a:pt x="107250" y="196690"/>
                    <a:pt x="111044" y="196176"/>
                    <a:pt x="114709" y="197912"/>
                  </a:cubicBezTo>
                  <a:cubicBezTo>
                    <a:pt x="117229" y="196738"/>
                    <a:pt x="119730" y="195972"/>
                    <a:pt x="122183" y="195972"/>
                  </a:cubicBezTo>
                  <a:cubicBezTo>
                    <a:pt x="124299" y="195972"/>
                    <a:pt x="126379" y="196542"/>
                    <a:pt x="128404" y="197912"/>
                  </a:cubicBezTo>
                  <a:cubicBezTo>
                    <a:pt x="128438" y="197911"/>
                    <a:pt x="128471" y="197911"/>
                    <a:pt x="128504" y="197911"/>
                  </a:cubicBezTo>
                  <a:cubicBezTo>
                    <a:pt x="132488" y="197911"/>
                    <a:pt x="136271" y="201286"/>
                    <a:pt x="139942" y="201286"/>
                  </a:cubicBezTo>
                  <a:cubicBezTo>
                    <a:pt x="140384" y="201286"/>
                    <a:pt x="140825" y="201237"/>
                    <a:pt x="141264" y="201127"/>
                  </a:cubicBezTo>
                  <a:cubicBezTo>
                    <a:pt x="143416" y="202371"/>
                    <a:pt x="145516" y="202842"/>
                    <a:pt x="147563" y="202842"/>
                  </a:cubicBezTo>
                  <a:cubicBezTo>
                    <a:pt x="149429" y="202842"/>
                    <a:pt x="151252" y="202450"/>
                    <a:pt x="153031" y="201898"/>
                  </a:cubicBezTo>
                  <a:cubicBezTo>
                    <a:pt x="154564" y="204854"/>
                    <a:pt x="156098" y="205742"/>
                    <a:pt x="157605" y="205742"/>
                  </a:cubicBezTo>
                  <a:cubicBezTo>
                    <a:pt x="159574" y="205742"/>
                    <a:pt x="161498" y="204228"/>
                    <a:pt x="163318" y="203827"/>
                  </a:cubicBezTo>
                  <a:cubicBezTo>
                    <a:pt x="163639" y="203913"/>
                    <a:pt x="163958" y="203948"/>
                    <a:pt x="164273" y="203948"/>
                  </a:cubicBezTo>
                  <a:cubicBezTo>
                    <a:pt x="165934" y="203948"/>
                    <a:pt x="167517" y="202957"/>
                    <a:pt x="169002" y="202957"/>
                  </a:cubicBezTo>
                  <a:cubicBezTo>
                    <a:pt x="170005" y="202957"/>
                    <a:pt x="170963" y="203408"/>
                    <a:pt x="171870" y="204920"/>
                  </a:cubicBezTo>
                  <a:cubicBezTo>
                    <a:pt x="172837" y="203446"/>
                    <a:pt x="173740" y="202898"/>
                    <a:pt x="174587" y="202898"/>
                  </a:cubicBezTo>
                  <a:cubicBezTo>
                    <a:pt x="175992" y="202898"/>
                    <a:pt x="177241" y="204408"/>
                    <a:pt x="178364" y="205692"/>
                  </a:cubicBezTo>
                  <a:cubicBezTo>
                    <a:pt x="179447" y="206716"/>
                    <a:pt x="180385" y="207040"/>
                    <a:pt x="181165" y="207040"/>
                  </a:cubicBezTo>
                  <a:cubicBezTo>
                    <a:pt x="182518" y="207040"/>
                    <a:pt x="183397" y="206066"/>
                    <a:pt x="183736" y="206066"/>
                  </a:cubicBezTo>
                  <a:cubicBezTo>
                    <a:pt x="183841" y="206066"/>
                    <a:pt x="183894" y="206158"/>
                    <a:pt x="183894" y="206399"/>
                  </a:cubicBezTo>
                  <a:cubicBezTo>
                    <a:pt x="184023" y="204663"/>
                    <a:pt x="184215" y="202927"/>
                    <a:pt x="184537" y="201255"/>
                  </a:cubicBezTo>
                  <a:cubicBezTo>
                    <a:pt x="184545" y="201268"/>
                    <a:pt x="184553" y="201274"/>
                    <a:pt x="184561" y="201274"/>
                  </a:cubicBezTo>
                  <a:cubicBezTo>
                    <a:pt x="184893" y="201274"/>
                    <a:pt x="185583" y="191565"/>
                    <a:pt x="186273" y="187238"/>
                  </a:cubicBezTo>
                  <a:cubicBezTo>
                    <a:pt x="186980" y="181194"/>
                    <a:pt x="187752" y="178365"/>
                    <a:pt x="188781" y="166663"/>
                  </a:cubicBezTo>
                  <a:cubicBezTo>
                    <a:pt x="189681" y="158947"/>
                    <a:pt x="190710" y="150459"/>
                    <a:pt x="191803" y="141650"/>
                  </a:cubicBezTo>
                  <a:cubicBezTo>
                    <a:pt x="198297" y="88668"/>
                    <a:pt x="206398" y="22440"/>
                    <a:pt x="206398" y="22440"/>
                  </a:cubicBezTo>
                  <a:lnTo>
                    <a:pt x="22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999999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86;p37">
              <a:extLst>
                <a:ext uri="{FF2B5EF4-FFF2-40B4-BE49-F238E27FC236}">
                  <a16:creationId xmlns:a16="http://schemas.microsoft.com/office/drawing/2014/main" id="{6DBC3594-17BD-4DEC-97B9-8834757B9F2D}"/>
                </a:ext>
              </a:extLst>
            </p:cNvPr>
            <p:cNvSpPr/>
            <p:nvPr/>
          </p:nvSpPr>
          <p:spPr>
            <a:xfrm rot="6663897">
              <a:off x="8549360" y="1063899"/>
              <a:ext cx="397549" cy="470297"/>
            </a:xfrm>
            <a:custGeom>
              <a:avLst/>
              <a:gdLst/>
              <a:ahLst/>
              <a:cxnLst/>
              <a:rect l="l" t="t" r="r" b="b"/>
              <a:pathLst>
                <a:path w="44204" h="52293" extrusionOk="0">
                  <a:moveTo>
                    <a:pt x="35127" y="1"/>
                  </a:moveTo>
                  <a:cubicBezTo>
                    <a:pt x="34818" y="1"/>
                    <a:pt x="34509" y="20"/>
                    <a:pt x="34200" y="61"/>
                  </a:cubicBezTo>
                  <a:cubicBezTo>
                    <a:pt x="33328" y="119"/>
                    <a:pt x="32513" y="352"/>
                    <a:pt x="31699" y="643"/>
                  </a:cubicBezTo>
                  <a:cubicBezTo>
                    <a:pt x="31350" y="817"/>
                    <a:pt x="31001" y="992"/>
                    <a:pt x="30652" y="1166"/>
                  </a:cubicBezTo>
                  <a:lnTo>
                    <a:pt x="30129" y="1457"/>
                  </a:lnTo>
                  <a:lnTo>
                    <a:pt x="29721" y="1748"/>
                  </a:lnTo>
                  <a:cubicBezTo>
                    <a:pt x="29431" y="1922"/>
                    <a:pt x="29198" y="2155"/>
                    <a:pt x="28965" y="2329"/>
                  </a:cubicBezTo>
                  <a:lnTo>
                    <a:pt x="28733" y="2620"/>
                  </a:lnTo>
                  <a:lnTo>
                    <a:pt x="28500" y="2853"/>
                  </a:lnTo>
                  <a:lnTo>
                    <a:pt x="28093" y="3260"/>
                  </a:lnTo>
                  <a:lnTo>
                    <a:pt x="12738" y="22046"/>
                  </a:lnTo>
                  <a:lnTo>
                    <a:pt x="2618" y="34318"/>
                  </a:lnTo>
                  <a:lnTo>
                    <a:pt x="2153" y="34900"/>
                  </a:lnTo>
                  <a:lnTo>
                    <a:pt x="1920" y="35191"/>
                  </a:lnTo>
                  <a:lnTo>
                    <a:pt x="1687" y="35656"/>
                  </a:lnTo>
                  <a:cubicBezTo>
                    <a:pt x="1513" y="35947"/>
                    <a:pt x="1338" y="36238"/>
                    <a:pt x="1164" y="36587"/>
                  </a:cubicBezTo>
                  <a:lnTo>
                    <a:pt x="931" y="37168"/>
                  </a:lnTo>
                  <a:cubicBezTo>
                    <a:pt x="815" y="37401"/>
                    <a:pt x="757" y="37575"/>
                    <a:pt x="699" y="37808"/>
                  </a:cubicBezTo>
                  <a:cubicBezTo>
                    <a:pt x="175" y="39262"/>
                    <a:pt x="1" y="40832"/>
                    <a:pt x="175" y="42403"/>
                  </a:cubicBezTo>
                  <a:cubicBezTo>
                    <a:pt x="291" y="43450"/>
                    <a:pt x="524" y="44439"/>
                    <a:pt x="873" y="45427"/>
                  </a:cubicBezTo>
                  <a:cubicBezTo>
                    <a:pt x="1106" y="45893"/>
                    <a:pt x="1338" y="46300"/>
                    <a:pt x="1571" y="46765"/>
                  </a:cubicBezTo>
                  <a:lnTo>
                    <a:pt x="1920" y="47347"/>
                  </a:lnTo>
                  <a:cubicBezTo>
                    <a:pt x="2036" y="47521"/>
                    <a:pt x="2153" y="47696"/>
                    <a:pt x="2269" y="47870"/>
                  </a:cubicBezTo>
                  <a:cubicBezTo>
                    <a:pt x="2502" y="48161"/>
                    <a:pt x="2734" y="48452"/>
                    <a:pt x="3025" y="48684"/>
                  </a:cubicBezTo>
                  <a:lnTo>
                    <a:pt x="3316" y="49033"/>
                  </a:lnTo>
                  <a:lnTo>
                    <a:pt x="3607" y="49324"/>
                  </a:lnTo>
                  <a:lnTo>
                    <a:pt x="4188" y="49789"/>
                  </a:lnTo>
                  <a:lnTo>
                    <a:pt x="4770" y="50255"/>
                  </a:lnTo>
                  <a:lnTo>
                    <a:pt x="5061" y="50487"/>
                  </a:lnTo>
                  <a:lnTo>
                    <a:pt x="5468" y="50720"/>
                  </a:lnTo>
                  <a:cubicBezTo>
                    <a:pt x="5759" y="50894"/>
                    <a:pt x="6108" y="51069"/>
                    <a:pt x="6457" y="51243"/>
                  </a:cubicBezTo>
                  <a:lnTo>
                    <a:pt x="7038" y="51476"/>
                  </a:lnTo>
                  <a:lnTo>
                    <a:pt x="7620" y="51709"/>
                  </a:lnTo>
                  <a:cubicBezTo>
                    <a:pt x="8085" y="51883"/>
                    <a:pt x="8609" y="52000"/>
                    <a:pt x="9074" y="52116"/>
                  </a:cubicBezTo>
                  <a:cubicBezTo>
                    <a:pt x="9750" y="52229"/>
                    <a:pt x="10426" y="52293"/>
                    <a:pt x="11102" y="52293"/>
                  </a:cubicBezTo>
                  <a:cubicBezTo>
                    <a:pt x="11473" y="52293"/>
                    <a:pt x="11844" y="52273"/>
                    <a:pt x="12215" y="52232"/>
                  </a:cubicBezTo>
                  <a:cubicBezTo>
                    <a:pt x="13262" y="52116"/>
                    <a:pt x="14309" y="51883"/>
                    <a:pt x="15297" y="51534"/>
                  </a:cubicBezTo>
                  <a:cubicBezTo>
                    <a:pt x="15704" y="51302"/>
                    <a:pt x="16170" y="51127"/>
                    <a:pt x="16577" y="50894"/>
                  </a:cubicBezTo>
                  <a:lnTo>
                    <a:pt x="17158" y="50545"/>
                  </a:lnTo>
                  <a:lnTo>
                    <a:pt x="17682" y="50138"/>
                  </a:lnTo>
                  <a:cubicBezTo>
                    <a:pt x="17973" y="49906"/>
                    <a:pt x="18264" y="49673"/>
                    <a:pt x="18554" y="49440"/>
                  </a:cubicBezTo>
                  <a:lnTo>
                    <a:pt x="18671" y="49266"/>
                  </a:lnTo>
                  <a:lnTo>
                    <a:pt x="18671" y="45253"/>
                  </a:lnTo>
                  <a:lnTo>
                    <a:pt x="17566" y="46590"/>
                  </a:lnTo>
                  <a:lnTo>
                    <a:pt x="17217" y="46998"/>
                  </a:lnTo>
                  <a:cubicBezTo>
                    <a:pt x="17158" y="47056"/>
                    <a:pt x="17042" y="47172"/>
                    <a:pt x="16984" y="47230"/>
                  </a:cubicBezTo>
                  <a:cubicBezTo>
                    <a:pt x="16926" y="47288"/>
                    <a:pt x="16810" y="47405"/>
                    <a:pt x="16751" y="47463"/>
                  </a:cubicBezTo>
                  <a:cubicBezTo>
                    <a:pt x="16519" y="47637"/>
                    <a:pt x="16286" y="47812"/>
                    <a:pt x="16053" y="47986"/>
                  </a:cubicBezTo>
                  <a:lnTo>
                    <a:pt x="15704" y="48277"/>
                  </a:lnTo>
                  <a:lnTo>
                    <a:pt x="15239" y="48510"/>
                  </a:lnTo>
                  <a:cubicBezTo>
                    <a:pt x="14948" y="48742"/>
                    <a:pt x="14599" y="48859"/>
                    <a:pt x="14250" y="49033"/>
                  </a:cubicBezTo>
                  <a:cubicBezTo>
                    <a:pt x="13494" y="49324"/>
                    <a:pt x="12738" y="49499"/>
                    <a:pt x="11924" y="49615"/>
                  </a:cubicBezTo>
                  <a:cubicBezTo>
                    <a:pt x="11721" y="49630"/>
                    <a:pt x="11515" y="49638"/>
                    <a:pt x="11305" y="49638"/>
                  </a:cubicBezTo>
                  <a:cubicBezTo>
                    <a:pt x="10731" y="49638"/>
                    <a:pt x="10135" y="49584"/>
                    <a:pt x="9539" y="49499"/>
                  </a:cubicBezTo>
                  <a:cubicBezTo>
                    <a:pt x="9190" y="49382"/>
                    <a:pt x="8841" y="49324"/>
                    <a:pt x="8492" y="49208"/>
                  </a:cubicBezTo>
                  <a:lnTo>
                    <a:pt x="8027" y="49033"/>
                  </a:lnTo>
                  <a:lnTo>
                    <a:pt x="7562" y="48801"/>
                  </a:lnTo>
                  <a:cubicBezTo>
                    <a:pt x="7329" y="48684"/>
                    <a:pt x="7096" y="48568"/>
                    <a:pt x="6864" y="48452"/>
                  </a:cubicBezTo>
                  <a:lnTo>
                    <a:pt x="6515" y="48219"/>
                  </a:lnTo>
                  <a:lnTo>
                    <a:pt x="6282" y="48045"/>
                  </a:lnTo>
                  <a:lnTo>
                    <a:pt x="5875" y="47754"/>
                  </a:lnTo>
                  <a:lnTo>
                    <a:pt x="5410" y="47347"/>
                  </a:lnTo>
                  <a:lnTo>
                    <a:pt x="5235" y="47172"/>
                  </a:lnTo>
                  <a:lnTo>
                    <a:pt x="5003" y="46881"/>
                  </a:lnTo>
                  <a:cubicBezTo>
                    <a:pt x="4770" y="46707"/>
                    <a:pt x="4595" y="46474"/>
                    <a:pt x="4421" y="46242"/>
                  </a:cubicBezTo>
                  <a:cubicBezTo>
                    <a:pt x="4363" y="46125"/>
                    <a:pt x="4247" y="46009"/>
                    <a:pt x="4188" y="45893"/>
                  </a:cubicBezTo>
                  <a:lnTo>
                    <a:pt x="3898" y="45427"/>
                  </a:lnTo>
                  <a:cubicBezTo>
                    <a:pt x="3723" y="45078"/>
                    <a:pt x="3549" y="44787"/>
                    <a:pt x="3432" y="44439"/>
                  </a:cubicBezTo>
                  <a:cubicBezTo>
                    <a:pt x="2792" y="42926"/>
                    <a:pt x="2618" y="41298"/>
                    <a:pt x="2967" y="39727"/>
                  </a:cubicBezTo>
                  <a:cubicBezTo>
                    <a:pt x="3025" y="39378"/>
                    <a:pt x="3141" y="39029"/>
                    <a:pt x="3258" y="38680"/>
                  </a:cubicBezTo>
                  <a:cubicBezTo>
                    <a:pt x="3316" y="38506"/>
                    <a:pt x="3374" y="38332"/>
                    <a:pt x="3432" y="38157"/>
                  </a:cubicBezTo>
                  <a:cubicBezTo>
                    <a:pt x="3490" y="38041"/>
                    <a:pt x="3549" y="37866"/>
                    <a:pt x="3607" y="37750"/>
                  </a:cubicBezTo>
                  <a:cubicBezTo>
                    <a:pt x="3723" y="37517"/>
                    <a:pt x="3839" y="37226"/>
                    <a:pt x="4014" y="36994"/>
                  </a:cubicBezTo>
                  <a:cubicBezTo>
                    <a:pt x="4072" y="36936"/>
                    <a:pt x="4130" y="36819"/>
                    <a:pt x="4188" y="36703"/>
                  </a:cubicBezTo>
                  <a:lnTo>
                    <a:pt x="4363" y="36470"/>
                  </a:lnTo>
                  <a:lnTo>
                    <a:pt x="4712" y="36005"/>
                  </a:lnTo>
                  <a:lnTo>
                    <a:pt x="14774" y="23733"/>
                  </a:lnTo>
                  <a:lnTo>
                    <a:pt x="30187" y="5005"/>
                  </a:lnTo>
                  <a:lnTo>
                    <a:pt x="30478" y="4656"/>
                  </a:lnTo>
                  <a:lnTo>
                    <a:pt x="30594" y="4481"/>
                  </a:lnTo>
                  <a:lnTo>
                    <a:pt x="30827" y="4365"/>
                  </a:lnTo>
                  <a:cubicBezTo>
                    <a:pt x="30943" y="4191"/>
                    <a:pt x="31117" y="4074"/>
                    <a:pt x="31292" y="3958"/>
                  </a:cubicBezTo>
                  <a:lnTo>
                    <a:pt x="31583" y="3725"/>
                  </a:lnTo>
                  <a:lnTo>
                    <a:pt x="31932" y="3551"/>
                  </a:lnTo>
                  <a:cubicBezTo>
                    <a:pt x="32164" y="3435"/>
                    <a:pt x="32397" y="3260"/>
                    <a:pt x="32688" y="3144"/>
                  </a:cubicBezTo>
                  <a:cubicBezTo>
                    <a:pt x="33211" y="2969"/>
                    <a:pt x="33851" y="2795"/>
                    <a:pt x="34433" y="2737"/>
                  </a:cubicBezTo>
                  <a:cubicBezTo>
                    <a:pt x="34620" y="2720"/>
                    <a:pt x="34802" y="2713"/>
                    <a:pt x="34983" y="2713"/>
                  </a:cubicBezTo>
                  <a:cubicBezTo>
                    <a:pt x="35418" y="2713"/>
                    <a:pt x="35841" y="2754"/>
                    <a:pt x="36294" y="2795"/>
                  </a:cubicBezTo>
                  <a:cubicBezTo>
                    <a:pt x="36526" y="2853"/>
                    <a:pt x="36817" y="2969"/>
                    <a:pt x="37108" y="3027"/>
                  </a:cubicBezTo>
                  <a:lnTo>
                    <a:pt x="37457" y="3144"/>
                  </a:lnTo>
                  <a:lnTo>
                    <a:pt x="37806" y="3318"/>
                  </a:lnTo>
                  <a:cubicBezTo>
                    <a:pt x="37980" y="3435"/>
                    <a:pt x="38155" y="3493"/>
                    <a:pt x="38388" y="3609"/>
                  </a:cubicBezTo>
                  <a:lnTo>
                    <a:pt x="38620" y="3784"/>
                  </a:lnTo>
                  <a:lnTo>
                    <a:pt x="38795" y="3900"/>
                  </a:lnTo>
                  <a:lnTo>
                    <a:pt x="39144" y="4132"/>
                  </a:lnTo>
                  <a:lnTo>
                    <a:pt x="39435" y="4481"/>
                  </a:lnTo>
                  <a:lnTo>
                    <a:pt x="39609" y="4598"/>
                  </a:lnTo>
                  <a:lnTo>
                    <a:pt x="39783" y="4830"/>
                  </a:lnTo>
                  <a:cubicBezTo>
                    <a:pt x="39958" y="4947"/>
                    <a:pt x="40074" y="5121"/>
                    <a:pt x="40191" y="5296"/>
                  </a:cubicBezTo>
                  <a:lnTo>
                    <a:pt x="40423" y="5587"/>
                  </a:lnTo>
                  <a:lnTo>
                    <a:pt x="40598" y="5935"/>
                  </a:lnTo>
                  <a:cubicBezTo>
                    <a:pt x="40772" y="6168"/>
                    <a:pt x="40889" y="6401"/>
                    <a:pt x="41005" y="6633"/>
                  </a:cubicBezTo>
                  <a:cubicBezTo>
                    <a:pt x="41179" y="7215"/>
                    <a:pt x="41354" y="7855"/>
                    <a:pt x="41412" y="8436"/>
                  </a:cubicBezTo>
                  <a:cubicBezTo>
                    <a:pt x="41470" y="9076"/>
                    <a:pt x="41470" y="9658"/>
                    <a:pt x="41354" y="10298"/>
                  </a:cubicBezTo>
                  <a:cubicBezTo>
                    <a:pt x="41296" y="10530"/>
                    <a:pt x="41179" y="10821"/>
                    <a:pt x="41121" y="11112"/>
                  </a:cubicBezTo>
                  <a:lnTo>
                    <a:pt x="41005" y="11461"/>
                  </a:lnTo>
                  <a:lnTo>
                    <a:pt x="40830" y="11810"/>
                  </a:lnTo>
                  <a:cubicBezTo>
                    <a:pt x="40772" y="11984"/>
                    <a:pt x="40656" y="12159"/>
                    <a:pt x="40540" y="12333"/>
                  </a:cubicBezTo>
                  <a:lnTo>
                    <a:pt x="40423" y="12566"/>
                  </a:lnTo>
                  <a:lnTo>
                    <a:pt x="40249" y="12740"/>
                  </a:lnTo>
                  <a:lnTo>
                    <a:pt x="40016" y="13089"/>
                  </a:lnTo>
                  <a:lnTo>
                    <a:pt x="15763" y="42635"/>
                  </a:lnTo>
                  <a:lnTo>
                    <a:pt x="15588" y="42868"/>
                  </a:lnTo>
                  <a:cubicBezTo>
                    <a:pt x="15472" y="42926"/>
                    <a:pt x="15414" y="43043"/>
                    <a:pt x="15297" y="43101"/>
                  </a:cubicBezTo>
                  <a:cubicBezTo>
                    <a:pt x="15239" y="43217"/>
                    <a:pt x="15123" y="43275"/>
                    <a:pt x="15006" y="43392"/>
                  </a:cubicBezTo>
                  <a:cubicBezTo>
                    <a:pt x="14658" y="43566"/>
                    <a:pt x="14367" y="43799"/>
                    <a:pt x="14018" y="43915"/>
                  </a:cubicBezTo>
                  <a:cubicBezTo>
                    <a:pt x="13611" y="44090"/>
                    <a:pt x="13203" y="44148"/>
                    <a:pt x="12796" y="44206"/>
                  </a:cubicBezTo>
                  <a:cubicBezTo>
                    <a:pt x="12604" y="44230"/>
                    <a:pt x="12421" y="44244"/>
                    <a:pt x="12244" y="44244"/>
                  </a:cubicBezTo>
                  <a:cubicBezTo>
                    <a:pt x="11994" y="44244"/>
                    <a:pt x="11755" y="44216"/>
                    <a:pt x="11517" y="44148"/>
                  </a:cubicBezTo>
                  <a:cubicBezTo>
                    <a:pt x="11168" y="44090"/>
                    <a:pt x="10819" y="43973"/>
                    <a:pt x="10470" y="43799"/>
                  </a:cubicBezTo>
                  <a:cubicBezTo>
                    <a:pt x="10354" y="43741"/>
                    <a:pt x="10179" y="43682"/>
                    <a:pt x="10063" y="43624"/>
                  </a:cubicBezTo>
                  <a:cubicBezTo>
                    <a:pt x="9946" y="43566"/>
                    <a:pt x="9888" y="43508"/>
                    <a:pt x="9772" y="43392"/>
                  </a:cubicBezTo>
                  <a:lnTo>
                    <a:pt x="9597" y="43275"/>
                  </a:lnTo>
                  <a:lnTo>
                    <a:pt x="9365" y="43043"/>
                  </a:lnTo>
                  <a:cubicBezTo>
                    <a:pt x="9248" y="42984"/>
                    <a:pt x="9190" y="42868"/>
                    <a:pt x="9132" y="42810"/>
                  </a:cubicBezTo>
                  <a:cubicBezTo>
                    <a:pt x="9016" y="42694"/>
                    <a:pt x="8899" y="42577"/>
                    <a:pt x="8841" y="42461"/>
                  </a:cubicBezTo>
                  <a:cubicBezTo>
                    <a:pt x="8609" y="42170"/>
                    <a:pt x="8434" y="41821"/>
                    <a:pt x="8260" y="41472"/>
                  </a:cubicBezTo>
                  <a:cubicBezTo>
                    <a:pt x="8143" y="41123"/>
                    <a:pt x="8027" y="40658"/>
                    <a:pt x="7969" y="40251"/>
                  </a:cubicBezTo>
                  <a:cubicBezTo>
                    <a:pt x="7969" y="39844"/>
                    <a:pt x="7969" y="39437"/>
                    <a:pt x="8027" y="38971"/>
                  </a:cubicBezTo>
                  <a:cubicBezTo>
                    <a:pt x="8085" y="38622"/>
                    <a:pt x="8202" y="38273"/>
                    <a:pt x="8376" y="37924"/>
                  </a:cubicBezTo>
                  <a:cubicBezTo>
                    <a:pt x="8434" y="37808"/>
                    <a:pt x="8492" y="37692"/>
                    <a:pt x="8609" y="37575"/>
                  </a:cubicBezTo>
                  <a:cubicBezTo>
                    <a:pt x="8667" y="37459"/>
                    <a:pt x="8725" y="37343"/>
                    <a:pt x="8783" y="37285"/>
                  </a:cubicBezTo>
                  <a:lnTo>
                    <a:pt x="8958" y="36994"/>
                  </a:lnTo>
                  <a:lnTo>
                    <a:pt x="27395" y="14543"/>
                  </a:lnTo>
                  <a:cubicBezTo>
                    <a:pt x="27860" y="13962"/>
                    <a:pt x="27802" y="13148"/>
                    <a:pt x="27221" y="12682"/>
                  </a:cubicBezTo>
                  <a:lnTo>
                    <a:pt x="27162" y="12682"/>
                  </a:lnTo>
                  <a:cubicBezTo>
                    <a:pt x="26939" y="12483"/>
                    <a:pt x="26662" y="12391"/>
                    <a:pt x="26382" y="12391"/>
                  </a:cubicBezTo>
                  <a:cubicBezTo>
                    <a:pt x="26007" y="12391"/>
                    <a:pt x="25626" y="12557"/>
                    <a:pt x="25359" y="12857"/>
                  </a:cubicBezTo>
                  <a:lnTo>
                    <a:pt x="6864" y="35307"/>
                  </a:lnTo>
                  <a:lnTo>
                    <a:pt x="6573" y="35714"/>
                  </a:lnTo>
                  <a:cubicBezTo>
                    <a:pt x="6457" y="35831"/>
                    <a:pt x="6340" y="36005"/>
                    <a:pt x="6282" y="36180"/>
                  </a:cubicBezTo>
                  <a:cubicBezTo>
                    <a:pt x="6166" y="36354"/>
                    <a:pt x="6050" y="36587"/>
                    <a:pt x="5933" y="36819"/>
                  </a:cubicBezTo>
                  <a:cubicBezTo>
                    <a:pt x="5701" y="37343"/>
                    <a:pt x="5468" y="37866"/>
                    <a:pt x="5352" y="38506"/>
                  </a:cubicBezTo>
                  <a:cubicBezTo>
                    <a:pt x="5235" y="39146"/>
                    <a:pt x="5235" y="39844"/>
                    <a:pt x="5293" y="40542"/>
                  </a:cubicBezTo>
                  <a:cubicBezTo>
                    <a:pt x="5352" y="41181"/>
                    <a:pt x="5526" y="41879"/>
                    <a:pt x="5759" y="42519"/>
                  </a:cubicBezTo>
                  <a:cubicBezTo>
                    <a:pt x="5991" y="43043"/>
                    <a:pt x="6282" y="43566"/>
                    <a:pt x="6689" y="44031"/>
                  </a:cubicBezTo>
                  <a:cubicBezTo>
                    <a:pt x="6806" y="44264"/>
                    <a:pt x="6922" y="44439"/>
                    <a:pt x="7096" y="44613"/>
                  </a:cubicBezTo>
                  <a:cubicBezTo>
                    <a:pt x="7213" y="44729"/>
                    <a:pt x="7329" y="44846"/>
                    <a:pt x="7504" y="44962"/>
                  </a:cubicBezTo>
                  <a:lnTo>
                    <a:pt x="7853" y="45311"/>
                  </a:lnTo>
                  <a:lnTo>
                    <a:pt x="8202" y="45602"/>
                  </a:lnTo>
                  <a:cubicBezTo>
                    <a:pt x="8376" y="45718"/>
                    <a:pt x="8550" y="45776"/>
                    <a:pt x="8667" y="45893"/>
                  </a:cubicBezTo>
                  <a:cubicBezTo>
                    <a:pt x="8899" y="46009"/>
                    <a:pt x="9074" y="46125"/>
                    <a:pt x="9307" y="46242"/>
                  </a:cubicBezTo>
                  <a:cubicBezTo>
                    <a:pt x="9830" y="46474"/>
                    <a:pt x="10412" y="46649"/>
                    <a:pt x="10993" y="46765"/>
                  </a:cubicBezTo>
                  <a:cubicBezTo>
                    <a:pt x="11504" y="46850"/>
                    <a:pt x="11984" y="46904"/>
                    <a:pt x="12478" y="46904"/>
                  </a:cubicBezTo>
                  <a:cubicBezTo>
                    <a:pt x="12659" y="46904"/>
                    <a:pt x="12842" y="46897"/>
                    <a:pt x="13029" y="46881"/>
                  </a:cubicBezTo>
                  <a:cubicBezTo>
                    <a:pt x="13727" y="46823"/>
                    <a:pt x="14367" y="46649"/>
                    <a:pt x="15006" y="46416"/>
                  </a:cubicBezTo>
                  <a:cubicBezTo>
                    <a:pt x="15588" y="46183"/>
                    <a:pt x="16112" y="45893"/>
                    <a:pt x="16577" y="45544"/>
                  </a:cubicBezTo>
                  <a:cubicBezTo>
                    <a:pt x="16751" y="45369"/>
                    <a:pt x="16926" y="45253"/>
                    <a:pt x="17100" y="45078"/>
                  </a:cubicBezTo>
                  <a:cubicBezTo>
                    <a:pt x="17275" y="44962"/>
                    <a:pt x="17391" y="44846"/>
                    <a:pt x="17507" y="44671"/>
                  </a:cubicBezTo>
                  <a:lnTo>
                    <a:pt x="17856" y="44322"/>
                  </a:lnTo>
                  <a:lnTo>
                    <a:pt x="42110" y="14834"/>
                  </a:lnTo>
                  <a:lnTo>
                    <a:pt x="42459" y="14311"/>
                  </a:lnTo>
                  <a:lnTo>
                    <a:pt x="42633" y="14078"/>
                  </a:lnTo>
                  <a:lnTo>
                    <a:pt x="42866" y="13729"/>
                  </a:lnTo>
                  <a:cubicBezTo>
                    <a:pt x="42982" y="13497"/>
                    <a:pt x="43157" y="13206"/>
                    <a:pt x="43273" y="12915"/>
                  </a:cubicBezTo>
                  <a:cubicBezTo>
                    <a:pt x="43331" y="12799"/>
                    <a:pt x="43390" y="12624"/>
                    <a:pt x="43506" y="12450"/>
                  </a:cubicBezTo>
                  <a:lnTo>
                    <a:pt x="43680" y="11926"/>
                  </a:lnTo>
                  <a:cubicBezTo>
                    <a:pt x="43797" y="11577"/>
                    <a:pt x="43855" y="11228"/>
                    <a:pt x="43971" y="10763"/>
                  </a:cubicBezTo>
                  <a:cubicBezTo>
                    <a:pt x="44146" y="9890"/>
                    <a:pt x="44204" y="9018"/>
                    <a:pt x="44087" y="8204"/>
                  </a:cubicBezTo>
                  <a:cubicBezTo>
                    <a:pt x="44029" y="7331"/>
                    <a:pt x="43797" y="6459"/>
                    <a:pt x="43506" y="5645"/>
                  </a:cubicBezTo>
                  <a:cubicBezTo>
                    <a:pt x="43331" y="5296"/>
                    <a:pt x="43157" y="4947"/>
                    <a:pt x="42924" y="4598"/>
                  </a:cubicBezTo>
                  <a:lnTo>
                    <a:pt x="42692" y="4074"/>
                  </a:lnTo>
                  <a:cubicBezTo>
                    <a:pt x="42575" y="3958"/>
                    <a:pt x="42459" y="3784"/>
                    <a:pt x="42343" y="3667"/>
                  </a:cubicBezTo>
                  <a:cubicBezTo>
                    <a:pt x="42168" y="3435"/>
                    <a:pt x="41994" y="3202"/>
                    <a:pt x="41761" y="2969"/>
                  </a:cubicBezTo>
                  <a:lnTo>
                    <a:pt x="41587" y="2678"/>
                  </a:lnTo>
                  <a:lnTo>
                    <a:pt x="41354" y="2446"/>
                  </a:lnTo>
                  <a:lnTo>
                    <a:pt x="40830" y="2039"/>
                  </a:lnTo>
                  <a:lnTo>
                    <a:pt x="40365" y="1690"/>
                  </a:lnTo>
                  <a:lnTo>
                    <a:pt x="40132" y="1515"/>
                  </a:lnTo>
                  <a:lnTo>
                    <a:pt x="39783" y="1283"/>
                  </a:lnTo>
                  <a:cubicBezTo>
                    <a:pt x="39493" y="1166"/>
                    <a:pt x="39260" y="992"/>
                    <a:pt x="38969" y="875"/>
                  </a:cubicBezTo>
                  <a:lnTo>
                    <a:pt x="38504" y="643"/>
                  </a:lnTo>
                  <a:lnTo>
                    <a:pt x="37980" y="468"/>
                  </a:lnTo>
                  <a:cubicBezTo>
                    <a:pt x="37632" y="352"/>
                    <a:pt x="37224" y="294"/>
                    <a:pt x="36817" y="177"/>
                  </a:cubicBezTo>
                  <a:cubicBezTo>
                    <a:pt x="36254" y="65"/>
                    <a:pt x="35690" y="1"/>
                    <a:pt x="35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788;p37">
            <a:extLst>
              <a:ext uri="{FF2B5EF4-FFF2-40B4-BE49-F238E27FC236}">
                <a16:creationId xmlns:a16="http://schemas.microsoft.com/office/drawing/2014/main" id="{0946E392-BBAC-4AAD-983B-6B600F2D229C}"/>
              </a:ext>
            </a:extLst>
          </p:cNvPr>
          <p:cNvSpPr/>
          <p:nvPr/>
        </p:nvSpPr>
        <p:spPr>
          <a:xfrm>
            <a:off x="8198947" y="425805"/>
            <a:ext cx="464933" cy="675752"/>
          </a:xfrm>
          <a:custGeom>
            <a:avLst/>
            <a:gdLst/>
            <a:ahLst/>
            <a:cxnLst/>
            <a:rect l="l" t="t" r="r" b="b"/>
            <a:pathLst>
              <a:path w="27201" h="39535" extrusionOk="0">
                <a:moveTo>
                  <a:pt x="13351" y="317"/>
                </a:moveTo>
                <a:cubicBezTo>
                  <a:pt x="14737" y="317"/>
                  <a:pt x="16122" y="675"/>
                  <a:pt x="17488" y="1373"/>
                </a:cubicBezTo>
                <a:lnTo>
                  <a:pt x="17465" y="1373"/>
                </a:lnTo>
                <a:cubicBezTo>
                  <a:pt x="18189" y="1746"/>
                  <a:pt x="18889" y="2167"/>
                  <a:pt x="19543" y="2657"/>
                </a:cubicBezTo>
                <a:cubicBezTo>
                  <a:pt x="17745" y="1700"/>
                  <a:pt x="15807" y="1046"/>
                  <a:pt x="13799" y="742"/>
                </a:cubicBezTo>
                <a:cubicBezTo>
                  <a:pt x="13260" y="652"/>
                  <a:pt x="12712" y="611"/>
                  <a:pt x="12166" y="611"/>
                </a:cubicBezTo>
                <a:cubicBezTo>
                  <a:pt x="11860" y="611"/>
                  <a:pt x="11556" y="624"/>
                  <a:pt x="11254" y="649"/>
                </a:cubicBezTo>
                <a:lnTo>
                  <a:pt x="10974" y="672"/>
                </a:lnTo>
                <a:cubicBezTo>
                  <a:pt x="11765" y="434"/>
                  <a:pt x="12558" y="317"/>
                  <a:pt x="13351" y="317"/>
                </a:cubicBezTo>
                <a:close/>
                <a:moveTo>
                  <a:pt x="19403" y="3030"/>
                </a:moveTo>
                <a:lnTo>
                  <a:pt x="19403" y="3030"/>
                </a:lnTo>
                <a:cubicBezTo>
                  <a:pt x="20173" y="3451"/>
                  <a:pt x="20897" y="3918"/>
                  <a:pt x="21574" y="4431"/>
                </a:cubicBezTo>
                <a:cubicBezTo>
                  <a:pt x="21714" y="4548"/>
                  <a:pt x="21807" y="4665"/>
                  <a:pt x="21924" y="4805"/>
                </a:cubicBezTo>
                <a:cubicBezTo>
                  <a:pt x="21457" y="4455"/>
                  <a:pt x="20967" y="4128"/>
                  <a:pt x="20453" y="3848"/>
                </a:cubicBezTo>
                <a:cubicBezTo>
                  <a:pt x="20126" y="3567"/>
                  <a:pt x="19776" y="3287"/>
                  <a:pt x="19403" y="3030"/>
                </a:cubicBezTo>
                <a:close/>
                <a:moveTo>
                  <a:pt x="14208" y="2447"/>
                </a:moveTo>
                <a:cubicBezTo>
                  <a:pt x="14885" y="2447"/>
                  <a:pt x="15562" y="2517"/>
                  <a:pt x="16227" y="2657"/>
                </a:cubicBezTo>
                <a:cubicBezTo>
                  <a:pt x="15872" y="2626"/>
                  <a:pt x="15517" y="2611"/>
                  <a:pt x="15164" y="2611"/>
                </a:cubicBezTo>
                <a:cubicBezTo>
                  <a:pt x="12309" y="2611"/>
                  <a:pt x="9531" y="3607"/>
                  <a:pt x="7308" y="5435"/>
                </a:cubicBezTo>
                <a:cubicBezTo>
                  <a:pt x="8616" y="4034"/>
                  <a:pt x="10320" y="3054"/>
                  <a:pt x="12188" y="2657"/>
                </a:cubicBezTo>
                <a:cubicBezTo>
                  <a:pt x="12853" y="2517"/>
                  <a:pt x="13531" y="2447"/>
                  <a:pt x="14208" y="2447"/>
                </a:cubicBezTo>
                <a:close/>
                <a:moveTo>
                  <a:pt x="14963" y="2901"/>
                </a:moveTo>
                <a:cubicBezTo>
                  <a:pt x="16414" y="2901"/>
                  <a:pt x="17847" y="3178"/>
                  <a:pt x="19193" y="3731"/>
                </a:cubicBezTo>
                <a:lnTo>
                  <a:pt x="19193" y="3707"/>
                </a:lnTo>
                <a:cubicBezTo>
                  <a:pt x="19730" y="3988"/>
                  <a:pt x="20243" y="4291"/>
                  <a:pt x="20733" y="4641"/>
                </a:cubicBezTo>
                <a:cubicBezTo>
                  <a:pt x="21247" y="5155"/>
                  <a:pt x="21714" y="5739"/>
                  <a:pt x="22134" y="6322"/>
                </a:cubicBezTo>
                <a:cubicBezTo>
                  <a:pt x="20103" y="4385"/>
                  <a:pt x="17488" y="3217"/>
                  <a:pt x="14686" y="2984"/>
                </a:cubicBezTo>
                <a:cubicBezTo>
                  <a:pt x="14383" y="2960"/>
                  <a:pt x="14103" y="2960"/>
                  <a:pt x="13799" y="2960"/>
                </a:cubicBezTo>
                <a:cubicBezTo>
                  <a:pt x="14187" y="2921"/>
                  <a:pt x="14576" y="2901"/>
                  <a:pt x="14963" y="2901"/>
                </a:cubicBezTo>
                <a:close/>
                <a:moveTo>
                  <a:pt x="23839" y="6579"/>
                </a:moveTo>
                <a:lnTo>
                  <a:pt x="23839" y="6579"/>
                </a:lnTo>
                <a:cubicBezTo>
                  <a:pt x="24399" y="7233"/>
                  <a:pt x="24866" y="7934"/>
                  <a:pt x="25263" y="8704"/>
                </a:cubicBezTo>
                <a:lnTo>
                  <a:pt x="25263" y="8681"/>
                </a:lnTo>
                <a:cubicBezTo>
                  <a:pt x="25403" y="8984"/>
                  <a:pt x="25567" y="9311"/>
                  <a:pt x="25683" y="9615"/>
                </a:cubicBezTo>
                <a:cubicBezTo>
                  <a:pt x="25380" y="8984"/>
                  <a:pt x="25053" y="8354"/>
                  <a:pt x="24656" y="7770"/>
                </a:cubicBezTo>
                <a:cubicBezTo>
                  <a:pt x="24422" y="7373"/>
                  <a:pt x="24166" y="6976"/>
                  <a:pt x="23862" y="6626"/>
                </a:cubicBezTo>
                <a:lnTo>
                  <a:pt x="23839" y="6579"/>
                </a:lnTo>
                <a:close/>
                <a:moveTo>
                  <a:pt x="22485" y="6066"/>
                </a:moveTo>
                <a:cubicBezTo>
                  <a:pt x="23138" y="6719"/>
                  <a:pt x="23745" y="7443"/>
                  <a:pt x="24259" y="8237"/>
                </a:cubicBezTo>
                <a:cubicBezTo>
                  <a:pt x="24586" y="8704"/>
                  <a:pt x="24866" y="9218"/>
                  <a:pt x="25146" y="9755"/>
                </a:cubicBezTo>
                <a:cubicBezTo>
                  <a:pt x="25263" y="10152"/>
                  <a:pt x="25356" y="10549"/>
                  <a:pt x="25450" y="10969"/>
                </a:cubicBezTo>
                <a:lnTo>
                  <a:pt x="25310" y="10642"/>
                </a:lnTo>
                <a:cubicBezTo>
                  <a:pt x="24843" y="9708"/>
                  <a:pt x="24306" y="8821"/>
                  <a:pt x="23675" y="8004"/>
                </a:cubicBezTo>
                <a:cubicBezTo>
                  <a:pt x="23325" y="7326"/>
                  <a:pt x="22928" y="6673"/>
                  <a:pt x="22485" y="6066"/>
                </a:cubicBezTo>
                <a:close/>
                <a:moveTo>
                  <a:pt x="25917" y="11833"/>
                </a:moveTo>
                <a:lnTo>
                  <a:pt x="25917" y="11833"/>
                </a:lnTo>
                <a:cubicBezTo>
                  <a:pt x="26057" y="12276"/>
                  <a:pt x="26150" y="12697"/>
                  <a:pt x="26244" y="13140"/>
                </a:cubicBezTo>
                <a:cubicBezTo>
                  <a:pt x="26150" y="12860"/>
                  <a:pt x="26057" y="12603"/>
                  <a:pt x="25963" y="12323"/>
                </a:cubicBezTo>
                <a:cubicBezTo>
                  <a:pt x="25963" y="12160"/>
                  <a:pt x="25940" y="11996"/>
                  <a:pt x="25917" y="11833"/>
                </a:cubicBezTo>
                <a:close/>
                <a:moveTo>
                  <a:pt x="12116" y="988"/>
                </a:moveTo>
                <a:cubicBezTo>
                  <a:pt x="13087" y="988"/>
                  <a:pt x="14065" y="1121"/>
                  <a:pt x="15013" y="1349"/>
                </a:cubicBezTo>
                <a:cubicBezTo>
                  <a:pt x="15270" y="1396"/>
                  <a:pt x="15527" y="1466"/>
                  <a:pt x="15784" y="1559"/>
                </a:cubicBezTo>
                <a:cubicBezTo>
                  <a:pt x="16881" y="1910"/>
                  <a:pt x="17932" y="2423"/>
                  <a:pt x="18889" y="3077"/>
                </a:cubicBezTo>
                <a:cubicBezTo>
                  <a:pt x="18235" y="2797"/>
                  <a:pt x="17581" y="2540"/>
                  <a:pt x="16904" y="2307"/>
                </a:cubicBezTo>
                <a:cubicBezTo>
                  <a:pt x="15493" y="1786"/>
                  <a:pt x="13977" y="1410"/>
                  <a:pt x="12475" y="1410"/>
                </a:cubicBezTo>
                <a:cubicBezTo>
                  <a:pt x="11417" y="1410"/>
                  <a:pt x="10366" y="1596"/>
                  <a:pt x="9363" y="2050"/>
                </a:cubicBezTo>
                <a:cubicBezTo>
                  <a:pt x="5090" y="3988"/>
                  <a:pt x="2732" y="9008"/>
                  <a:pt x="2499" y="13560"/>
                </a:cubicBezTo>
                <a:cubicBezTo>
                  <a:pt x="2499" y="11576"/>
                  <a:pt x="2802" y="9591"/>
                  <a:pt x="3433" y="7700"/>
                </a:cubicBezTo>
                <a:cubicBezTo>
                  <a:pt x="4086" y="5739"/>
                  <a:pt x="5277" y="3988"/>
                  <a:pt x="6911" y="2680"/>
                </a:cubicBezTo>
                <a:cubicBezTo>
                  <a:pt x="7542" y="2260"/>
                  <a:pt x="8219" y="1886"/>
                  <a:pt x="8873" y="1559"/>
                </a:cubicBezTo>
                <a:cubicBezTo>
                  <a:pt x="9906" y="1161"/>
                  <a:pt x="11006" y="988"/>
                  <a:pt x="12116" y="988"/>
                </a:cubicBezTo>
                <a:close/>
                <a:moveTo>
                  <a:pt x="12464" y="1770"/>
                </a:moveTo>
                <a:cubicBezTo>
                  <a:pt x="13526" y="1770"/>
                  <a:pt x="14600" y="1963"/>
                  <a:pt x="15644" y="2260"/>
                </a:cubicBezTo>
                <a:cubicBezTo>
                  <a:pt x="15163" y="2192"/>
                  <a:pt x="14681" y="2159"/>
                  <a:pt x="14199" y="2159"/>
                </a:cubicBezTo>
                <a:cubicBezTo>
                  <a:pt x="13181" y="2159"/>
                  <a:pt x="12166" y="2309"/>
                  <a:pt x="11184" y="2610"/>
                </a:cubicBezTo>
                <a:cubicBezTo>
                  <a:pt x="8686" y="3404"/>
                  <a:pt x="6771" y="5202"/>
                  <a:pt x="5394" y="7373"/>
                </a:cubicBezTo>
                <a:cubicBezTo>
                  <a:pt x="3970" y="9171"/>
                  <a:pt x="3129" y="11342"/>
                  <a:pt x="2966" y="13630"/>
                </a:cubicBezTo>
                <a:cubicBezTo>
                  <a:pt x="2919" y="13794"/>
                  <a:pt x="2896" y="13981"/>
                  <a:pt x="2849" y="14167"/>
                </a:cubicBezTo>
                <a:cubicBezTo>
                  <a:pt x="2896" y="9685"/>
                  <a:pt x="4974" y="4875"/>
                  <a:pt x="8989" y="2633"/>
                </a:cubicBezTo>
                <a:cubicBezTo>
                  <a:pt x="10090" y="2015"/>
                  <a:pt x="11269" y="1770"/>
                  <a:pt x="12464" y="1770"/>
                </a:cubicBezTo>
                <a:close/>
                <a:moveTo>
                  <a:pt x="24469" y="9801"/>
                </a:moveTo>
                <a:cubicBezTo>
                  <a:pt x="24913" y="10549"/>
                  <a:pt x="25263" y="11342"/>
                  <a:pt x="25567" y="12136"/>
                </a:cubicBezTo>
                <a:cubicBezTo>
                  <a:pt x="25567" y="12183"/>
                  <a:pt x="25590" y="12206"/>
                  <a:pt x="25590" y="12253"/>
                </a:cubicBezTo>
                <a:cubicBezTo>
                  <a:pt x="25660" y="13023"/>
                  <a:pt x="25660" y="13817"/>
                  <a:pt x="25590" y="14611"/>
                </a:cubicBezTo>
                <a:cubicBezTo>
                  <a:pt x="25426" y="12977"/>
                  <a:pt x="25053" y="11366"/>
                  <a:pt x="24469" y="9825"/>
                </a:cubicBezTo>
                <a:lnTo>
                  <a:pt x="24469" y="9801"/>
                </a:lnTo>
                <a:close/>
                <a:moveTo>
                  <a:pt x="20593" y="13841"/>
                </a:moveTo>
                <a:lnTo>
                  <a:pt x="20593" y="13841"/>
                </a:lnTo>
                <a:cubicBezTo>
                  <a:pt x="20967" y="14308"/>
                  <a:pt x="20570" y="14961"/>
                  <a:pt x="20103" y="15218"/>
                </a:cubicBezTo>
                <a:cubicBezTo>
                  <a:pt x="20056" y="15241"/>
                  <a:pt x="20033" y="15265"/>
                  <a:pt x="19986" y="15288"/>
                </a:cubicBezTo>
                <a:cubicBezTo>
                  <a:pt x="20243" y="14845"/>
                  <a:pt x="20453" y="14354"/>
                  <a:pt x="20593" y="13864"/>
                </a:cubicBezTo>
                <a:lnTo>
                  <a:pt x="20593" y="13841"/>
                </a:lnTo>
                <a:close/>
                <a:moveTo>
                  <a:pt x="3736" y="11903"/>
                </a:moveTo>
                <a:cubicBezTo>
                  <a:pt x="3446" y="13421"/>
                  <a:pt x="3326" y="14981"/>
                  <a:pt x="3439" y="16523"/>
                </a:cubicBezTo>
                <a:lnTo>
                  <a:pt x="3439" y="16523"/>
                </a:lnTo>
                <a:cubicBezTo>
                  <a:pt x="3346" y="16006"/>
                  <a:pt x="3287" y="15474"/>
                  <a:pt x="3246" y="14961"/>
                </a:cubicBezTo>
                <a:cubicBezTo>
                  <a:pt x="3246" y="14611"/>
                  <a:pt x="3246" y="14238"/>
                  <a:pt x="3246" y="13887"/>
                </a:cubicBezTo>
                <a:cubicBezTo>
                  <a:pt x="3386" y="13234"/>
                  <a:pt x="3549" y="12556"/>
                  <a:pt x="3736" y="11903"/>
                </a:cubicBezTo>
                <a:close/>
                <a:moveTo>
                  <a:pt x="14476" y="16199"/>
                </a:moveTo>
                <a:lnTo>
                  <a:pt x="14476" y="16199"/>
                </a:lnTo>
                <a:cubicBezTo>
                  <a:pt x="14289" y="16292"/>
                  <a:pt x="14103" y="16339"/>
                  <a:pt x="13939" y="16409"/>
                </a:cubicBezTo>
                <a:cubicBezTo>
                  <a:pt x="13169" y="16689"/>
                  <a:pt x="12025" y="17086"/>
                  <a:pt x="11137" y="17646"/>
                </a:cubicBezTo>
                <a:lnTo>
                  <a:pt x="11067" y="17576"/>
                </a:lnTo>
                <a:cubicBezTo>
                  <a:pt x="11955" y="16806"/>
                  <a:pt x="13192" y="16409"/>
                  <a:pt x="14476" y="16199"/>
                </a:cubicBezTo>
                <a:close/>
                <a:moveTo>
                  <a:pt x="17942" y="15992"/>
                </a:moveTo>
                <a:cubicBezTo>
                  <a:pt x="18164" y="15992"/>
                  <a:pt x="18386" y="15999"/>
                  <a:pt x="18609" y="16012"/>
                </a:cubicBezTo>
                <a:lnTo>
                  <a:pt x="18749" y="16012"/>
                </a:lnTo>
                <a:cubicBezTo>
                  <a:pt x="18726" y="16152"/>
                  <a:pt x="18655" y="16292"/>
                  <a:pt x="18609" y="16432"/>
                </a:cubicBezTo>
                <a:lnTo>
                  <a:pt x="18632" y="16432"/>
                </a:lnTo>
                <a:cubicBezTo>
                  <a:pt x="17607" y="17357"/>
                  <a:pt x="16306" y="17849"/>
                  <a:pt x="14950" y="17849"/>
                </a:cubicBezTo>
                <a:cubicBezTo>
                  <a:pt x="14731" y="17849"/>
                  <a:pt x="14511" y="17836"/>
                  <a:pt x="14289" y="17810"/>
                </a:cubicBezTo>
                <a:cubicBezTo>
                  <a:pt x="13612" y="17716"/>
                  <a:pt x="12865" y="17483"/>
                  <a:pt x="12141" y="17483"/>
                </a:cubicBezTo>
                <a:cubicBezTo>
                  <a:pt x="12842" y="17156"/>
                  <a:pt x="13542" y="16923"/>
                  <a:pt x="14033" y="16736"/>
                </a:cubicBezTo>
                <a:cubicBezTo>
                  <a:pt x="15274" y="16235"/>
                  <a:pt x="16602" y="15992"/>
                  <a:pt x="17942" y="15992"/>
                </a:cubicBezTo>
                <a:close/>
                <a:moveTo>
                  <a:pt x="7402" y="1910"/>
                </a:moveTo>
                <a:lnTo>
                  <a:pt x="7402" y="1910"/>
                </a:lnTo>
                <a:cubicBezTo>
                  <a:pt x="7238" y="2003"/>
                  <a:pt x="7075" y="2096"/>
                  <a:pt x="6935" y="2213"/>
                </a:cubicBezTo>
                <a:cubicBezTo>
                  <a:pt x="6608" y="2447"/>
                  <a:pt x="6281" y="2704"/>
                  <a:pt x="6001" y="2984"/>
                </a:cubicBezTo>
                <a:cubicBezTo>
                  <a:pt x="5114" y="3544"/>
                  <a:pt x="4320" y="4268"/>
                  <a:pt x="3643" y="5085"/>
                </a:cubicBezTo>
                <a:cubicBezTo>
                  <a:pt x="2008" y="7140"/>
                  <a:pt x="1822" y="10082"/>
                  <a:pt x="1728" y="12603"/>
                </a:cubicBezTo>
                <a:cubicBezTo>
                  <a:pt x="1635" y="15475"/>
                  <a:pt x="1938" y="18347"/>
                  <a:pt x="2662" y="21125"/>
                </a:cubicBezTo>
                <a:cubicBezTo>
                  <a:pt x="2522" y="20775"/>
                  <a:pt x="2382" y="20401"/>
                  <a:pt x="2242" y="20028"/>
                </a:cubicBezTo>
                <a:cubicBezTo>
                  <a:pt x="818" y="15732"/>
                  <a:pt x="537" y="10502"/>
                  <a:pt x="2639" y="6369"/>
                </a:cubicBezTo>
                <a:cubicBezTo>
                  <a:pt x="3643" y="4385"/>
                  <a:pt x="5324" y="2797"/>
                  <a:pt x="7402" y="1910"/>
                </a:cubicBezTo>
                <a:close/>
                <a:moveTo>
                  <a:pt x="26010" y="13514"/>
                </a:moveTo>
                <a:cubicBezTo>
                  <a:pt x="26197" y="14144"/>
                  <a:pt x="26360" y="14798"/>
                  <a:pt x="26477" y="15452"/>
                </a:cubicBezTo>
                <a:lnTo>
                  <a:pt x="26477" y="15755"/>
                </a:lnTo>
                <a:cubicBezTo>
                  <a:pt x="26314" y="17646"/>
                  <a:pt x="25870" y="19514"/>
                  <a:pt x="25170" y="21265"/>
                </a:cubicBezTo>
                <a:cubicBezTo>
                  <a:pt x="25333" y="20542"/>
                  <a:pt x="25473" y="19794"/>
                  <a:pt x="25567" y="19024"/>
                </a:cubicBezTo>
                <a:cubicBezTo>
                  <a:pt x="25660" y="18300"/>
                  <a:pt x="25707" y="17553"/>
                  <a:pt x="25707" y="16829"/>
                </a:cubicBezTo>
                <a:cubicBezTo>
                  <a:pt x="25893" y="15732"/>
                  <a:pt x="26010" y="14634"/>
                  <a:pt x="26010" y="13514"/>
                </a:cubicBezTo>
                <a:close/>
                <a:moveTo>
                  <a:pt x="3059" y="18744"/>
                </a:moveTo>
                <a:cubicBezTo>
                  <a:pt x="3386" y="20215"/>
                  <a:pt x="3876" y="21662"/>
                  <a:pt x="4483" y="23063"/>
                </a:cubicBezTo>
                <a:lnTo>
                  <a:pt x="4530" y="23203"/>
                </a:lnTo>
                <a:cubicBezTo>
                  <a:pt x="4296" y="22783"/>
                  <a:pt x="4063" y="22363"/>
                  <a:pt x="3876" y="21919"/>
                </a:cubicBezTo>
                <a:cubicBezTo>
                  <a:pt x="3549" y="20892"/>
                  <a:pt x="3269" y="19818"/>
                  <a:pt x="3059" y="18744"/>
                </a:cubicBezTo>
                <a:close/>
                <a:moveTo>
                  <a:pt x="26150" y="20145"/>
                </a:moveTo>
                <a:lnTo>
                  <a:pt x="26150" y="20145"/>
                </a:lnTo>
                <a:cubicBezTo>
                  <a:pt x="25893" y="21102"/>
                  <a:pt x="25567" y="22036"/>
                  <a:pt x="25146" y="22923"/>
                </a:cubicBezTo>
                <a:cubicBezTo>
                  <a:pt x="24983" y="23180"/>
                  <a:pt x="24819" y="23437"/>
                  <a:pt x="24633" y="23694"/>
                </a:cubicBezTo>
                <a:cubicBezTo>
                  <a:pt x="24446" y="23927"/>
                  <a:pt x="24282" y="24137"/>
                  <a:pt x="24096" y="24371"/>
                </a:cubicBezTo>
                <a:cubicBezTo>
                  <a:pt x="24096" y="24324"/>
                  <a:pt x="24119" y="24277"/>
                  <a:pt x="24142" y="24231"/>
                </a:cubicBezTo>
                <a:cubicBezTo>
                  <a:pt x="24983" y="23040"/>
                  <a:pt x="25637" y="21709"/>
                  <a:pt x="26104" y="20308"/>
                </a:cubicBezTo>
                <a:cubicBezTo>
                  <a:pt x="26104" y="20261"/>
                  <a:pt x="26127" y="20215"/>
                  <a:pt x="26150" y="20145"/>
                </a:cubicBezTo>
                <a:close/>
                <a:moveTo>
                  <a:pt x="4833" y="4291"/>
                </a:moveTo>
                <a:lnTo>
                  <a:pt x="4833" y="4291"/>
                </a:lnTo>
                <a:cubicBezTo>
                  <a:pt x="4063" y="5295"/>
                  <a:pt x="3479" y="6416"/>
                  <a:pt x="3082" y="7607"/>
                </a:cubicBezTo>
                <a:cubicBezTo>
                  <a:pt x="1775" y="11366"/>
                  <a:pt x="1915" y="15755"/>
                  <a:pt x="2849" y="19771"/>
                </a:cubicBezTo>
                <a:cubicBezTo>
                  <a:pt x="2942" y="20238"/>
                  <a:pt x="3059" y="20705"/>
                  <a:pt x="3222" y="21172"/>
                </a:cubicBezTo>
                <a:cubicBezTo>
                  <a:pt x="3526" y="22199"/>
                  <a:pt x="3876" y="23203"/>
                  <a:pt x="4296" y="24184"/>
                </a:cubicBezTo>
                <a:cubicBezTo>
                  <a:pt x="4437" y="24511"/>
                  <a:pt x="4577" y="24814"/>
                  <a:pt x="4740" y="25141"/>
                </a:cubicBezTo>
                <a:cubicBezTo>
                  <a:pt x="4390" y="24581"/>
                  <a:pt x="4016" y="23997"/>
                  <a:pt x="3713" y="23390"/>
                </a:cubicBezTo>
                <a:cubicBezTo>
                  <a:pt x="3386" y="22526"/>
                  <a:pt x="3152" y="21592"/>
                  <a:pt x="2919" y="20705"/>
                </a:cubicBezTo>
                <a:cubicBezTo>
                  <a:pt x="2288" y="18113"/>
                  <a:pt x="2008" y="15452"/>
                  <a:pt x="2078" y="12790"/>
                </a:cubicBezTo>
                <a:cubicBezTo>
                  <a:pt x="2148" y="10385"/>
                  <a:pt x="2312" y="7537"/>
                  <a:pt x="3759" y="5505"/>
                </a:cubicBezTo>
                <a:cubicBezTo>
                  <a:pt x="4063" y="5062"/>
                  <a:pt x="4437" y="4665"/>
                  <a:pt x="4833" y="4291"/>
                </a:cubicBezTo>
                <a:close/>
                <a:moveTo>
                  <a:pt x="25193" y="19211"/>
                </a:moveTo>
                <a:cubicBezTo>
                  <a:pt x="24983" y="20798"/>
                  <a:pt x="24563" y="22339"/>
                  <a:pt x="23932" y="23810"/>
                </a:cubicBezTo>
                <a:cubicBezTo>
                  <a:pt x="23699" y="24207"/>
                  <a:pt x="23465" y="24581"/>
                  <a:pt x="23208" y="24954"/>
                </a:cubicBezTo>
                <a:lnTo>
                  <a:pt x="23045" y="25141"/>
                </a:lnTo>
                <a:cubicBezTo>
                  <a:pt x="23862" y="23647"/>
                  <a:pt x="24376" y="21989"/>
                  <a:pt x="24866" y="20378"/>
                </a:cubicBezTo>
                <a:cubicBezTo>
                  <a:pt x="24983" y="19981"/>
                  <a:pt x="25076" y="19584"/>
                  <a:pt x="25193" y="19211"/>
                </a:cubicBezTo>
                <a:close/>
                <a:moveTo>
                  <a:pt x="18842" y="16666"/>
                </a:moveTo>
                <a:cubicBezTo>
                  <a:pt x="18842" y="16759"/>
                  <a:pt x="18842" y="16876"/>
                  <a:pt x="18819" y="16969"/>
                </a:cubicBezTo>
                <a:lnTo>
                  <a:pt x="18819" y="16946"/>
                </a:lnTo>
                <a:cubicBezTo>
                  <a:pt x="18189" y="19771"/>
                  <a:pt x="17885" y="22666"/>
                  <a:pt x="17955" y="25561"/>
                </a:cubicBezTo>
                <a:cubicBezTo>
                  <a:pt x="17722" y="23600"/>
                  <a:pt x="17768" y="21616"/>
                  <a:pt x="18095" y="19678"/>
                </a:cubicBezTo>
                <a:cubicBezTo>
                  <a:pt x="18282" y="18674"/>
                  <a:pt x="18539" y="17646"/>
                  <a:pt x="18842" y="16666"/>
                </a:cubicBezTo>
                <a:close/>
                <a:moveTo>
                  <a:pt x="2989" y="15568"/>
                </a:moveTo>
                <a:cubicBezTo>
                  <a:pt x="3106" y="16642"/>
                  <a:pt x="3339" y="17693"/>
                  <a:pt x="3713" y="18697"/>
                </a:cubicBezTo>
                <a:cubicBezTo>
                  <a:pt x="4156" y="21242"/>
                  <a:pt x="5160" y="23647"/>
                  <a:pt x="6655" y="25748"/>
                </a:cubicBezTo>
                <a:cubicBezTo>
                  <a:pt x="6468" y="25561"/>
                  <a:pt x="6258" y="25375"/>
                  <a:pt x="6048" y="25165"/>
                </a:cubicBezTo>
                <a:lnTo>
                  <a:pt x="6048" y="25165"/>
                </a:lnTo>
                <a:lnTo>
                  <a:pt x="5884" y="25001"/>
                </a:lnTo>
                <a:cubicBezTo>
                  <a:pt x="5534" y="24417"/>
                  <a:pt x="5207" y="23834"/>
                  <a:pt x="4927" y="23203"/>
                </a:cubicBezTo>
                <a:cubicBezTo>
                  <a:pt x="3900" y="20938"/>
                  <a:pt x="3222" y="18534"/>
                  <a:pt x="2966" y="16082"/>
                </a:cubicBezTo>
                <a:cubicBezTo>
                  <a:pt x="2966" y="15919"/>
                  <a:pt x="2989" y="15755"/>
                  <a:pt x="2989" y="15568"/>
                </a:cubicBezTo>
                <a:close/>
                <a:moveTo>
                  <a:pt x="22294" y="26639"/>
                </a:moveTo>
                <a:lnTo>
                  <a:pt x="22294" y="26639"/>
                </a:lnTo>
                <a:cubicBezTo>
                  <a:pt x="22217" y="26748"/>
                  <a:pt x="22141" y="26848"/>
                  <a:pt x="22064" y="26962"/>
                </a:cubicBezTo>
                <a:cubicBezTo>
                  <a:pt x="21971" y="27079"/>
                  <a:pt x="21761" y="27196"/>
                  <a:pt x="21621" y="27289"/>
                </a:cubicBezTo>
                <a:cubicBezTo>
                  <a:pt x="21851" y="27080"/>
                  <a:pt x="22081" y="26852"/>
                  <a:pt x="22294" y="26639"/>
                </a:cubicBezTo>
                <a:close/>
                <a:moveTo>
                  <a:pt x="26781" y="19538"/>
                </a:moveTo>
                <a:cubicBezTo>
                  <a:pt x="26687" y="21779"/>
                  <a:pt x="26057" y="23950"/>
                  <a:pt x="24563" y="25561"/>
                </a:cubicBezTo>
                <a:lnTo>
                  <a:pt x="24539" y="25585"/>
                </a:lnTo>
                <a:cubicBezTo>
                  <a:pt x="23792" y="26355"/>
                  <a:pt x="22952" y="27032"/>
                  <a:pt x="21994" y="27569"/>
                </a:cubicBezTo>
                <a:cubicBezTo>
                  <a:pt x="22111" y="27453"/>
                  <a:pt x="22228" y="27336"/>
                  <a:pt x="22321" y="27196"/>
                </a:cubicBezTo>
                <a:cubicBezTo>
                  <a:pt x="23675" y="26028"/>
                  <a:pt x="24773" y="24581"/>
                  <a:pt x="25520" y="22946"/>
                </a:cubicBezTo>
                <a:cubicBezTo>
                  <a:pt x="26127" y="21896"/>
                  <a:pt x="26547" y="20728"/>
                  <a:pt x="26781" y="19538"/>
                </a:cubicBezTo>
                <a:close/>
                <a:moveTo>
                  <a:pt x="18842" y="23904"/>
                </a:moveTo>
                <a:cubicBezTo>
                  <a:pt x="18982" y="25188"/>
                  <a:pt x="19193" y="26425"/>
                  <a:pt x="19473" y="27663"/>
                </a:cubicBezTo>
                <a:lnTo>
                  <a:pt x="19449" y="27686"/>
                </a:lnTo>
                <a:cubicBezTo>
                  <a:pt x="19076" y="27289"/>
                  <a:pt x="18982" y="26262"/>
                  <a:pt x="18936" y="25795"/>
                </a:cubicBezTo>
                <a:cubicBezTo>
                  <a:pt x="18866" y="25211"/>
                  <a:pt x="18842" y="24627"/>
                  <a:pt x="18842" y="24044"/>
                </a:cubicBezTo>
                <a:lnTo>
                  <a:pt x="18842" y="23904"/>
                </a:lnTo>
                <a:close/>
                <a:moveTo>
                  <a:pt x="18655" y="19678"/>
                </a:moveTo>
                <a:lnTo>
                  <a:pt x="18655" y="19818"/>
                </a:lnTo>
                <a:cubicBezTo>
                  <a:pt x="18609" y="20261"/>
                  <a:pt x="18585" y="20705"/>
                  <a:pt x="18562" y="21149"/>
                </a:cubicBezTo>
                <a:cubicBezTo>
                  <a:pt x="18492" y="22596"/>
                  <a:pt x="18492" y="24044"/>
                  <a:pt x="18609" y="25515"/>
                </a:cubicBezTo>
                <a:lnTo>
                  <a:pt x="18609" y="25491"/>
                </a:lnTo>
                <a:cubicBezTo>
                  <a:pt x="18655" y="26168"/>
                  <a:pt x="18702" y="27219"/>
                  <a:pt x="19193" y="27779"/>
                </a:cubicBezTo>
                <a:lnTo>
                  <a:pt x="18819" y="27920"/>
                </a:lnTo>
                <a:lnTo>
                  <a:pt x="18469" y="28036"/>
                </a:lnTo>
                <a:cubicBezTo>
                  <a:pt x="18142" y="25258"/>
                  <a:pt x="18212" y="22456"/>
                  <a:pt x="18655" y="19678"/>
                </a:cubicBezTo>
                <a:close/>
                <a:moveTo>
                  <a:pt x="19403" y="28083"/>
                </a:moveTo>
                <a:lnTo>
                  <a:pt x="19426" y="28106"/>
                </a:lnTo>
                <a:lnTo>
                  <a:pt x="19146" y="28246"/>
                </a:lnTo>
                <a:lnTo>
                  <a:pt x="19099" y="28223"/>
                </a:lnTo>
                <a:cubicBezTo>
                  <a:pt x="19099" y="28223"/>
                  <a:pt x="19076" y="28200"/>
                  <a:pt x="19076" y="28200"/>
                </a:cubicBezTo>
                <a:lnTo>
                  <a:pt x="19403" y="28083"/>
                </a:lnTo>
                <a:close/>
                <a:moveTo>
                  <a:pt x="7098" y="26565"/>
                </a:moveTo>
                <a:cubicBezTo>
                  <a:pt x="7308" y="26752"/>
                  <a:pt x="7542" y="26916"/>
                  <a:pt x="7799" y="27056"/>
                </a:cubicBezTo>
                <a:cubicBezTo>
                  <a:pt x="8244" y="27524"/>
                  <a:pt x="8754" y="27949"/>
                  <a:pt x="9307" y="28332"/>
                </a:cubicBezTo>
                <a:lnTo>
                  <a:pt x="9307" y="28332"/>
                </a:lnTo>
                <a:cubicBezTo>
                  <a:pt x="9240" y="28290"/>
                  <a:pt x="9173" y="28257"/>
                  <a:pt x="9106" y="28223"/>
                </a:cubicBezTo>
                <a:cubicBezTo>
                  <a:pt x="8336" y="27756"/>
                  <a:pt x="7659" y="27196"/>
                  <a:pt x="7075" y="26565"/>
                </a:cubicBezTo>
                <a:close/>
                <a:moveTo>
                  <a:pt x="4974" y="26168"/>
                </a:moveTo>
                <a:lnTo>
                  <a:pt x="4974" y="26168"/>
                </a:lnTo>
                <a:cubicBezTo>
                  <a:pt x="5557" y="26986"/>
                  <a:pt x="6211" y="27756"/>
                  <a:pt x="6911" y="28457"/>
                </a:cubicBezTo>
                <a:cubicBezTo>
                  <a:pt x="6421" y="28060"/>
                  <a:pt x="5954" y="27593"/>
                  <a:pt x="5581" y="27079"/>
                </a:cubicBezTo>
                <a:cubicBezTo>
                  <a:pt x="5370" y="26776"/>
                  <a:pt x="5160" y="26472"/>
                  <a:pt x="4974" y="26168"/>
                </a:cubicBezTo>
                <a:close/>
                <a:moveTo>
                  <a:pt x="18936" y="28246"/>
                </a:moveTo>
                <a:lnTo>
                  <a:pt x="18936" y="28246"/>
                </a:lnTo>
                <a:cubicBezTo>
                  <a:pt x="18915" y="28287"/>
                  <a:pt x="18913" y="28310"/>
                  <a:pt x="18928" y="28346"/>
                </a:cubicBezTo>
                <a:lnTo>
                  <a:pt x="18928" y="28346"/>
                </a:lnTo>
                <a:cubicBezTo>
                  <a:pt x="18836" y="28413"/>
                  <a:pt x="18722" y="28458"/>
                  <a:pt x="18609" y="28503"/>
                </a:cubicBezTo>
                <a:lnTo>
                  <a:pt x="18539" y="28527"/>
                </a:lnTo>
                <a:cubicBezTo>
                  <a:pt x="18539" y="28480"/>
                  <a:pt x="18539" y="28433"/>
                  <a:pt x="18515" y="28387"/>
                </a:cubicBezTo>
                <a:cubicBezTo>
                  <a:pt x="18655" y="28340"/>
                  <a:pt x="18796" y="28293"/>
                  <a:pt x="18936" y="28246"/>
                </a:cubicBezTo>
                <a:close/>
                <a:moveTo>
                  <a:pt x="4647" y="24020"/>
                </a:moveTo>
                <a:lnTo>
                  <a:pt x="4647" y="24020"/>
                </a:lnTo>
                <a:cubicBezTo>
                  <a:pt x="4950" y="24417"/>
                  <a:pt x="5254" y="24814"/>
                  <a:pt x="5604" y="25188"/>
                </a:cubicBezTo>
                <a:cubicBezTo>
                  <a:pt x="6351" y="26425"/>
                  <a:pt x="7378" y="27499"/>
                  <a:pt x="8592" y="28316"/>
                </a:cubicBezTo>
                <a:cubicBezTo>
                  <a:pt x="8709" y="28410"/>
                  <a:pt x="8826" y="28480"/>
                  <a:pt x="8966" y="28550"/>
                </a:cubicBezTo>
                <a:lnTo>
                  <a:pt x="8943" y="28550"/>
                </a:lnTo>
                <a:cubicBezTo>
                  <a:pt x="6771" y="27779"/>
                  <a:pt x="5511" y="26005"/>
                  <a:pt x="4647" y="24020"/>
                </a:cubicBezTo>
                <a:close/>
                <a:moveTo>
                  <a:pt x="14756" y="26589"/>
                </a:moveTo>
                <a:cubicBezTo>
                  <a:pt x="14780" y="26869"/>
                  <a:pt x="14826" y="27149"/>
                  <a:pt x="14826" y="27429"/>
                </a:cubicBezTo>
                <a:cubicBezTo>
                  <a:pt x="14826" y="27560"/>
                  <a:pt x="14704" y="28306"/>
                  <a:pt x="14707" y="28611"/>
                </a:cubicBezTo>
                <a:lnTo>
                  <a:pt x="14707" y="28611"/>
                </a:lnTo>
                <a:cubicBezTo>
                  <a:pt x="14695" y="28377"/>
                  <a:pt x="14780" y="27821"/>
                  <a:pt x="14780" y="27709"/>
                </a:cubicBezTo>
                <a:cubicBezTo>
                  <a:pt x="14780" y="27336"/>
                  <a:pt x="14780" y="26962"/>
                  <a:pt x="14756" y="26589"/>
                </a:cubicBezTo>
                <a:close/>
                <a:moveTo>
                  <a:pt x="14053" y="3277"/>
                </a:moveTo>
                <a:cubicBezTo>
                  <a:pt x="14712" y="3277"/>
                  <a:pt x="15384" y="3341"/>
                  <a:pt x="16064" y="3474"/>
                </a:cubicBezTo>
                <a:cubicBezTo>
                  <a:pt x="18819" y="4034"/>
                  <a:pt x="21294" y="5552"/>
                  <a:pt x="23068" y="7747"/>
                </a:cubicBezTo>
                <a:cubicBezTo>
                  <a:pt x="24563" y="10502"/>
                  <a:pt x="25356" y="13584"/>
                  <a:pt x="25356" y="16736"/>
                </a:cubicBezTo>
                <a:cubicBezTo>
                  <a:pt x="25146" y="17927"/>
                  <a:pt x="24866" y="19117"/>
                  <a:pt x="24516" y="20261"/>
                </a:cubicBezTo>
                <a:cubicBezTo>
                  <a:pt x="23909" y="22316"/>
                  <a:pt x="23232" y="24464"/>
                  <a:pt x="21924" y="26192"/>
                </a:cubicBezTo>
                <a:cubicBezTo>
                  <a:pt x="21854" y="26309"/>
                  <a:pt x="21784" y="26402"/>
                  <a:pt x="21691" y="26495"/>
                </a:cubicBezTo>
                <a:cubicBezTo>
                  <a:pt x="21060" y="26916"/>
                  <a:pt x="20360" y="27289"/>
                  <a:pt x="19659" y="27593"/>
                </a:cubicBezTo>
                <a:lnTo>
                  <a:pt x="19636" y="27616"/>
                </a:lnTo>
                <a:cubicBezTo>
                  <a:pt x="19122" y="25118"/>
                  <a:pt x="18866" y="22573"/>
                  <a:pt x="18912" y="20028"/>
                </a:cubicBezTo>
                <a:cubicBezTo>
                  <a:pt x="19006" y="18697"/>
                  <a:pt x="19193" y="17390"/>
                  <a:pt x="19426" y="16082"/>
                </a:cubicBezTo>
                <a:lnTo>
                  <a:pt x="19449" y="16059"/>
                </a:lnTo>
                <a:cubicBezTo>
                  <a:pt x="20150" y="16035"/>
                  <a:pt x="20827" y="15872"/>
                  <a:pt x="21317" y="15288"/>
                </a:cubicBezTo>
                <a:cubicBezTo>
                  <a:pt x="21807" y="14704"/>
                  <a:pt x="21948" y="14027"/>
                  <a:pt x="21504" y="13420"/>
                </a:cubicBezTo>
                <a:cubicBezTo>
                  <a:pt x="21468" y="13370"/>
                  <a:pt x="21416" y="13348"/>
                  <a:pt x="21365" y="13348"/>
                </a:cubicBezTo>
                <a:cubicBezTo>
                  <a:pt x="21252" y="13348"/>
                  <a:pt x="21143" y="13455"/>
                  <a:pt x="21224" y="13584"/>
                </a:cubicBezTo>
                <a:cubicBezTo>
                  <a:pt x="21714" y="14448"/>
                  <a:pt x="21084" y="15171"/>
                  <a:pt x="20313" y="15498"/>
                </a:cubicBezTo>
                <a:cubicBezTo>
                  <a:pt x="20477" y="15405"/>
                  <a:pt x="20640" y="15265"/>
                  <a:pt x="20757" y="15125"/>
                </a:cubicBezTo>
                <a:cubicBezTo>
                  <a:pt x="21224" y="14611"/>
                  <a:pt x="21130" y="13817"/>
                  <a:pt x="20570" y="13420"/>
                </a:cubicBezTo>
                <a:cubicBezTo>
                  <a:pt x="20545" y="13408"/>
                  <a:pt x="20518" y="13402"/>
                  <a:pt x="20492" y="13402"/>
                </a:cubicBezTo>
                <a:cubicBezTo>
                  <a:pt x="20421" y="13402"/>
                  <a:pt x="20354" y="13445"/>
                  <a:pt x="20337" y="13514"/>
                </a:cubicBezTo>
                <a:cubicBezTo>
                  <a:pt x="20196" y="14167"/>
                  <a:pt x="19940" y="14775"/>
                  <a:pt x="19566" y="15312"/>
                </a:cubicBezTo>
                <a:cubicBezTo>
                  <a:pt x="19776" y="14401"/>
                  <a:pt x="19986" y="13490"/>
                  <a:pt x="20243" y="12580"/>
                </a:cubicBezTo>
                <a:cubicBezTo>
                  <a:pt x="20262" y="12488"/>
                  <a:pt x="20193" y="12395"/>
                  <a:pt x="20105" y="12395"/>
                </a:cubicBezTo>
                <a:cubicBezTo>
                  <a:pt x="20082" y="12395"/>
                  <a:pt x="20057" y="12402"/>
                  <a:pt x="20033" y="12416"/>
                </a:cubicBezTo>
                <a:cubicBezTo>
                  <a:pt x="20080" y="12113"/>
                  <a:pt x="20150" y="11833"/>
                  <a:pt x="20196" y="11529"/>
                </a:cubicBezTo>
                <a:cubicBezTo>
                  <a:pt x="20210" y="11419"/>
                  <a:pt x="20126" y="11349"/>
                  <a:pt x="20041" y="11349"/>
                </a:cubicBezTo>
                <a:cubicBezTo>
                  <a:pt x="19982" y="11349"/>
                  <a:pt x="19922" y="11383"/>
                  <a:pt x="19893" y="11459"/>
                </a:cubicBezTo>
                <a:cubicBezTo>
                  <a:pt x="19589" y="12510"/>
                  <a:pt x="19333" y="13560"/>
                  <a:pt x="19146" y="14634"/>
                </a:cubicBezTo>
                <a:cubicBezTo>
                  <a:pt x="19052" y="14915"/>
                  <a:pt x="18959" y="15218"/>
                  <a:pt x="18889" y="15498"/>
                </a:cubicBezTo>
                <a:lnTo>
                  <a:pt x="18702" y="15522"/>
                </a:lnTo>
                <a:cubicBezTo>
                  <a:pt x="18422" y="15568"/>
                  <a:pt x="18142" y="15568"/>
                  <a:pt x="17862" y="15592"/>
                </a:cubicBezTo>
                <a:lnTo>
                  <a:pt x="17792" y="15592"/>
                </a:lnTo>
                <a:cubicBezTo>
                  <a:pt x="17395" y="15592"/>
                  <a:pt x="16998" y="15615"/>
                  <a:pt x="16601" y="15662"/>
                </a:cubicBezTo>
                <a:cubicBezTo>
                  <a:pt x="15363" y="15732"/>
                  <a:pt x="14103" y="15802"/>
                  <a:pt x="12935" y="16222"/>
                </a:cubicBezTo>
                <a:cubicBezTo>
                  <a:pt x="12188" y="16479"/>
                  <a:pt x="11511" y="16899"/>
                  <a:pt x="10927" y="17413"/>
                </a:cubicBezTo>
                <a:cubicBezTo>
                  <a:pt x="10460" y="16829"/>
                  <a:pt x="9947" y="16316"/>
                  <a:pt x="9386" y="15872"/>
                </a:cubicBezTo>
                <a:lnTo>
                  <a:pt x="9340" y="15825"/>
                </a:lnTo>
                <a:lnTo>
                  <a:pt x="9293" y="15825"/>
                </a:lnTo>
                <a:cubicBezTo>
                  <a:pt x="9129" y="15685"/>
                  <a:pt x="8943" y="15545"/>
                  <a:pt x="8756" y="15428"/>
                </a:cubicBezTo>
                <a:cubicBezTo>
                  <a:pt x="8729" y="15411"/>
                  <a:pt x="8704" y="15403"/>
                  <a:pt x="8680" y="15403"/>
                </a:cubicBezTo>
                <a:cubicBezTo>
                  <a:pt x="8579" y="15403"/>
                  <a:pt x="8517" y="15544"/>
                  <a:pt x="8592" y="15638"/>
                </a:cubicBezTo>
                <a:cubicBezTo>
                  <a:pt x="9200" y="16339"/>
                  <a:pt x="9853" y="17086"/>
                  <a:pt x="10507" y="17880"/>
                </a:cubicBezTo>
                <a:cubicBezTo>
                  <a:pt x="10017" y="18440"/>
                  <a:pt x="9713" y="19141"/>
                  <a:pt x="9620" y="19888"/>
                </a:cubicBezTo>
                <a:cubicBezTo>
                  <a:pt x="9620" y="19940"/>
                  <a:pt x="9672" y="19967"/>
                  <a:pt x="9718" y="19967"/>
                </a:cubicBezTo>
                <a:cubicBezTo>
                  <a:pt x="9734" y="19967"/>
                  <a:pt x="9748" y="19964"/>
                  <a:pt x="9760" y="19958"/>
                </a:cubicBezTo>
                <a:cubicBezTo>
                  <a:pt x="9760" y="20005"/>
                  <a:pt x="9760" y="20075"/>
                  <a:pt x="9783" y="20121"/>
                </a:cubicBezTo>
                <a:cubicBezTo>
                  <a:pt x="9807" y="20203"/>
                  <a:pt x="9877" y="20244"/>
                  <a:pt x="9947" y="20244"/>
                </a:cubicBezTo>
                <a:cubicBezTo>
                  <a:pt x="10017" y="20244"/>
                  <a:pt x="10087" y="20203"/>
                  <a:pt x="10110" y="20121"/>
                </a:cubicBezTo>
                <a:cubicBezTo>
                  <a:pt x="10227" y="19491"/>
                  <a:pt x="10390" y="18767"/>
                  <a:pt x="10834" y="18300"/>
                </a:cubicBezTo>
                <a:cubicBezTo>
                  <a:pt x="11114" y="18650"/>
                  <a:pt x="11394" y="19024"/>
                  <a:pt x="11651" y="19374"/>
                </a:cubicBezTo>
                <a:cubicBezTo>
                  <a:pt x="12772" y="21242"/>
                  <a:pt x="13589" y="23273"/>
                  <a:pt x="14056" y="25398"/>
                </a:cubicBezTo>
                <a:cubicBezTo>
                  <a:pt x="14196" y="26028"/>
                  <a:pt x="14313" y="26682"/>
                  <a:pt x="14383" y="27313"/>
                </a:cubicBezTo>
                <a:cubicBezTo>
                  <a:pt x="14313" y="27779"/>
                  <a:pt x="14219" y="28223"/>
                  <a:pt x="14079" y="28643"/>
                </a:cubicBezTo>
                <a:cubicBezTo>
                  <a:pt x="11955" y="28597"/>
                  <a:pt x="9853" y="27943"/>
                  <a:pt x="8055" y="26799"/>
                </a:cubicBezTo>
                <a:cubicBezTo>
                  <a:pt x="7005" y="25795"/>
                  <a:pt x="6164" y="24604"/>
                  <a:pt x="5534" y="23297"/>
                </a:cubicBezTo>
                <a:cubicBezTo>
                  <a:pt x="5044" y="22316"/>
                  <a:pt x="4647" y="21265"/>
                  <a:pt x="4343" y="20191"/>
                </a:cubicBezTo>
                <a:lnTo>
                  <a:pt x="4343" y="20191"/>
                </a:lnTo>
                <a:cubicBezTo>
                  <a:pt x="5417" y="22269"/>
                  <a:pt x="7075" y="23997"/>
                  <a:pt x="9083" y="25164"/>
                </a:cubicBezTo>
                <a:cubicBezTo>
                  <a:pt x="9104" y="25175"/>
                  <a:pt x="9125" y="25180"/>
                  <a:pt x="9144" y="25180"/>
                </a:cubicBezTo>
                <a:cubicBezTo>
                  <a:pt x="9252" y="25180"/>
                  <a:pt x="9318" y="25034"/>
                  <a:pt x="9200" y="24954"/>
                </a:cubicBezTo>
                <a:cubicBezTo>
                  <a:pt x="6818" y="23530"/>
                  <a:pt x="5020" y="21335"/>
                  <a:pt x="4040" y="18720"/>
                </a:cubicBezTo>
                <a:cubicBezTo>
                  <a:pt x="3409" y="15475"/>
                  <a:pt x="3619" y="12019"/>
                  <a:pt x="5020" y="9124"/>
                </a:cubicBezTo>
                <a:cubicBezTo>
                  <a:pt x="6776" y="5493"/>
                  <a:pt x="10185" y="3277"/>
                  <a:pt x="14053" y="3277"/>
                </a:cubicBezTo>
                <a:close/>
                <a:moveTo>
                  <a:pt x="18445" y="16993"/>
                </a:moveTo>
                <a:lnTo>
                  <a:pt x="18445" y="16993"/>
                </a:lnTo>
                <a:cubicBezTo>
                  <a:pt x="18118" y="18067"/>
                  <a:pt x="17885" y="19187"/>
                  <a:pt x="17698" y="20285"/>
                </a:cubicBezTo>
                <a:cubicBezTo>
                  <a:pt x="17348" y="22923"/>
                  <a:pt x="17488" y="25585"/>
                  <a:pt x="18095" y="28153"/>
                </a:cubicBezTo>
                <a:cubicBezTo>
                  <a:pt x="17115" y="28433"/>
                  <a:pt x="16087" y="28597"/>
                  <a:pt x="15037" y="28643"/>
                </a:cubicBezTo>
                <a:cubicBezTo>
                  <a:pt x="15270" y="27966"/>
                  <a:pt x="15037" y="26869"/>
                  <a:pt x="14967" y="26402"/>
                </a:cubicBezTo>
                <a:cubicBezTo>
                  <a:pt x="14873" y="25935"/>
                  <a:pt x="14780" y="25491"/>
                  <a:pt x="14640" y="25048"/>
                </a:cubicBezTo>
                <a:cubicBezTo>
                  <a:pt x="14500" y="24207"/>
                  <a:pt x="14266" y="23390"/>
                  <a:pt x="13916" y="22643"/>
                </a:cubicBezTo>
                <a:cubicBezTo>
                  <a:pt x="13332" y="20938"/>
                  <a:pt x="12468" y="19374"/>
                  <a:pt x="11371" y="17973"/>
                </a:cubicBezTo>
                <a:lnTo>
                  <a:pt x="11464" y="17927"/>
                </a:lnTo>
                <a:cubicBezTo>
                  <a:pt x="11683" y="17846"/>
                  <a:pt x="11910" y="17816"/>
                  <a:pt x="12141" y="17816"/>
                </a:cubicBezTo>
                <a:cubicBezTo>
                  <a:pt x="12651" y="17816"/>
                  <a:pt x="13177" y="17963"/>
                  <a:pt x="13659" y="18043"/>
                </a:cubicBezTo>
                <a:cubicBezTo>
                  <a:pt x="14067" y="18136"/>
                  <a:pt x="14481" y="18181"/>
                  <a:pt x="14896" y="18181"/>
                </a:cubicBezTo>
                <a:cubicBezTo>
                  <a:pt x="15527" y="18181"/>
                  <a:pt x="16159" y="18077"/>
                  <a:pt x="16764" y="17880"/>
                </a:cubicBezTo>
                <a:cubicBezTo>
                  <a:pt x="17371" y="17670"/>
                  <a:pt x="17955" y="17366"/>
                  <a:pt x="18445" y="16993"/>
                </a:cubicBezTo>
                <a:close/>
                <a:moveTo>
                  <a:pt x="18189" y="28480"/>
                </a:moveTo>
                <a:cubicBezTo>
                  <a:pt x="18189" y="28527"/>
                  <a:pt x="18212" y="28573"/>
                  <a:pt x="18235" y="28620"/>
                </a:cubicBezTo>
                <a:cubicBezTo>
                  <a:pt x="17395" y="28830"/>
                  <a:pt x="16531" y="28970"/>
                  <a:pt x="15667" y="28994"/>
                </a:cubicBezTo>
                <a:lnTo>
                  <a:pt x="14803" y="29040"/>
                </a:lnTo>
                <a:cubicBezTo>
                  <a:pt x="14803" y="29040"/>
                  <a:pt x="14826" y="29017"/>
                  <a:pt x="14826" y="29017"/>
                </a:cubicBezTo>
                <a:lnTo>
                  <a:pt x="14850" y="28994"/>
                </a:lnTo>
                <a:cubicBezTo>
                  <a:pt x="15970" y="28970"/>
                  <a:pt x="17091" y="28807"/>
                  <a:pt x="18189" y="28480"/>
                </a:cubicBezTo>
                <a:close/>
                <a:moveTo>
                  <a:pt x="9550" y="27990"/>
                </a:moveTo>
                <a:cubicBezTo>
                  <a:pt x="10951" y="28597"/>
                  <a:pt x="12468" y="28947"/>
                  <a:pt x="14009" y="28994"/>
                </a:cubicBezTo>
                <a:lnTo>
                  <a:pt x="13963" y="29087"/>
                </a:lnTo>
                <a:cubicBezTo>
                  <a:pt x="13663" y="29097"/>
                  <a:pt x="13359" y="29102"/>
                  <a:pt x="13054" y="29102"/>
                </a:cubicBezTo>
                <a:cubicBezTo>
                  <a:pt x="12624" y="29102"/>
                  <a:pt x="12192" y="29091"/>
                  <a:pt x="11768" y="29064"/>
                </a:cubicBezTo>
                <a:cubicBezTo>
                  <a:pt x="10974" y="28807"/>
                  <a:pt x="10227" y="28457"/>
                  <a:pt x="9550" y="28013"/>
                </a:cubicBezTo>
                <a:lnTo>
                  <a:pt x="9550" y="27990"/>
                </a:lnTo>
                <a:close/>
                <a:moveTo>
                  <a:pt x="15597" y="29414"/>
                </a:moveTo>
                <a:lnTo>
                  <a:pt x="15597" y="29414"/>
                </a:lnTo>
                <a:cubicBezTo>
                  <a:pt x="15177" y="29484"/>
                  <a:pt x="14733" y="29507"/>
                  <a:pt x="14313" y="29507"/>
                </a:cubicBezTo>
                <a:cubicBezTo>
                  <a:pt x="14733" y="29461"/>
                  <a:pt x="15177" y="29437"/>
                  <a:pt x="15597" y="29414"/>
                </a:cubicBezTo>
                <a:close/>
                <a:moveTo>
                  <a:pt x="6818" y="27756"/>
                </a:moveTo>
                <a:lnTo>
                  <a:pt x="6818" y="27756"/>
                </a:lnTo>
                <a:cubicBezTo>
                  <a:pt x="7425" y="28246"/>
                  <a:pt x="8102" y="28643"/>
                  <a:pt x="8826" y="28877"/>
                </a:cubicBezTo>
                <a:cubicBezTo>
                  <a:pt x="9433" y="29087"/>
                  <a:pt x="10040" y="29250"/>
                  <a:pt x="10647" y="29344"/>
                </a:cubicBezTo>
                <a:cubicBezTo>
                  <a:pt x="11894" y="29783"/>
                  <a:pt x="13206" y="29997"/>
                  <a:pt x="14525" y="29997"/>
                </a:cubicBezTo>
                <a:cubicBezTo>
                  <a:pt x="14960" y="29997"/>
                  <a:pt x="15396" y="29974"/>
                  <a:pt x="15830" y="29928"/>
                </a:cubicBezTo>
                <a:lnTo>
                  <a:pt x="15830" y="29928"/>
                </a:lnTo>
                <a:cubicBezTo>
                  <a:pt x="15192" y="30048"/>
                  <a:pt x="14529" y="30118"/>
                  <a:pt x="13868" y="30118"/>
                </a:cubicBezTo>
                <a:cubicBezTo>
                  <a:pt x="13634" y="30118"/>
                  <a:pt x="13401" y="30109"/>
                  <a:pt x="13169" y="30091"/>
                </a:cubicBezTo>
                <a:cubicBezTo>
                  <a:pt x="13161" y="30090"/>
                  <a:pt x="13153" y="30090"/>
                  <a:pt x="13146" y="30090"/>
                </a:cubicBezTo>
                <a:cubicBezTo>
                  <a:pt x="12912" y="30090"/>
                  <a:pt x="12920" y="30442"/>
                  <a:pt x="13169" y="30465"/>
                </a:cubicBezTo>
                <a:cubicBezTo>
                  <a:pt x="13413" y="30481"/>
                  <a:pt x="13658" y="30490"/>
                  <a:pt x="13903" y="30490"/>
                </a:cubicBezTo>
                <a:cubicBezTo>
                  <a:pt x="15017" y="30490"/>
                  <a:pt x="16136" y="30314"/>
                  <a:pt x="17208" y="29951"/>
                </a:cubicBezTo>
                <a:lnTo>
                  <a:pt x="17208" y="29951"/>
                </a:lnTo>
                <a:cubicBezTo>
                  <a:pt x="16531" y="30231"/>
                  <a:pt x="15830" y="30465"/>
                  <a:pt x="15107" y="30651"/>
                </a:cubicBezTo>
                <a:cubicBezTo>
                  <a:pt x="14692" y="30695"/>
                  <a:pt x="14275" y="30716"/>
                  <a:pt x="13855" y="30716"/>
                </a:cubicBezTo>
                <a:cubicBezTo>
                  <a:pt x="13163" y="30716"/>
                  <a:pt x="12465" y="30660"/>
                  <a:pt x="11768" y="30558"/>
                </a:cubicBezTo>
                <a:cubicBezTo>
                  <a:pt x="11861" y="30465"/>
                  <a:pt x="11955" y="30371"/>
                  <a:pt x="12071" y="30278"/>
                </a:cubicBezTo>
                <a:cubicBezTo>
                  <a:pt x="12130" y="30239"/>
                  <a:pt x="12090" y="30150"/>
                  <a:pt x="12035" y="30150"/>
                </a:cubicBezTo>
                <a:cubicBezTo>
                  <a:pt x="12024" y="30150"/>
                  <a:pt x="12013" y="30153"/>
                  <a:pt x="12001" y="30161"/>
                </a:cubicBezTo>
                <a:cubicBezTo>
                  <a:pt x="11838" y="30254"/>
                  <a:pt x="11698" y="30371"/>
                  <a:pt x="11581" y="30511"/>
                </a:cubicBezTo>
                <a:lnTo>
                  <a:pt x="11371" y="30488"/>
                </a:lnTo>
                <a:cubicBezTo>
                  <a:pt x="11301" y="30324"/>
                  <a:pt x="11231" y="30161"/>
                  <a:pt x="11184" y="29998"/>
                </a:cubicBezTo>
                <a:cubicBezTo>
                  <a:pt x="11175" y="29960"/>
                  <a:pt x="11150" y="29945"/>
                  <a:pt x="11125" y="29945"/>
                </a:cubicBezTo>
                <a:cubicBezTo>
                  <a:pt x="11086" y="29945"/>
                  <a:pt x="11044" y="29979"/>
                  <a:pt x="11044" y="30021"/>
                </a:cubicBezTo>
                <a:cubicBezTo>
                  <a:pt x="11091" y="30161"/>
                  <a:pt x="11137" y="30301"/>
                  <a:pt x="11184" y="30441"/>
                </a:cubicBezTo>
                <a:cubicBezTo>
                  <a:pt x="10554" y="30301"/>
                  <a:pt x="9947" y="30114"/>
                  <a:pt x="9340" y="29881"/>
                </a:cubicBezTo>
                <a:cubicBezTo>
                  <a:pt x="8406" y="29297"/>
                  <a:pt x="7565" y="28573"/>
                  <a:pt x="6818" y="27756"/>
                </a:cubicBezTo>
                <a:close/>
                <a:moveTo>
                  <a:pt x="11114" y="31025"/>
                </a:moveTo>
                <a:lnTo>
                  <a:pt x="11348" y="31095"/>
                </a:lnTo>
                <a:cubicBezTo>
                  <a:pt x="11305" y="31285"/>
                  <a:pt x="11282" y="31476"/>
                  <a:pt x="11295" y="31666"/>
                </a:cubicBezTo>
                <a:lnTo>
                  <a:pt x="11295" y="31666"/>
                </a:lnTo>
                <a:cubicBezTo>
                  <a:pt x="11196" y="31452"/>
                  <a:pt x="11135" y="31239"/>
                  <a:pt x="11114" y="31025"/>
                </a:cubicBezTo>
                <a:close/>
                <a:moveTo>
                  <a:pt x="19730" y="29507"/>
                </a:moveTo>
                <a:cubicBezTo>
                  <a:pt x="19753" y="29601"/>
                  <a:pt x="19800" y="29671"/>
                  <a:pt x="19823" y="29764"/>
                </a:cubicBezTo>
                <a:cubicBezTo>
                  <a:pt x="19333" y="31025"/>
                  <a:pt x="17395" y="32146"/>
                  <a:pt x="16321" y="32449"/>
                </a:cubicBezTo>
                <a:cubicBezTo>
                  <a:pt x="15875" y="32579"/>
                  <a:pt x="15419" y="32643"/>
                  <a:pt x="14971" y="32643"/>
                </a:cubicBezTo>
                <a:cubicBezTo>
                  <a:pt x="13730" y="32643"/>
                  <a:pt x="12546" y="32149"/>
                  <a:pt x="11791" y="31188"/>
                </a:cubicBezTo>
                <a:lnTo>
                  <a:pt x="11791" y="31188"/>
                </a:lnTo>
                <a:cubicBezTo>
                  <a:pt x="12048" y="31235"/>
                  <a:pt x="12305" y="31258"/>
                  <a:pt x="12562" y="31258"/>
                </a:cubicBezTo>
                <a:cubicBezTo>
                  <a:pt x="12710" y="31266"/>
                  <a:pt x="12857" y="31270"/>
                  <a:pt x="13004" y="31270"/>
                </a:cubicBezTo>
                <a:cubicBezTo>
                  <a:pt x="13714" y="31270"/>
                  <a:pt x="14410" y="31180"/>
                  <a:pt x="15107" y="31025"/>
                </a:cubicBezTo>
                <a:cubicBezTo>
                  <a:pt x="16578" y="30885"/>
                  <a:pt x="18002" y="30465"/>
                  <a:pt x="19309" y="29764"/>
                </a:cubicBezTo>
                <a:lnTo>
                  <a:pt x="19286" y="29764"/>
                </a:lnTo>
                <a:cubicBezTo>
                  <a:pt x="19426" y="29671"/>
                  <a:pt x="19589" y="29601"/>
                  <a:pt x="19730" y="29507"/>
                </a:cubicBezTo>
                <a:close/>
                <a:moveTo>
                  <a:pt x="19356" y="31959"/>
                </a:moveTo>
                <a:lnTo>
                  <a:pt x="19309" y="32029"/>
                </a:lnTo>
                <a:cubicBezTo>
                  <a:pt x="19006" y="32356"/>
                  <a:pt x="18655" y="32613"/>
                  <a:pt x="18259" y="32776"/>
                </a:cubicBezTo>
                <a:cubicBezTo>
                  <a:pt x="18655" y="32566"/>
                  <a:pt x="19029" y="32286"/>
                  <a:pt x="19356" y="31959"/>
                </a:cubicBezTo>
                <a:close/>
                <a:moveTo>
                  <a:pt x="19893" y="30278"/>
                </a:moveTo>
                <a:cubicBezTo>
                  <a:pt x="19893" y="30511"/>
                  <a:pt x="19846" y="30721"/>
                  <a:pt x="19753" y="30931"/>
                </a:cubicBezTo>
                <a:cubicBezTo>
                  <a:pt x="19659" y="30931"/>
                  <a:pt x="19566" y="30955"/>
                  <a:pt x="19496" y="31025"/>
                </a:cubicBezTo>
                <a:cubicBezTo>
                  <a:pt x="19426" y="31048"/>
                  <a:pt x="19403" y="31142"/>
                  <a:pt x="19449" y="31188"/>
                </a:cubicBezTo>
                <a:lnTo>
                  <a:pt x="19473" y="31235"/>
                </a:lnTo>
                <a:cubicBezTo>
                  <a:pt x="19496" y="31258"/>
                  <a:pt x="19496" y="31282"/>
                  <a:pt x="19519" y="31282"/>
                </a:cubicBezTo>
                <a:cubicBezTo>
                  <a:pt x="19426" y="31422"/>
                  <a:pt x="19309" y="31562"/>
                  <a:pt x="19169" y="31679"/>
                </a:cubicBezTo>
                <a:cubicBezTo>
                  <a:pt x="18422" y="32402"/>
                  <a:pt x="17511" y="32916"/>
                  <a:pt x="16507" y="33150"/>
                </a:cubicBezTo>
                <a:cubicBezTo>
                  <a:pt x="16104" y="33246"/>
                  <a:pt x="15594" y="33303"/>
                  <a:pt x="15050" y="33303"/>
                </a:cubicBezTo>
                <a:cubicBezTo>
                  <a:pt x="14147" y="33303"/>
                  <a:pt x="13147" y="33146"/>
                  <a:pt x="12375" y="32753"/>
                </a:cubicBezTo>
                <a:cubicBezTo>
                  <a:pt x="12375" y="32706"/>
                  <a:pt x="12398" y="32683"/>
                  <a:pt x="12398" y="32659"/>
                </a:cubicBezTo>
                <a:cubicBezTo>
                  <a:pt x="12429" y="32597"/>
                  <a:pt x="12377" y="32555"/>
                  <a:pt x="12326" y="32555"/>
                </a:cubicBezTo>
                <a:cubicBezTo>
                  <a:pt x="12300" y="32555"/>
                  <a:pt x="12274" y="32566"/>
                  <a:pt x="12258" y="32589"/>
                </a:cubicBezTo>
                <a:lnTo>
                  <a:pt x="12235" y="32659"/>
                </a:lnTo>
                <a:cubicBezTo>
                  <a:pt x="12095" y="32589"/>
                  <a:pt x="11955" y="32496"/>
                  <a:pt x="11838" y="32402"/>
                </a:cubicBezTo>
                <a:cubicBezTo>
                  <a:pt x="11558" y="32052"/>
                  <a:pt x="11441" y="31585"/>
                  <a:pt x="11488" y="31142"/>
                </a:cubicBezTo>
                <a:lnTo>
                  <a:pt x="11534" y="31142"/>
                </a:lnTo>
                <a:cubicBezTo>
                  <a:pt x="12291" y="32339"/>
                  <a:pt x="13643" y="32909"/>
                  <a:pt x="15052" y="32909"/>
                </a:cubicBezTo>
                <a:cubicBezTo>
                  <a:pt x="15731" y="32909"/>
                  <a:pt x="16423" y="32777"/>
                  <a:pt x="17068" y="32519"/>
                </a:cubicBezTo>
                <a:cubicBezTo>
                  <a:pt x="18142" y="32076"/>
                  <a:pt x="19333" y="31305"/>
                  <a:pt x="19893" y="30278"/>
                </a:cubicBezTo>
                <a:close/>
                <a:moveTo>
                  <a:pt x="19916" y="31679"/>
                </a:moveTo>
                <a:cubicBezTo>
                  <a:pt x="19963" y="31795"/>
                  <a:pt x="19986" y="31935"/>
                  <a:pt x="20033" y="32052"/>
                </a:cubicBezTo>
                <a:lnTo>
                  <a:pt x="20010" y="32099"/>
                </a:lnTo>
                <a:cubicBezTo>
                  <a:pt x="19986" y="32472"/>
                  <a:pt x="19823" y="32846"/>
                  <a:pt x="19543" y="33103"/>
                </a:cubicBezTo>
                <a:cubicBezTo>
                  <a:pt x="19286" y="33406"/>
                  <a:pt x="18982" y="33640"/>
                  <a:pt x="18655" y="33850"/>
                </a:cubicBezTo>
                <a:cubicBezTo>
                  <a:pt x="17955" y="34410"/>
                  <a:pt x="17185" y="34877"/>
                  <a:pt x="16344" y="35228"/>
                </a:cubicBezTo>
                <a:cubicBezTo>
                  <a:pt x="15877" y="35438"/>
                  <a:pt x="15387" y="35554"/>
                  <a:pt x="14873" y="35578"/>
                </a:cubicBezTo>
                <a:cubicBezTo>
                  <a:pt x="14266" y="35484"/>
                  <a:pt x="13682" y="35274"/>
                  <a:pt x="13169" y="34971"/>
                </a:cubicBezTo>
                <a:lnTo>
                  <a:pt x="13099" y="34901"/>
                </a:lnTo>
                <a:cubicBezTo>
                  <a:pt x="13169" y="34831"/>
                  <a:pt x="13262" y="34784"/>
                  <a:pt x="13355" y="34737"/>
                </a:cubicBezTo>
                <a:cubicBezTo>
                  <a:pt x="13419" y="34695"/>
                  <a:pt x="13367" y="34594"/>
                  <a:pt x="13304" y="34594"/>
                </a:cubicBezTo>
                <a:cubicBezTo>
                  <a:pt x="13298" y="34594"/>
                  <a:pt x="13292" y="34595"/>
                  <a:pt x="13285" y="34597"/>
                </a:cubicBezTo>
                <a:cubicBezTo>
                  <a:pt x="13169" y="34644"/>
                  <a:pt x="13052" y="34714"/>
                  <a:pt x="12959" y="34807"/>
                </a:cubicBezTo>
                <a:cubicBezTo>
                  <a:pt x="12795" y="34667"/>
                  <a:pt x="12632" y="34504"/>
                  <a:pt x="12492" y="34340"/>
                </a:cubicBezTo>
                <a:cubicBezTo>
                  <a:pt x="12328" y="34013"/>
                  <a:pt x="12235" y="33640"/>
                  <a:pt x="12281" y="33243"/>
                </a:cubicBezTo>
                <a:lnTo>
                  <a:pt x="12281" y="33243"/>
                </a:lnTo>
                <a:cubicBezTo>
                  <a:pt x="12863" y="33635"/>
                  <a:pt x="13609" y="33753"/>
                  <a:pt x="14359" y="33753"/>
                </a:cubicBezTo>
                <a:cubicBezTo>
                  <a:pt x="14995" y="33753"/>
                  <a:pt x="15634" y="33668"/>
                  <a:pt x="16181" y="33593"/>
                </a:cubicBezTo>
                <a:cubicBezTo>
                  <a:pt x="17558" y="33430"/>
                  <a:pt x="19239" y="33009"/>
                  <a:pt x="19916" y="31679"/>
                </a:cubicBezTo>
                <a:close/>
                <a:moveTo>
                  <a:pt x="19986" y="33103"/>
                </a:moveTo>
                <a:lnTo>
                  <a:pt x="19986" y="33103"/>
                </a:lnTo>
                <a:cubicBezTo>
                  <a:pt x="19659" y="34340"/>
                  <a:pt x="18305" y="35251"/>
                  <a:pt x="16974" y="35554"/>
                </a:cubicBezTo>
                <a:cubicBezTo>
                  <a:pt x="16694" y="35601"/>
                  <a:pt x="16391" y="35648"/>
                  <a:pt x="16111" y="35648"/>
                </a:cubicBezTo>
                <a:cubicBezTo>
                  <a:pt x="16391" y="35554"/>
                  <a:pt x="16671" y="35438"/>
                  <a:pt x="16951" y="35321"/>
                </a:cubicBezTo>
                <a:cubicBezTo>
                  <a:pt x="17862" y="34854"/>
                  <a:pt x="19309" y="34107"/>
                  <a:pt x="19986" y="33103"/>
                </a:cubicBezTo>
                <a:close/>
                <a:moveTo>
                  <a:pt x="19776" y="34224"/>
                </a:moveTo>
                <a:cubicBezTo>
                  <a:pt x="19776" y="34270"/>
                  <a:pt x="19776" y="34294"/>
                  <a:pt x="19800" y="34317"/>
                </a:cubicBezTo>
                <a:cubicBezTo>
                  <a:pt x="19193" y="35041"/>
                  <a:pt x="18352" y="35554"/>
                  <a:pt x="17441" y="35741"/>
                </a:cubicBezTo>
                <a:cubicBezTo>
                  <a:pt x="18329" y="35484"/>
                  <a:pt x="19146" y="34947"/>
                  <a:pt x="19776" y="34224"/>
                </a:cubicBezTo>
                <a:close/>
                <a:moveTo>
                  <a:pt x="20360" y="34550"/>
                </a:moveTo>
                <a:cubicBezTo>
                  <a:pt x="20733" y="35321"/>
                  <a:pt x="20617" y="36232"/>
                  <a:pt x="20080" y="36885"/>
                </a:cubicBezTo>
                <a:cubicBezTo>
                  <a:pt x="20243" y="36418"/>
                  <a:pt x="20337" y="35905"/>
                  <a:pt x="20337" y="35414"/>
                </a:cubicBezTo>
                <a:lnTo>
                  <a:pt x="20313" y="35414"/>
                </a:lnTo>
                <a:cubicBezTo>
                  <a:pt x="20360" y="35134"/>
                  <a:pt x="20383" y="34831"/>
                  <a:pt x="20360" y="34550"/>
                </a:cubicBezTo>
                <a:close/>
                <a:moveTo>
                  <a:pt x="19870" y="34714"/>
                </a:moveTo>
                <a:cubicBezTo>
                  <a:pt x="19893" y="34877"/>
                  <a:pt x="19916" y="35064"/>
                  <a:pt x="19916" y="35228"/>
                </a:cubicBezTo>
                <a:cubicBezTo>
                  <a:pt x="19753" y="36605"/>
                  <a:pt x="18889" y="37796"/>
                  <a:pt x="17301" y="38099"/>
                </a:cubicBezTo>
                <a:lnTo>
                  <a:pt x="17278" y="38123"/>
                </a:lnTo>
                <a:cubicBezTo>
                  <a:pt x="16980" y="38181"/>
                  <a:pt x="16677" y="38210"/>
                  <a:pt x="16374" y="38210"/>
                </a:cubicBezTo>
                <a:cubicBezTo>
                  <a:pt x="15704" y="38210"/>
                  <a:pt x="15033" y="38069"/>
                  <a:pt x="14406" y="37796"/>
                </a:cubicBezTo>
                <a:cubicBezTo>
                  <a:pt x="13869" y="37539"/>
                  <a:pt x="13426" y="37142"/>
                  <a:pt x="13075" y="36675"/>
                </a:cubicBezTo>
                <a:cubicBezTo>
                  <a:pt x="13075" y="36652"/>
                  <a:pt x="13052" y="36605"/>
                  <a:pt x="13052" y="36582"/>
                </a:cubicBezTo>
                <a:cubicBezTo>
                  <a:pt x="13075" y="36418"/>
                  <a:pt x="13122" y="36278"/>
                  <a:pt x="13192" y="36138"/>
                </a:cubicBezTo>
                <a:cubicBezTo>
                  <a:pt x="13223" y="36076"/>
                  <a:pt x="13182" y="36024"/>
                  <a:pt x="13137" y="36024"/>
                </a:cubicBezTo>
                <a:cubicBezTo>
                  <a:pt x="13114" y="36024"/>
                  <a:pt x="13091" y="36037"/>
                  <a:pt x="13075" y="36068"/>
                </a:cubicBezTo>
                <a:cubicBezTo>
                  <a:pt x="13029" y="36138"/>
                  <a:pt x="13005" y="36185"/>
                  <a:pt x="12982" y="36255"/>
                </a:cubicBezTo>
                <a:cubicBezTo>
                  <a:pt x="12959" y="36138"/>
                  <a:pt x="12935" y="36021"/>
                  <a:pt x="12935" y="35905"/>
                </a:cubicBezTo>
                <a:cubicBezTo>
                  <a:pt x="12935" y="35858"/>
                  <a:pt x="12894" y="35835"/>
                  <a:pt x="12853" y="35835"/>
                </a:cubicBezTo>
                <a:cubicBezTo>
                  <a:pt x="12813" y="35835"/>
                  <a:pt x="12772" y="35858"/>
                  <a:pt x="12772" y="35905"/>
                </a:cubicBezTo>
                <a:cubicBezTo>
                  <a:pt x="12772" y="35998"/>
                  <a:pt x="12772" y="36045"/>
                  <a:pt x="12772" y="36115"/>
                </a:cubicBezTo>
                <a:cubicBezTo>
                  <a:pt x="12655" y="35835"/>
                  <a:pt x="12678" y="35484"/>
                  <a:pt x="12818" y="35204"/>
                </a:cubicBezTo>
                <a:cubicBezTo>
                  <a:pt x="12842" y="35228"/>
                  <a:pt x="12865" y="35228"/>
                  <a:pt x="12889" y="35251"/>
                </a:cubicBezTo>
                <a:cubicBezTo>
                  <a:pt x="13332" y="35601"/>
                  <a:pt x="13869" y="35835"/>
                  <a:pt x="14453" y="35858"/>
                </a:cubicBezTo>
                <a:cubicBezTo>
                  <a:pt x="15082" y="36044"/>
                  <a:pt x="15738" y="36142"/>
                  <a:pt x="16392" y="36142"/>
                </a:cubicBezTo>
                <a:cubicBezTo>
                  <a:pt x="16807" y="36142"/>
                  <a:pt x="17221" y="36103"/>
                  <a:pt x="17628" y="36021"/>
                </a:cubicBezTo>
                <a:cubicBezTo>
                  <a:pt x="18492" y="35811"/>
                  <a:pt x="19263" y="35368"/>
                  <a:pt x="19870" y="34714"/>
                </a:cubicBezTo>
                <a:close/>
                <a:moveTo>
                  <a:pt x="19706" y="36955"/>
                </a:moveTo>
                <a:cubicBezTo>
                  <a:pt x="19636" y="37142"/>
                  <a:pt x="19543" y="37329"/>
                  <a:pt x="19449" y="37492"/>
                </a:cubicBezTo>
                <a:lnTo>
                  <a:pt x="19449" y="37516"/>
                </a:lnTo>
                <a:cubicBezTo>
                  <a:pt x="18579" y="38179"/>
                  <a:pt x="17342" y="38580"/>
                  <a:pt x="16176" y="38580"/>
                </a:cubicBezTo>
                <a:cubicBezTo>
                  <a:pt x="15371" y="38580"/>
                  <a:pt x="14601" y="38389"/>
                  <a:pt x="14009" y="37959"/>
                </a:cubicBezTo>
                <a:lnTo>
                  <a:pt x="14009" y="37959"/>
                </a:lnTo>
                <a:cubicBezTo>
                  <a:pt x="14710" y="38310"/>
                  <a:pt x="15480" y="38496"/>
                  <a:pt x="16274" y="38520"/>
                </a:cubicBezTo>
                <a:cubicBezTo>
                  <a:pt x="16307" y="38520"/>
                  <a:pt x="16340" y="38521"/>
                  <a:pt x="16373" y="38521"/>
                </a:cubicBezTo>
                <a:cubicBezTo>
                  <a:pt x="17668" y="38521"/>
                  <a:pt x="18909" y="38072"/>
                  <a:pt x="19683" y="36979"/>
                </a:cubicBezTo>
                <a:cubicBezTo>
                  <a:pt x="19683" y="36979"/>
                  <a:pt x="19683" y="36955"/>
                  <a:pt x="19706" y="36955"/>
                </a:cubicBezTo>
                <a:close/>
                <a:moveTo>
                  <a:pt x="13075" y="37189"/>
                </a:moveTo>
                <a:cubicBezTo>
                  <a:pt x="13099" y="37212"/>
                  <a:pt x="13122" y="37259"/>
                  <a:pt x="13145" y="37282"/>
                </a:cubicBezTo>
                <a:cubicBezTo>
                  <a:pt x="13760" y="38336"/>
                  <a:pt x="15062" y="38848"/>
                  <a:pt x="16356" y="38848"/>
                </a:cubicBezTo>
                <a:cubicBezTo>
                  <a:pt x="16781" y="38848"/>
                  <a:pt x="17206" y="38793"/>
                  <a:pt x="17605" y="38683"/>
                </a:cubicBezTo>
                <a:cubicBezTo>
                  <a:pt x="18118" y="38543"/>
                  <a:pt x="18609" y="38333"/>
                  <a:pt x="19052" y="38076"/>
                </a:cubicBezTo>
                <a:lnTo>
                  <a:pt x="19052" y="38076"/>
                </a:lnTo>
                <a:cubicBezTo>
                  <a:pt x="18702" y="38450"/>
                  <a:pt x="18282" y="38753"/>
                  <a:pt x="17815" y="38963"/>
                </a:cubicBezTo>
                <a:cubicBezTo>
                  <a:pt x="17302" y="39193"/>
                  <a:pt x="16759" y="39305"/>
                  <a:pt x="16215" y="39305"/>
                </a:cubicBezTo>
                <a:cubicBezTo>
                  <a:pt x="15818" y="39305"/>
                  <a:pt x="15421" y="39245"/>
                  <a:pt x="15037" y="39127"/>
                </a:cubicBezTo>
                <a:cubicBezTo>
                  <a:pt x="14149" y="38823"/>
                  <a:pt x="13239" y="38099"/>
                  <a:pt x="13075" y="37189"/>
                </a:cubicBezTo>
                <a:close/>
                <a:moveTo>
                  <a:pt x="13235" y="1"/>
                </a:moveTo>
                <a:cubicBezTo>
                  <a:pt x="12098" y="1"/>
                  <a:pt x="10940" y="229"/>
                  <a:pt x="9783" y="742"/>
                </a:cubicBezTo>
                <a:lnTo>
                  <a:pt x="9410" y="906"/>
                </a:lnTo>
                <a:cubicBezTo>
                  <a:pt x="6094" y="1583"/>
                  <a:pt x="3316" y="3848"/>
                  <a:pt x="2008" y="6976"/>
                </a:cubicBezTo>
                <a:cubicBezTo>
                  <a:pt x="0" y="11646"/>
                  <a:pt x="607" y="17296"/>
                  <a:pt x="2592" y="21849"/>
                </a:cubicBezTo>
                <a:cubicBezTo>
                  <a:pt x="2825" y="22409"/>
                  <a:pt x="3082" y="22970"/>
                  <a:pt x="3386" y="23530"/>
                </a:cubicBezTo>
                <a:cubicBezTo>
                  <a:pt x="3876" y="25141"/>
                  <a:pt x="4693" y="26612"/>
                  <a:pt x="5767" y="27896"/>
                </a:cubicBezTo>
                <a:cubicBezTo>
                  <a:pt x="6725" y="28947"/>
                  <a:pt x="7915" y="29764"/>
                  <a:pt x="9223" y="30278"/>
                </a:cubicBezTo>
                <a:cubicBezTo>
                  <a:pt x="9760" y="30558"/>
                  <a:pt x="10344" y="30815"/>
                  <a:pt x="10927" y="30978"/>
                </a:cubicBezTo>
                <a:cubicBezTo>
                  <a:pt x="10904" y="31562"/>
                  <a:pt x="11137" y="32122"/>
                  <a:pt x="11581" y="32519"/>
                </a:cubicBezTo>
                <a:cubicBezTo>
                  <a:pt x="11651" y="32613"/>
                  <a:pt x="11698" y="32706"/>
                  <a:pt x="11791" y="32799"/>
                </a:cubicBezTo>
                <a:cubicBezTo>
                  <a:pt x="11885" y="32916"/>
                  <a:pt x="11978" y="33009"/>
                  <a:pt x="12095" y="33103"/>
                </a:cubicBezTo>
                <a:cubicBezTo>
                  <a:pt x="12071" y="33220"/>
                  <a:pt x="12071" y="33360"/>
                  <a:pt x="12071" y="33523"/>
                </a:cubicBezTo>
                <a:cubicBezTo>
                  <a:pt x="12071" y="33476"/>
                  <a:pt x="12048" y="33430"/>
                  <a:pt x="12025" y="33360"/>
                </a:cubicBezTo>
                <a:cubicBezTo>
                  <a:pt x="12025" y="33331"/>
                  <a:pt x="11998" y="33311"/>
                  <a:pt x="11972" y="33311"/>
                </a:cubicBezTo>
                <a:cubicBezTo>
                  <a:pt x="11956" y="33311"/>
                  <a:pt x="11940" y="33319"/>
                  <a:pt x="11931" y="33336"/>
                </a:cubicBezTo>
                <a:cubicBezTo>
                  <a:pt x="11861" y="33336"/>
                  <a:pt x="11815" y="33360"/>
                  <a:pt x="11838" y="33430"/>
                </a:cubicBezTo>
                <a:cubicBezTo>
                  <a:pt x="11885" y="33593"/>
                  <a:pt x="11931" y="33733"/>
                  <a:pt x="12001" y="33873"/>
                </a:cubicBezTo>
                <a:cubicBezTo>
                  <a:pt x="12071" y="34060"/>
                  <a:pt x="12165" y="34224"/>
                  <a:pt x="12281" y="34387"/>
                </a:cubicBezTo>
                <a:cubicBezTo>
                  <a:pt x="12398" y="34644"/>
                  <a:pt x="12538" y="34854"/>
                  <a:pt x="12725" y="35064"/>
                </a:cubicBezTo>
                <a:cubicBezTo>
                  <a:pt x="12468" y="35601"/>
                  <a:pt x="12492" y="36255"/>
                  <a:pt x="12818" y="36792"/>
                </a:cubicBezTo>
                <a:cubicBezTo>
                  <a:pt x="12592" y="38481"/>
                  <a:pt x="14892" y="39534"/>
                  <a:pt x="16543" y="39534"/>
                </a:cubicBezTo>
                <a:cubicBezTo>
                  <a:pt x="16763" y="39534"/>
                  <a:pt x="16972" y="39515"/>
                  <a:pt x="17161" y="39477"/>
                </a:cubicBezTo>
                <a:cubicBezTo>
                  <a:pt x="18282" y="39220"/>
                  <a:pt x="19216" y="38520"/>
                  <a:pt x="19776" y="37539"/>
                </a:cubicBezTo>
                <a:cubicBezTo>
                  <a:pt x="20850" y="36675"/>
                  <a:pt x="21504" y="35484"/>
                  <a:pt x="20500" y="34224"/>
                </a:cubicBezTo>
                <a:cubicBezTo>
                  <a:pt x="20477" y="34200"/>
                  <a:pt x="20447" y="34189"/>
                  <a:pt x="20421" y="34189"/>
                </a:cubicBezTo>
                <a:cubicBezTo>
                  <a:pt x="20395" y="34189"/>
                  <a:pt x="20372" y="34200"/>
                  <a:pt x="20360" y="34224"/>
                </a:cubicBezTo>
                <a:cubicBezTo>
                  <a:pt x="20360" y="34177"/>
                  <a:pt x="20337" y="34154"/>
                  <a:pt x="20337" y="34107"/>
                </a:cubicBezTo>
                <a:cubicBezTo>
                  <a:pt x="20897" y="33196"/>
                  <a:pt x="20990" y="32122"/>
                  <a:pt x="20173" y="31142"/>
                </a:cubicBezTo>
                <a:cubicBezTo>
                  <a:pt x="20150" y="31142"/>
                  <a:pt x="20150" y="31118"/>
                  <a:pt x="20126" y="31118"/>
                </a:cubicBezTo>
                <a:cubicBezTo>
                  <a:pt x="20196" y="30908"/>
                  <a:pt x="20220" y="30675"/>
                  <a:pt x="20220" y="30465"/>
                </a:cubicBezTo>
                <a:cubicBezTo>
                  <a:pt x="20243" y="30208"/>
                  <a:pt x="20220" y="29951"/>
                  <a:pt x="20150" y="29717"/>
                </a:cubicBezTo>
                <a:cubicBezTo>
                  <a:pt x="20196" y="29531"/>
                  <a:pt x="20220" y="29344"/>
                  <a:pt x="20220" y="29157"/>
                </a:cubicBezTo>
                <a:cubicBezTo>
                  <a:pt x="20570" y="28924"/>
                  <a:pt x="20897" y="28667"/>
                  <a:pt x="21200" y="28387"/>
                </a:cubicBezTo>
                <a:cubicBezTo>
                  <a:pt x="22975" y="27429"/>
                  <a:pt x="24703" y="26309"/>
                  <a:pt x="25777" y="24557"/>
                </a:cubicBezTo>
                <a:cubicBezTo>
                  <a:pt x="26967" y="22526"/>
                  <a:pt x="27201" y="20075"/>
                  <a:pt x="27061" y="17786"/>
                </a:cubicBezTo>
                <a:cubicBezTo>
                  <a:pt x="27084" y="17319"/>
                  <a:pt x="27108" y="16876"/>
                  <a:pt x="27108" y="16409"/>
                </a:cubicBezTo>
                <a:cubicBezTo>
                  <a:pt x="27084" y="15545"/>
                  <a:pt x="27037" y="14704"/>
                  <a:pt x="26897" y="13864"/>
                </a:cubicBezTo>
                <a:cubicBezTo>
                  <a:pt x="26874" y="11856"/>
                  <a:pt x="26337" y="9895"/>
                  <a:pt x="25380" y="8144"/>
                </a:cubicBezTo>
                <a:cubicBezTo>
                  <a:pt x="24446" y="6556"/>
                  <a:pt x="23185" y="5155"/>
                  <a:pt x="21691" y="4058"/>
                </a:cubicBezTo>
                <a:cubicBezTo>
                  <a:pt x="19374" y="1758"/>
                  <a:pt x="16388" y="1"/>
                  <a:pt x="13235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789;p37">
            <a:extLst>
              <a:ext uri="{FF2B5EF4-FFF2-40B4-BE49-F238E27FC236}">
                <a16:creationId xmlns:a16="http://schemas.microsoft.com/office/drawing/2014/main" id="{98F30A5C-38C1-495D-9B8C-B30ACC23ABBD}"/>
              </a:ext>
            </a:extLst>
          </p:cNvPr>
          <p:cNvSpPr/>
          <p:nvPr/>
        </p:nvSpPr>
        <p:spPr>
          <a:xfrm>
            <a:off x="8208937" y="952740"/>
            <a:ext cx="75122" cy="95205"/>
          </a:xfrm>
          <a:custGeom>
            <a:avLst/>
            <a:gdLst/>
            <a:ahLst/>
            <a:cxnLst/>
            <a:rect l="l" t="t" r="r" b="b"/>
            <a:pathLst>
              <a:path w="4395" h="5570" extrusionOk="0">
                <a:moveTo>
                  <a:pt x="3507" y="370"/>
                </a:moveTo>
                <a:cubicBezTo>
                  <a:pt x="3588" y="370"/>
                  <a:pt x="3583" y="433"/>
                  <a:pt x="3505" y="557"/>
                </a:cubicBezTo>
                <a:cubicBezTo>
                  <a:pt x="3575" y="814"/>
                  <a:pt x="3038" y="1631"/>
                  <a:pt x="2922" y="1911"/>
                </a:cubicBezTo>
                <a:cubicBezTo>
                  <a:pt x="2828" y="2122"/>
                  <a:pt x="2712" y="2332"/>
                  <a:pt x="2595" y="2542"/>
                </a:cubicBezTo>
                <a:lnTo>
                  <a:pt x="2478" y="2729"/>
                </a:lnTo>
                <a:cubicBezTo>
                  <a:pt x="2058" y="3289"/>
                  <a:pt x="1567" y="3803"/>
                  <a:pt x="1054" y="4270"/>
                </a:cubicBezTo>
                <a:cubicBezTo>
                  <a:pt x="1544" y="3382"/>
                  <a:pt x="2011" y="2472"/>
                  <a:pt x="2455" y="1561"/>
                </a:cubicBezTo>
                <a:lnTo>
                  <a:pt x="2758" y="1164"/>
                </a:lnTo>
                <a:cubicBezTo>
                  <a:pt x="2922" y="907"/>
                  <a:pt x="3108" y="651"/>
                  <a:pt x="3319" y="417"/>
                </a:cubicBezTo>
                <a:cubicBezTo>
                  <a:pt x="3404" y="386"/>
                  <a:pt x="3466" y="370"/>
                  <a:pt x="3507" y="370"/>
                </a:cubicBezTo>
                <a:close/>
                <a:moveTo>
                  <a:pt x="3684" y="1"/>
                </a:moveTo>
                <a:cubicBezTo>
                  <a:pt x="3350" y="1"/>
                  <a:pt x="3096" y="230"/>
                  <a:pt x="2875" y="511"/>
                </a:cubicBezTo>
                <a:cubicBezTo>
                  <a:pt x="2848" y="456"/>
                  <a:pt x="2789" y="418"/>
                  <a:pt x="2731" y="418"/>
                </a:cubicBezTo>
                <a:cubicBezTo>
                  <a:pt x="2689" y="418"/>
                  <a:pt x="2648" y="438"/>
                  <a:pt x="2618" y="487"/>
                </a:cubicBezTo>
                <a:cubicBezTo>
                  <a:pt x="2338" y="1118"/>
                  <a:pt x="2011" y="1725"/>
                  <a:pt x="1638" y="2308"/>
                </a:cubicBezTo>
                <a:lnTo>
                  <a:pt x="727" y="3569"/>
                </a:lnTo>
                <a:cubicBezTo>
                  <a:pt x="610" y="3733"/>
                  <a:pt x="493" y="3896"/>
                  <a:pt x="353" y="4036"/>
                </a:cubicBezTo>
                <a:cubicBezTo>
                  <a:pt x="330" y="4059"/>
                  <a:pt x="330" y="4106"/>
                  <a:pt x="330" y="4130"/>
                </a:cubicBezTo>
                <a:lnTo>
                  <a:pt x="50" y="4526"/>
                </a:lnTo>
                <a:cubicBezTo>
                  <a:pt x="0" y="4592"/>
                  <a:pt x="68" y="4659"/>
                  <a:pt x="136" y="4659"/>
                </a:cubicBezTo>
                <a:cubicBezTo>
                  <a:pt x="164" y="4659"/>
                  <a:pt x="193" y="4647"/>
                  <a:pt x="213" y="4620"/>
                </a:cubicBezTo>
                <a:lnTo>
                  <a:pt x="564" y="4153"/>
                </a:lnTo>
                <a:cubicBezTo>
                  <a:pt x="750" y="3966"/>
                  <a:pt x="914" y="3779"/>
                  <a:pt x="1077" y="3569"/>
                </a:cubicBezTo>
                <a:lnTo>
                  <a:pt x="1077" y="3569"/>
                </a:lnTo>
                <a:cubicBezTo>
                  <a:pt x="844" y="4013"/>
                  <a:pt x="610" y="4456"/>
                  <a:pt x="377" y="4853"/>
                </a:cubicBezTo>
                <a:cubicBezTo>
                  <a:pt x="291" y="4973"/>
                  <a:pt x="381" y="5093"/>
                  <a:pt x="491" y="5093"/>
                </a:cubicBezTo>
                <a:cubicBezTo>
                  <a:pt x="531" y="5093"/>
                  <a:pt x="573" y="5077"/>
                  <a:pt x="610" y="5040"/>
                </a:cubicBezTo>
                <a:cubicBezTo>
                  <a:pt x="960" y="4760"/>
                  <a:pt x="1287" y="4433"/>
                  <a:pt x="1614" y="4130"/>
                </a:cubicBezTo>
                <a:lnTo>
                  <a:pt x="1614" y="4130"/>
                </a:lnTo>
                <a:lnTo>
                  <a:pt x="867" y="5367"/>
                </a:lnTo>
                <a:cubicBezTo>
                  <a:pt x="803" y="5479"/>
                  <a:pt x="893" y="5570"/>
                  <a:pt x="986" y="5570"/>
                </a:cubicBezTo>
                <a:cubicBezTo>
                  <a:pt x="1028" y="5570"/>
                  <a:pt x="1071" y="5551"/>
                  <a:pt x="1101" y="5507"/>
                </a:cubicBezTo>
                <a:cubicBezTo>
                  <a:pt x="1684" y="4690"/>
                  <a:pt x="2221" y="3826"/>
                  <a:pt x="2688" y="2939"/>
                </a:cubicBezTo>
                <a:lnTo>
                  <a:pt x="2688" y="2915"/>
                </a:lnTo>
                <a:cubicBezTo>
                  <a:pt x="3342" y="2075"/>
                  <a:pt x="3902" y="1188"/>
                  <a:pt x="4346" y="230"/>
                </a:cubicBezTo>
                <a:cubicBezTo>
                  <a:pt x="4394" y="118"/>
                  <a:pt x="4310" y="28"/>
                  <a:pt x="4222" y="28"/>
                </a:cubicBezTo>
                <a:cubicBezTo>
                  <a:pt x="4182" y="28"/>
                  <a:pt x="4142" y="46"/>
                  <a:pt x="4112" y="90"/>
                </a:cubicBezTo>
                <a:lnTo>
                  <a:pt x="3739" y="674"/>
                </a:lnTo>
                <a:cubicBezTo>
                  <a:pt x="3809" y="511"/>
                  <a:pt x="3879" y="347"/>
                  <a:pt x="3949" y="160"/>
                </a:cubicBezTo>
                <a:cubicBezTo>
                  <a:pt x="3972" y="90"/>
                  <a:pt x="3926" y="20"/>
                  <a:pt x="3856" y="20"/>
                </a:cubicBezTo>
                <a:cubicBezTo>
                  <a:pt x="3796" y="7"/>
                  <a:pt x="3739" y="1"/>
                  <a:pt x="368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790;p37">
            <a:extLst>
              <a:ext uri="{FF2B5EF4-FFF2-40B4-BE49-F238E27FC236}">
                <a16:creationId xmlns:a16="http://schemas.microsoft.com/office/drawing/2014/main" id="{DA0A07F2-2A7C-4359-A32A-5FB1C4EC1250}"/>
              </a:ext>
            </a:extLst>
          </p:cNvPr>
          <p:cNvSpPr/>
          <p:nvPr/>
        </p:nvSpPr>
        <p:spPr>
          <a:xfrm>
            <a:off x="8078530" y="831666"/>
            <a:ext cx="117494" cy="63516"/>
          </a:xfrm>
          <a:custGeom>
            <a:avLst/>
            <a:gdLst/>
            <a:ahLst/>
            <a:cxnLst/>
            <a:rect l="l" t="t" r="r" b="b"/>
            <a:pathLst>
              <a:path w="6874" h="3716" extrusionOk="0">
                <a:moveTo>
                  <a:pt x="2376" y="2237"/>
                </a:moveTo>
                <a:lnTo>
                  <a:pt x="2376" y="2237"/>
                </a:lnTo>
                <a:cubicBezTo>
                  <a:pt x="1769" y="2517"/>
                  <a:pt x="1138" y="2774"/>
                  <a:pt x="508" y="3007"/>
                </a:cubicBezTo>
                <a:cubicBezTo>
                  <a:pt x="531" y="2960"/>
                  <a:pt x="578" y="2914"/>
                  <a:pt x="625" y="2890"/>
                </a:cubicBezTo>
                <a:lnTo>
                  <a:pt x="648" y="2890"/>
                </a:lnTo>
                <a:lnTo>
                  <a:pt x="1862" y="2377"/>
                </a:lnTo>
                <a:lnTo>
                  <a:pt x="2026" y="2330"/>
                </a:lnTo>
                <a:lnTo>
                  <a:pt x="2376" y="2237"/>
                </a:lnTo>
                <a:close/>
                <a:moveTo>
                  <a:pt x="6294" y="1"/>
                </a:moveTo>
                <a:cubicBezTo>
                  <a:pt x="6265" y="1"/>
                  <a:pt x="6235" y="7"/>
                  <a:pt x="6205" y="19"/>
                </a:cubicBezTo>
                <a:lnTo>
                  <a:pt x="1605" y="2097"/>
                </a:lnTo>
                <a:cubicBezTo>
                  <a:pt x="928" y="2283"/>
                  <a:pt x="228" y="2517"/>
                  <a:pt x="41" y="3264"/>
                </a:cubicBezTo>
                <a:cubicBezTo>
                  <a:pt x="1" y="3345"/>
                  <a:pt x="82" y="3460"/>
                  <a:pt x="180" y="3460"/>
                </a:cubicBezTo>
                <a:cubicBezTo>
                  <a:pt x="196" y="3460"/>
                  <a:pt x="212" y="3457"/>
                  <a:pt x="228" y="3451"/>
                </a:cubicBezTo>
                <a:cubicBezTo>
                  <a:pt x="531" y="3357"/>
                  <a:pt x="811" y="3241"/>
                  <a:pt x="1115" y="3124"/>
                </a:cubicBezTo>
                <a:cubicBezTo>
                  <a:pt x="1132" y="3158"/>
                  <a:pt x="1174" y="3180"/>
                  <a:pt x="1223" y="3180"/>
                </a:cubicBezTo>
                <a:cubicBezTo>
                  <a:pt x="1241" y="3180"/>
                  <a:pt x="1260" y="3177"/>
                  <a:pt x="1278" y="3171"/>
                </a:cubicBezTo>
                <a:cubicBezTo>
                  <a:pt x="2889" y="2680"/>
                  <a:pt x="4407" y="1886"/>
                  <a:pt x="5738" y="859"/>
                </a:cubicBezTo>
                <a:lnTo>
                  <a:pt x="5761" y="836"/>
                </a:lnTo>
                <a:cubicBezTo>
                  <a:pt x="5808" y="812"/>
                  <a:pt x="5831" y="766"/>
                  <a:pt x="5831" y="719"/>
                </a:cubicBezTo>
                <a:lnTo>
                  <a:pt x="6228" y="556"/>
                </a:lnTo>
                <a:lnTo>
                  <a:pt x="6228" y="556"/>
                </a:lnTo>
                <a:cubicBezTo>
                  <a:pt x="5178" y="1770"/>
                  <a:pt x="3917" y="2774"/>
                  <a:pt x="2493" y="3544"/>
                </a:cubicBezTo>
                <a:cubicBezTo>
                  <a:pt x="2431" y="3585"/>
                  <a:pt x="2459" y="3716"/>
                  <a:pt x="2530" y="3716"/>
                </a:cubicBezTo>
                <a:cubicBezTo>
                  <a:pt x="2540" y="3716"/>
                  <a:pt x="2551" y="3713"/>
                  <a:pt x="2563" y="3708"/>
                </a:cubicBezTo>
                <a:lnTo>
                  <a:pt x="2703" y="3661"/>
                </a:lnTo>
                <a:cubicBezTo>
                  <a:pt x="2749" y="3661"/>
                  <a:pt x="2773" y="3614"/>
                  <a:pt x="2749" y="3568"/>
                </a:cubicBezTo>
                <a:lnTo>
                  <a:pt x="2749" y="3568"/>
                </a:lnTo>
                <a:cubicBezTo>
                  <a:pt x="2774" y="3574"/>
                  <a:pt x="2799" y="3577"/>
                  <a:pt x="2824" y="3577"/>
                </a:cubicBezTo>
                <a:cubicBezTo>
                  <a:pt x="2891" y="3577"/>
                  <a:pt x="2955" y="3555"/>
                  <a:pt x="3006" y="3521"/>
                </a:cubicBezTo>
                <a:cubicBezTo>
                  <a:pt x="3100" y="3474"/>
                  <a:pt x="3193" y="3427"/>
                  <a:pt x="3286" y="3381"/>
                </a:cubicBezTo>
                <a:cubicBezTo>
                  <a:pt x="3496" y="3241"/>
                  <a:pt x="3707" y="3124"/>
                  <a:pt x="3917" y="2984"/>
                </a:cubicBezTo>
                <a:cubicBezTo>
                  <a:pt x="4267" y="2750"/>
                  <a:pt x="4594" y="2517"/>
                  <a:pt x="4921" y="2260"/>
                </a:cubicBezTo>
                <a:cubicBezTo>
                  <a:pt x="5621" y="1676"/>
                  <a:pt x="6252" y="999"/>
                  <a:pt x="6812" y="275"/>
                </a:cubicBezTo>
                <a:cubicBezTo>
                  <a:pt x="6873" y="193"/>
                  <a:pt x="6791" y="57"/>
                  <a:pt x="6690" y="57"/>
                </a:cubicBezTo>
                <a:cubicBezTo>
                  <a:pt x="6677" y="57"/>
                  <a:pt x="6663" y="60"/>
                  <a:pt x="6648" y="65"/>
                </a:cubicBezTo>
                <a:lnTo>
                  <a:pt x="6462" y="135"/>
                </a:lnTo>
                <a:cubicBezTo>
                  <a:pt x="6444" y="49"/>
                  <a:pt x="6376" y="1"/>
                  <a:pt x="629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791;p37">
            <a:extLst>
              <a:ext uri="{FF2B5EF4-FFF2-40B4-BE49-F238E27FC236}">
                <a16:creationId xmlns:a16="http://schemas.microsoft.com/office/drawing/2014/main" id="{D5731F8B-1568-43A3-A0FA-F1CF1AFF3B12}"/>
              </a:ext>
            </a:extLst>
          </p:cNvPr>
          <p:cNvSpPr/>
          <p:nvPr/>
        </p:nvSpPr>
        <p:spPr>
          <a:xfrm>
            <a:off x="7979052" y="617087"/>
            <a:ext cx="143663" cy="50919"/>
          </a:xfrm>
          <a:custGeom>
            <a:avLst/>
            <a:gdLst/>
            <a:ahLst/>
            <a:cxnLst/>
            <a:rect l="l" t="t" r="r" b="b"/>
            <a:pathLst>
              <a:path w="8405" h="2979" extrusionOk="0">
                <a:moveTo>
                  <a:pt x="7531" y="0"/>
                </a:moveTo>
                <a:cubicBezTo>
                  <a:pt x="7512" y="0"/>
                  <a:pt x="7492" y="4"/>
                  <a:pt x="7472" y="11"/>
                </a:cubicBezTo>
                <a:cubicBezTo>
                  <a:pt x="6468" y="245"/>
                  <a:pt x="5417" y="525"/>
                  <a:pt x="4343" y="782"/>
                </a:cubicBezTo>
                <a:cubicBezTo>
                  <a:pt x="3711" y="816"/>
                  <a:pt x="3066" y="838"/>
                  <a:pt x="2427" y="838"/>
                </a:cubicBezTo>
                <a:cubicBezTo>
                  <a:pt x="2193" y="838"/>
                  <a:pt x="1960" y="835"/>
                  <a:pt x="1728" y="828"/>
                </a:cubicBezTo>
                <a:cubicBezTo>
                  <a:pt x="1542" y="828"/>
                  <a:pt x="1495" y="1109"/>
                  <a:pt x="1682" y="1155"/>
                </a:cubicBezTo>
                <a:lnTo>
                  <a:pt x="1868" y="1155"/>
                </a:lnTo>
                <a:cubicBezTo>
                  <a:pt x="1588" y="1179"/>
                  <a:pt x="1314" y="1190"/>
                  <a:pt x="1042" y="1190"/>
                </a:cubicBezTo>
                <a:cubicBezTo>
                  <a:pt x="771" y="1190"/>
                  <a:pt x="503" y="1179"/>
                  <a:pt x="234" y="1155"/>
                </a:cubicBezTo>
                <a:cubicBezTo>
                  <a:pt x="227" y="1155"/>
                  <a:pt x="219" y="1154"/>
                  <a:pt x="212" y="1154"/>
                </a:cubicBezTo>
                <a:cubicBezTo>
                  <a:pt x="1" y="1154"/>
                  <a:pt x="8" y="1482"/>
                  <a:pt x="234" y="1482"/>
                </a:cubicBezTo>
                <a:cubicBezTo>
                  <a:pt x="939" y="1558"/>
                  <a:pt x="1644" y="1594"/>
                  <a:pt x="2349" y="1594"/>
                </a:cubicBezTo>
                <a:cubicBezTo>
                  <a:pt x="3161" y="1594"/>
                  <a:pt x="3974" y="1546"/>
                  <a:pt x="4787" y="1459"/>
                </a:cubicBezTo>
                <a:cubicBezTo>
                  <a:pt x="4834" y="1576"/>
                  <a:pt x="4880" y="1669"/>
                  <a:pt x="4974" y="1762"/>
                </a:cubicBezTo>
                <a:cubicBezTo>
                  <a:pt x="4997" y="1809"/>
                  <a:pt x="5020" y="1809"/>
                  <a:pt x="5067" y="1809"/>
                </a:cubicBezTo>
                <a:cubicBezTo>
                  <a:pt x="4180" y="2183"/>
                  <a:pt x="3293" y="2486"/>
                  <a:pt x="2405" y="2766"/>
                </a:cubicBezTo>
                <a:cubicBezTo>
                  <a:pt x="2274" y="2810"/>
                  <a:pt x="2307" y="2978"/>
                  <a:pt x="2429" y="2978"/>
                </a:cubicBezTo>
                <a:cubicBezTo>
                  <a:pt x="2436" y="2978"/>
                  <a:pt x="2444" y="2978"/>
                  <a:pt x="2452" y="2976"/>
                </a:cubicBezTo>
                <a:cubicBezTo>
                  <a:pt x="4273" y="2486"/>
                  <a:pt x="6024" y="1786"/>
                  <a:pt x="7682" y="875"/>
                </a:cubicBezTo>
                <a:cubicBezTo>
                  <a:pt x="7869" y="782"/>
                  <a:pt x="8056" y="688"/>
                  <a:pt x="8242" y="572"/>
                </a:cubicBezTo>
                <a:cubicBezTo>
                  <a:pt x="8405" y="511"/>
                  <a:pt x="8338" y="274"/>
                  <a:pt x="8195" y="274"/>
                </a:cubicBezTo>
                <a:cubicBezTo>
                  <a:pt x="8174" y="274"/>
                  <a:pt x="8150" y="279"/>
                  <a:pt x="8126" y="291"/>
                </a:cubicBezTo>
                <a:cubicBezTo>
                  <a:pt x="7822" y="338"/>
                  <a:pt x="7565" y="385"/>
                  <a:pt x="7285" y="432"/>
                </a:cubicBezTo>
                <a:lnTo>
                  <a:pt x="7612" y="291"/>
                </a:lnTo>
                <a:cubicBezTo>
                  <a:pt x="7758" y="229"/>
                  <a:pt x="7681" y="0"/>
                  <a:pt x="7531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792;p37">
            <a:extLst>
              <a:ext uri="{FF2B5EF4-FFF2-40B4-BE49-F238E27FC236}">
                <a16:creationId xmlns:a16="http://schemas.microsoft.com/office/drawing/2014/main" id="{51A8B59C-0D5E-44CB-9EDA-0AC00FFA68FC}"/>
              </a:ext>
            </a:extLst>
          </p:cNvPr>
          <p:cNvSpPr/>
          <p:nvPr/>
        </p:nvSpPr>
        <p:spPr>
          <a:xfrm>
            <a:off x="8072017" y="389688"/>
            <a:ext cx="94111" cy="87787"/>
          </a:xfrm>
          <a:custGeom>
            <a:avLst/>
            <a:gdLst/>
            <a:ahLst/>
            <a:cxnLst/>
            <a:rect l="l" t="t" r="r" b="b"/>
            <a:pathLst>
              <a:path w="5506" h="5136" extrusionOk="0">
                <a:moveTo>
                  <a:pt x="788" y="0"/>
                </a:moveTo>
                <a:cubicBezTo>
                  <a:pt x="669" y="0"/>
                  <a:pt x="564" y="191"/>
                  <a:pt x="679" y="287"/>
                </a:cubicBezTo>
                <a:cubicBezTo>
                  <a:pt x="1216" y="754"/>
                  <a:pt x="1729" y="1221"/>
                  <a:pt x="2243" y="1688"/>
                </a:cubicBezTo>
                <a:cubicBezTo>
                  <a:pt x="1613" y="1268"/>
                  <a:pt x="959" y="871"/>
                  <a:pt x="329" y="497"/>
                </a:cubicBezTo>
                <a:cubicBezTo>
                  <a:pt x="302" y="482"/>
                  <a:pt x="276" y="476"/>
                  <a:pt x="250" y="476"/>
                </a:cubicBezTo>
                <a:cubicBezTo>
                  <a:pt x="114" y="476"/>
                  <a:pt x="1" y="656"/>
                  <a:pt x="118" y="754"/>
                </a:cubicBezTo>
                <a:cubicBezTo>
                  <a:pt x="1496" y="1968"/>
                  <a:pt x="2874" y="3229"/>
                  <a:pt x="4274" y="4420"/>
                </a:cubicBezTo>
                <a:cubicBezTo>
                  <a:pt x="3831" y="4209"/>
                  <a:pt x="3387" y="3953"/>
                  <a:pt x="2944" y="3696"/>
                </a:cubicBezTo>
                <a:cubicBezTo>
                  <a:pt x="2596" y="3488"/>
                  <a:pt x="712" y="2430"/>
                  <a:pt x="793" y="2003"/>
                </a:cubicBezTo>
                <a:lnTo>
                  <a:pt x="793" y="2003"/>
                </a:lnTo>
                <a:cubicBezTo>
                  <a:pt x="788" y="2043"/>
                  <a:pt x="828" y="2073"/>
                  <a:pt x="864" y="2073"/>
                </a:cubicBezTo>
                <a:cubicBezTo>
                  <a:pt x="885" y="2073"/>
                  <a:pt x="904" y="2063"/>
                  <a:pt x="912" y="2038"/>
                </a:cubicBezTo>
                <a:lnTo>
                  <a:pt x="959" y="1968"/>
                </a:lnTo>
                <a:cubicBezTo>
                  <a:pt x="982" y="1945"/>
                  <a:pt x="982" y="1898"/>
                  <a:pt x="959" y="1875"/>
                </a:cubicBezTo>
                <a:cubicBezTo>
                  <a:pt x="874" y="1818"/>
                  <a:pt x="849" y="1787"/>
                  <a:pt x="801" y="1787"/>
                </a:cubicBezTo>
                <a:cubicBezTo>
                  <a:pt x="770" y="1787"/>
                  <a:pt x="729" y="1800"/>
                  <a:pt x="655" y="1828"/>
                </a:cubicBezTo>
                <a:cubicBezTo>
                  <a:pt x="632" y="1828"/>
                  <a:pt x="585" y="1851"/>
                  <a:pt x="609" y="1898"/>
                </a:cubicBezTo>
                <a:cubicBezTo>
                  <a:pt x="632" y="2552"/>
                  <a:pt x="1566" y="3019"/>
                  <a:pt x="2056" y="3369"/>
                </a:cubicBezTo>
                <a:cubicBezTo>
                  <a:pt x="3014" y="4046"/>
                  <a:pt x="4018" y="4630"/>
                  <a:pt x="5092" y="5120"/>
                </a:cubicBezTo>
                <a:cubicBezTo>
                  <a:pt x="5113" y="5131"/>
                  <a:pt x="5134" y="5135"/>
                  <a:pt x="5155" y="5135"/>
                </a:cubicBezTo>
                <a:cubicBezTo>
                  <a:pt x="5274" y="5135"/>
                  <a:pt x="5374" y="4986"/>
                  <a:pt x="5255" y="4887"/>
                </a:cubicBezTo>
                <a:cubicBezTo>
                  <a:pt x="4111" y="3836"/>
                  <a:pt x="2944" y="2809"/>
                  <a:pt x="1776" y="1781"/>
                </a:cubicBezTo>
                <a:lnTo>
                  <a:pt x="1776" y="1781"/>
                </a:lnTo>
                <a:cubicBezTo>
                  <a:pt x="2477" y="2225"/>
                  <a:pt x="3154" y="2692"/>
                  <a:pt x="3807" y="3182"/>
                </a:cubicBezTo>
                <a:cubicBezTo>
                  <a:pt x="4204" y="3579"/>
                  <a:pt x="4601" y="3999"/>
                  <a:pt x="5022" y="4396"/>
                </a:cubicBezTo>
                <a:cubicBezTo>
                  <a:pt x="5051" y="4433"/>
                  <a:pt x="5088" y="4449"/>
                  <a:pt x="5124" y="4449"/>
                </a:cubicBezTo>
                <a:cubicBezTo>
                  <a:pt x="5202" y="4449"/>
                  <a:pt x="5278" y="4375"/>
                  <a:pt x="5278" y="4280"/>
                </a:cubicBezTo>
                <a:cubicBezTo>
                  <a:pt x="5287" y="4281"/>
                  <a:pt x="5295" y="4281"/>
                  <a:pt x="5303" y="4281"/>
                </a:cubicBezTo>
                <a:cubicBezTo>
                  <a:pt x="5449" y="4281"/>
                  <a:pt x="5506" y="4088"/>
                  <a:pt x="5395" y="3999"/>
                </a:cubicBezTo>
                <a:cubicBezTo>
                  <a:pt x="3994" y="2598"/>
                  <a:pt x="2500" y="1268"/>
                  <a:pt x="936" y="53"/>
                </a:cubicBezTo>
                <a:lnTo>
                  <a:pt x="912" y="53"/>
                </a:lnTo>
                <a:lnTo>
                  <a:pt x="866" y="30"/>
                </a:lnTo>
                <a:cubicBezTo>
                  <a:pt x="841" y="9"/>
                  <a:pt x="814" y="0"/>
                  <a:pt x="78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793;p37">
            <a:extLst>
              <a:ext uri="{FF2B5EF4-FFF2-40B4-BE49-F238E27FC236}">
                <a16:creationId xmlns:a16="http://schemas.microsoft.com/office/drawing/2014/main" id="{F028D804-29E8-46A7-B4DC-4F49BFF224CF}"/>
              </a:ext>
            </a:extLst>
          </p:cNvPr>
          <p:cNvSpPr/>
          <p:nvPr/>
        </p:nvSpPr>
        <p:spPr>
          <a:xfrm>
            <a:off x="8374934" y="233839"/>
            <a:ext cx="19571" cy="123784"/>
          </a:xfrm>
          <a:custGeom>
            <a:avLst/>
            <a:gdLst/>
            <a:ahLst/>
            <a:cxnLst/>
            <a:rect l="l" t="t" r="r" b="b"/>
            <a:pathLst>
              <a:path w="1145" h="7242" extrusionOk="0">
                <a:moveTo>
                  <a:pt x="673" y="1"/>
                </a:moveTo>
                <a:cubicBezTo>
                  <a:pt x="595" y="1"/>
                  <a:pt x="515" y="48"/>
                  <a:pt x="515" y="136"/>
                </a:cubicBezTo>
                <a:cubicBezTo>
                  <a:pt x="561" y="393"/>
                  <a:pt x="561" y="673"/>
                  <a:pt x="585" y="930"/>
                </a:cubicBezTo>
                <a:cubicBezTo>
                  <a:pt x="211" y="2657"/>
                  <a:pt x="1" y="4432"/>
                  <a:pt x="1" y="6206"/>
                </a:cubicBezTo>
                <a:cubicBezTo>
                  <a:pt x="1" y="6253"/>
                  <a:pt x="30" y="6276"/>
                  <a:pt x="59" y="6276"/>
                </a:cubicBezTo>
                <a:cubicBezTo>
                  <a:pt x="88" y="6276"/>
                  <a:pt x="118" y="6253"/>
                  <a:pt x="118" y="6206"/>
                </a:cubicBezTo>
                <a:cubicBezTo>
                  <a:pt x="188" y="4805"/>
                  <a:pt x="328" y="3381"/>
                  <a:pt x="608" y="2004"/>
                </a:cubicBezTo>
                <a:lnTo>
                  <a:pt x="608" y="2004"/>
                </a:lnTo>
                <a:cubicBezTo>
                  <a:pt x="561" y="3708"/>
                  <a:pt x="515" y="5389"/>
                  <a:pt x="468" y="7093"/>
                </a:cubicBezTo>
                <a:cubicBezTo>
                  <a:pt x="468" y="7187"/>
                  <a:pt x="551" y="7242"/>
                  <a:pt x="627" y="7242"/>
                </a:cubicBezTo>
                <a:cubicBezTo>
                  <a:pt x="685" y="7242"/>
                  <a:pt x="738" y="7210"/>
                  <a:pt x="748" y="7140"/>
                </a:cubicBezTo>
                <a:cubicBezTo>
                  <a:pt x="841" y="6697"/>
                  <a:pt x="888" y="6253"/>
                  <a:pt x="958" y="5786"/>
                </a:cubicBezTo>
                <a:cubicBezTo>
                  <a:pt x="982" y="5693"/>
                  <a:pt x="1028" y="5599"/>
                  <a:pt x="1075" y="5482"/>
                </a:cubicBezTo>
                <a:cubicBezTo>
                  <a:pt x="1098" y="5412"/>
                  <a:pt x="1052" y="5342"/>
                  <a:pt x="982" y="5342"/>
                </a:cubicBezTo>
                <a:cubicBezTo>
                  <a:pt x="1145" y="3591"/>
                  <a:pt x="1098" y="1840"/>
                  <a:pt x="818" y="112"/>
                </a:cubicBezTo>
                <a:cubicBezTo>
                  <a:pt x="807" y="36"/>
                  <a:pt x="741" y="1"/>
                  <a:pt x="673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794;p37">
            <a:extLst>
              <a:ext uri="{FF2B5EF4-FFF2-40B4-BE49-F238E27FC236}">
                <a16:creationId xmlns:a16="http://schemas.microsoft.com/office/drawing/2014/main" id="{E1063933-D7BB-4563-970F-17B003544AB2}"/>
              </a:ext>
            </a:extLst>
          </p:cNvPr>
          <p:cNvSpPr/>
          <p:nvPr/>
        </p:nvSpPr>
        <p:spPr>
          <a:xfrm>
            <a:off x="8621578" y="317352"/>
            <a:ext cx="69344" cy="108982"/>
          </a:xfrm>
          <a:custGeom>
            <a:avLst/>
            <a:gdLst/>
            <a:ahLst/>
            <a:cxnLst/>
            <a:rect l="l" t="t" r="r" b="b"/>
            <a:pathLst>
              <a:path w="4057" h="6376" extrusionOk="0">
                <a:moveTo>
                  <a:pt x="3848" y="0"/>
                </a:moveTo>
                <a:cubicBezTo>
                  <a:pt x="3799" y="0"/>
                  <a:pt x="3749" y="25"/>
                  <a:pt x="3712" y="83"/>
                </a:cubicBezTo>
                <a:lnTo>
                  <a:pt x="3456" y="480"/>
                </a:lnTo>
                <a:cubicBezTo>
                  <a:pt x="2662" y="1460"/>
                  <a:pt x="1915" y="2441"/>
                  <a:pt x="1214" y="3468"/>
                </a:cubicBezTo>
                <a:cubicBezTo>
                  <a:pt x="607" y="4356"/>
                  <a:pt x="0" y="5173"/>
                  <a:pt x="47" y="6270"/>
                </a:cubicBezTo>
                <a:cubicBezTo>
                  <a:pt x="47" y="6340"/>
                  <a:pt x="93" y="6375"/>
                  <a:pt x="140" y="6375"/>
                </a:cubicBezTo>
                <a:cubicBezTo>
                  <a:pt x="187" y="6375"/>
                  <a:pt x="233" y="6340"/>
                  <a:pt x="233" y="6270"/>
                </a:cubicBezTo>
                <a:cubicBezTo>
                  <a:pt x="210" y="5476"/>
                  <a:pt x="584" y="4799"/>
                  <a:pt x="1004" y="4145"/>
                </a:cubicBezTo>
                <a:cubicBezTo>
                  <a:pt x="1027" y="4169"/>
                  <a:pt x="1027" y="4192"/>
                  <a:pt x="1051" y="4239"/>
                </a:cubicBezTo>
                <a:cubicBezTo>
                  <a:pt x="1051" y="4262"/>
                  <a:pt x="1074" y="4262"/>
                  <a:pt x="1097" y="4285"/>
                </a:cubicBezTo>
                <a:lnTo>
                  <a:pt x="514" y="5219"/>
                </a:lnTo>
                <a:cubicBezTo>
                  <a:pt x="449" y="5348"/>
                  <a:pt x="552" y="5455"/>
                  <a:pt x="660" y="5455"/>
                </a:cubicBezTo>
                <a:cubicBezTo>
                  <a:pt x="708" y="5455"/>
                  <a:pt x="758" y="5433"/>
                  <a:pt x="794" y="5383"/>
                </a:cubicBezTo>
                <a:cubicBezTo>
                  <a:pt x="1938" y="3725"/>
                  <a:pt x="3012" y="1997"/>
                  <a:pt x="3993" y="246"/>
                </a:cubicBezTo>
                <a:cubicBezTo>
                  <a:pt x="4057" y="118"/>
                  <a:pt x="3955" y="0"/>
                  <a:pt x="384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795;p37">
            <a:extLst>
              <a:ext uri="{FF2B5EF4-FFF2-40B4-BE49-F238E27FC236}">
                <a16:creationId xmlns:a16="http://schemas.microsoft.com/office/drawing/2014/main" id="{F9D96D1D-A880-470C-BBFE-0092F372541F}"/>
              </a:ext>
            </a:extLst>
          </p:cNvPr>
          <p:cNvSpPr/>
          <p:nvPr/>
        </p:nvSpPr>
        <p:spPr>
          <a:xfrm>
            <a:off x="8709776" y="558972"/>
            <a:ext cx="104059" cy="35262"/>
          </a:xfrm>
          <a:custGeom>
            <a:avLst/>
            <a:gdLst/>
            <a:ahLst/>
            <a:cxnLst/>
            <a:rect l="l" t="t" r="r" b="b"/>
            <a:pathLst>
              <a:path w="6088" h="2063" extrusionOk="0">
                <a:moveTo>
                  <a:pt x="5904" y="1"/>
                </a:moveTo>
                <a:cubicBezTo>
                  <a:pt x="5898" y="1"/>
                  <a:pt x="5891" y="1"/>
                  <a:pt x="5884" y="2"/>
                </a:cubicBezTo>
                <a:cubicBezTo>
                  <a:pt x="4880" y="72"/>
                  <a:pt x="3899" y="353"/>
                  <a:pt x="3012" y="773"/>
                </a:cubicBezTo>
                <a:cubicBezTo>
                  <a:pt x="2883" y="837"/>
                  <a:pt x="2951" y="1059"/>
                  <a:pt x="3090" y="1059"/>
                </a:cubicBezTo>
                <a:cubicBezTo>
                  <a:pt x="3102" y="1059"/>
                  <a:pt x="3115" y="1057"/>
                  <a:pt x="3129" y="1053"/>
                </a:cubicBezTo>
                <a:cubicBezTo>
                  <a:pt x="3666" y="843"/>
                  <a:pt x="4203" y="656"/>
                  <a:pt x="4763" y="516"/>
                </a:cubicBezTo>
                <a:lnTo>
                  <a:pt x="4763" y="516"/>
                </a:lnTo>
                <a:cubicBezTo>
                  <a:pt x="3292" y="1100"/>
                  <a:pt x="1751" y="1473"/>
                  <a:pt x="187" y="1660"/>
                </a:cubicBezTo>
                <a:cubicBezTo>
                  <a:pt x="7" y="1683"/>
                  <a:pt x="0" y="1942"/>
                  <a:pt x="165" y="1942"/>
                </a:cubicBezTo>
                <a:cubicBezTo>
                  <a:pt x="172" y="1942"/>
                  <a:pt x="179" y="1941"/>
                  <a:pt x="187" y="1940"/>
                </a:cubicBezTo>
                <a:cubicBezTo>
                  <a:pt x="397" y="1917"/>
                  <a:pt x="677" y="1917"/>
                  <a:pt x="911" y="1894"/>
                </a:cubicBezTo>
                <a:cubicBezTo>
                  <a:pt x="911" y="1917"/>
                  <a:pt x="934" y="1940"/>
                  <a:pt x="934" y="1964"/>
                </a:cubicBezTo>
                <a:cubicBezTo>
                  <a:pt x="1020" y="2035"/>
                  <a:pt x="1053" y="2063"/>
                  <a:pt x="1103" y="2063"/>
                </a:cubicBezTo>
                <a:cubicBezTo>
                  <a:pt x="1135" y="2063"/>
                  <a:pt x="1174" y="2052"/>
                  <a:pt x="1237" y="2034"/>
                </a:cubicBezTo>
                <a:cubicBezTo>
                  <a:pt x="1284" y="2034"/>
                  <a:pt x="1307" y="1964"/>
                  <a:pt x="1307" y="1917"/>
                </a:cubicBezTo>
                <a:lnTo>
                  <a:pt x="1307" y="1870"/>
                </a:lnTo>
                <a:cubicBezTo>
                  <a:pt x="2078" y="1777"/>
                  <a:pt x="2825" y="1613"/>
                  <a:pt x="3549" y="1357"/>
                </a:cubicBezTo>
                <a:lnTo>
                  <a:pt x="3642" y="1357"/>
                </a:lnTo>
                <a:cubicBezTo>
                  <a:pt x="4366" y="1123"/>
                  <a:pt x="5066" y="820"/>
                  <a:pt x="5744" y="446"/>
                </a:cubicBezTo>
                <a:cubicBezTo>
                  <a:pt x="5767" y="423"/>
                  <a:pt x="5790" y="399"/>
                  <a:pt x="5790" y="376"/>
                </a:cubicBezTo>
                <a:lnTo>
                  <a:pt x="5954" y="283"/>
                </a:lnTo>
                <a:cubicBezTo>
                  <a:pt x="6088" y="238"/>
                  <a:pt x="6051" y="1"/>
                  <a:pt x="590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796;p37">
            <a:extLst>
              <a:ext uri="{FF2B5EF4-FFF2-40B4-BE49-F238E27FC236}">
                <a16:creationId xmlns:a16="http://schemas.microsoft.com/office/drawing/2014/main" id="{A17C32AD-326E-4C2E-8BEA-FA37BA57436E}"/>
              </a:ext>
            </a:extLst>
          </p:cNvPr>
          <p:cNvSpPr/>
          <p:nvPr/>
        </p:nvSpPr>
        <p:spPr>
          <a:xfrm>
            <a:off x="8704326" y="812727"/>
            <a:ext cx="100042" cy="22853"/>
          </a:xfrm>
          <a:custGeom>
            <a:avLst/>
            <a:gdLst/>
            <a:ahLst/>
            <a:cxnLst/>
            <a:rect l="l" t="t" r="r" b="b"/>
            <a:pathLst>
              <a:path w="5853" h="1337" extrusionOk="0">
                <a:moveTo>
                  <a:pt x="2026" y="0"/>
                </a:moveTo>
                <a:cubicBezTo>
                  <a:pt x="1866" y="0"/>
                  <a:pt x="1778" y="226"/>
                  <a:pt x="1907" y="333"/>
                </a:cubicBezTo>
                <a:lnTo>
                  <a:pt x="1860" y="333"/>
                </a:lnTo>
                <a:cubicBezTo>
                  <a:pt x="1486" y="286"/>
                  <a:pt x="1113" y="263"/>
                  <a:pt x="739" y="263"/>
                </a:cubicBezTo>
                <a:cubicBezTo>
                  <a:pt x="730" y="260"/>
                  <a:pt x="720" y="258"/>
                  <a:pt x="711" y="258"/>
                </a:cubicBezTo>
                <a:cubicBezTo>
                  <a:pt x="651" y="258"/>
                  <a:pt x="596" y="319"/>
                  <a:pt x="576" y="379"/>
                </a:cubicBezTo>
                <a:lnTo>
                  <a:pt x="179" y="309"/>
                </a:lnTo>
                <a:cubicBezTo>
                  <a:pt x="171" y="308"/>
                  <a:pt x="163" y="307"/>
                  <a:pt x="155" y="307"/>
                </a:cubicBezTo>
                <a:cubicBezTo>
                  <a:pt x="34" y="307"/>
                  <a:pt x="0" y="474"/>
                  <a:pt x="132" y="496"/>
                </a:cubicBezTo>
                <a:cubicBezTo>
                  <a:pt x="1930" y="916"/>
                  <a:pt x="3798" y="1197"/>
                  <a:pt x="5642" y="1337"/>
                </a:cubicBezTo>
                <a:cubicBezTo>
                  <a:pt x="5829" y="1337"/>
                  <a:pt x="5852" y="1057"/>
                  <a:pt x="5689" y="1010"/>
                </a:cubicBezTo>
                <a:lnTo>
                  <a:pt x="5666" y="1010"/>
                </a:lnTo>
                <a:cubicBezTo>
                  <a:pt x="5759" y="916"/>
                  <a:pt x="5712" y="753"/>
                  <a:pt x="5596" y="730"/>
                </a:cubicBezTo>
                <a:cubicBezTo>
                  <a:pt x="5292" y="660"/>
                  <a:pt x="5012" y="590"/>
                  <a:pt x="4732" y="520"/>
                </a:cubicBezTo>
                <a:cubicBezTo>
                  <a:pt x="4685" y="520"/>
                  <a:pt x="4638" y="543"/>
                  <a:pt x="4615" y="566"/>
                </a:cubicBezTo>
                <a:cubicBezTo>
                  <a:pt x="3751" y="426"/>
                  <a:pt x="2887" y="239"/>
                  <a:pt x="2070" y="6"/>
                </a:cubicBezTo>
                <a:cubicBezTo>
                  <a:pt x="2055" y="2"/>
                  <a:pt x="2040" y="0"/>
                  <a:pt x="2026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797;p37">
            <a:extLst>
              <a:ext uri="{FF2B5EF4-FFF2-40B4-BE49-F238E27FC236}">
                <a16:creationId xmlns:a16="http://schemas.microsoft.com/office/drawing/2014/main" id="{14FBA5CA-FB8E-4020-B5FF-CA69E0EBE200}"/>
              </a:ext>
            </a:extLst>
          </p:cNvPr>
          <p:cNvSpPr/>
          <p:nvPr/>
        </p:nvSpPr>
        <p:spPr>
          <a:xfrm>
            <a:off x="8640083" y="912548"/>
            <a:ext cx="88351" cy="62029"/>
          </a:xfrm>
          <a:custGeom>
            <a:avLst/>
            <a:gdLst/>
            <a:ahLst/>
            <a:cxnLst/>
            <a:rect l="l" t="t" r="r" b="b"/>
            <a:pathLst>
              <a:path w="5169" h="3629" extrusionOk="0">
                <a:moveTo>
                  <a:pt x="248" y="1"/>
                </a:moveTo>
                <a:cubicBezTo>
                  <a:pt x="117" y="1"/>
                  <a:pt x="0" y="173"/>
                  <a:pt x="132" y="283"/>
                </a:cubicBezTo>
                <a:lnTo>
                  <a:pt x="576" y="657"/>
                </a:lnTo>
                <a:lnTo>
                  <a:pt x="389" y="657"/>
                </a:lnTo>
                <a:cubicBezTo>
                  <a:pt x="342" y="657"/>
                  <a:pt x="319" y="703"/>
                  <a:pt x="319" y="750"/>
                </a:cubicBezTo>
                <a:cubicBezTo>
                  <a:pt x="319" y="890"/>
                  <a:pt x="319" y="890"/>
                  <a:pt x="436" y="960"/>
                </a:cubicBezTo>
                <a:cubicBezTo>
                  <a:pt x="459" y="972"/>
                  <a:pt x="476" y="978"/>
                  <a:pt x="494" y="978"/>
                </a:cubicBezTo>
                <a:cubicBezTo>
                  <a:pt x="512" y="978"/>
                  <a:pt x="529" y="972"/>
                  <a:pt x="552" y="960"/>
                </a:cubicBezTo>
                <a:lnTo>
                  <a:pt x="576" y="913"/>
                </a:lnTo>
                <a:cubicBezTo>
                  <a:pt x="599" y="890"/>
                  <a:pt x="599" y="867"/>
                  <a:pt x="599" y="843"/>
                </a:cubicBezTo>
                <a:cubicBezTo>
                  <a:pt x="1089" y="1147"/>
                  <a:pt x="1556" y="1474"/>
                  <a:pt x="2000" y="1824"/>
                </a:cubicBezTo>
                <a:cubicBezTo>
                  <a:pt x="2747" y="2431"/>
                  <a:pt x="3518" y="3015"/>
                  <a:pt x="4288" y="3599"/>
                </a:cubicBezTo>
                <a:cubicBezTo>
                  <a:pt x="4313" y="3619"/>
                  <a:pt x="4338" y="3628"/>
                  <a:pt x="4361" y="3628"/>
                </a:cubicBezTo>
                <a:cubicBezTo>
                  <a:pt x="4469" y="3628"/>
                  <a:pt x="4543" y="3438"/>
                  <a:pt x="4428" y="3342"/>
                </a:cubicBezTo>
                <a:cubicBezTo>
                  <a:pt x="3237" y="2431"/>
                  <a:pt x="2070" y="1497"/>
                  <a:pt x="903" y="517"/>
                </a:cubicBezTo>
                <a:lnTo>
                  <a:pt x="903" y="517"/>
                </a:lnTo>
                <a:cubicBezTo>
                  <a:pt x="1556" y="703"/>
                  <a:pt x="2163" y="937"/>
                  <a:pt x="2770" y="1240"/>
                </a:cubicBezTo>
                <a:cubicBezTo>
                  <a:pt x="3424" y="1824"/>
                  <a:pt x="4148" y="2361"/>
                  <a:pt x="4942" y="2781"/>
                </a:cubicBezTo>
                <a:cubicBezTo>
                  <a:pt x="4952" y="2783"/>
                  <a:pt x="4962" y="2784"/>
                  <a:pt x="4972" y="2784"/>
                </a:cubicBezTo>
                <a:cubicBezTo>
                  <a:pt x="5095" y="2784"/>
                  <a:pt x="5168" y="2656"/>
                  <a:pt x="5082" y="2548"/>
                </a:cubicBezTo>
                <a:lnTo>
                  <a:pt x="4872" y="2408"/>
                </a:lnTo>
                <a:cubicBezTo>
                  <a:pt x="4942" y="2338"/>
                  <a:pt x="4965" y="2221"/>
                  <a:pt x="4895" y="2128"/>
                </a:cubicBezTo>
                <a:cubicBezTo>
                  <a:pt x="4031" y="1310"/>
                  <a:pt x="3097" y="633"/>
                  <a:pt x="2047" y="73"/>
                </a:cubicBezTo>
                <a:cubicBezTo>
                  <a:pt x="2011" y="46"/>
                  <a:pt x="1975" y="35"/>
                  <a:pt x="1941" y="35"/>
                </a:cubicBezTo>
                <a:cubicBezTo>
                  <a:pt x="1794" y="35"/>
                  <a:pt x="1685" y="244"/>
                  <a:pt x="1837" y="376"/>
                </a:cubicBezTo>
                <a:lnTo>
                  <a:pt x="2023" y="540"/>
                </a:lnTo>
                <a:cubicBezTo>
                  <a:pt x="1440" y="330"/>
                  <a:pt x="879" y="143"/>
                  <a:pt x="272" y="3"/>
                </a:cubicBezTo>
                <a:cubicBezTo>
                  <a:pt x="264" y="2"/>
                  <a:pt x="256" y="1"/>
                  <a:pt x="248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798;p37">
            <a:extLst>
              <a:ext uri="{FF2B5EF4-FFF2-40B4-BE49-F238E27FC236}">
                <a16:creationId xmlns:a16="http://schemas.microsoft.com/office/drawing/2014/main" id="{DC85CA2A-D80A-44CC-965C-F39317CB2B81}"/>
              </a:ext>
            </a:extLst>
          </p:cNvPr>
          <p:cNvSpPr/>
          <p:nvPr/>
        </p:nvSpPr>
        <p:spPr>
          <a:xfrm>
            <a:off x="8548324" y="354968"/>
            <a:ext cx="4393" cy="2872"/>
          </a:xfrm>
          <a:custGeom>
            <a:avLst/>
            <a:gdLst/>
            <a:ahLst/>
            <a:cxnLst/>
            <a:rect l="l" t="t" r="r" b="b"/>
            <a:pathLst>
              <a:path w="257" h="168" extrusionOk="0">
                <a:moveTo>
                  <a:pt x="159" y="0"/>
                </a:moveTo>
                <a:cubicBezTo>
                  <a:pt x="153" y="0"/>
                  <a:pt x="147" y="1"/>
                  <a:pt x="140" y="2"/>
                </a:cubicBezTo>
                <a:cubicBezTo>
                  <a:pt x="8" y="2"/>
                  <a:pt x="0" y="168"/>
                  <a:pt x="117" y="168"/>
                </a:cubicBezTo>
                <a:cubicBezTo>
                  <a:pt x="124" y="168"/>
                  <a:pt x="132" y="167"/>
                  <a:pt x="140" y="166"/>
                </a:cubicBezTo>
                <a:cubicBezTo>
                  <a:pt x="250" y="166"/>
                  <a:pt x="256" y="0"/>
                  <a:pt x="159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Google Shape;777;p37">
                <a:extLst>
                  <a:ext uri="{FF2B5EF4-FFF2-40B4-BE49-F238E27FC236}">
                    <a16:creationId xmlns:a16="http://schemas.microsoft.com/office/drawing/2014/main" id="{B2CD19DC-930C-48C5-9FDC-BDBAC6B921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041" y="3765430"/>
                <a:ext cx="764752" cy="63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1" name="Google Shape;777;p37">
                <a:extLst>
                  <a:ext uri="{FF2B5EF4-FFF2-40B4-BE49-F238E27FC236}">
                    <a16:creationId xmlns:a16="http://schemas.microsoft.com/office/drawing/2014/main" id="{B2CD19DC-930C-48C5-9FDC-BDBAC6B92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041" y="3765430"/>
                <a:ext cx="764752" cy="635100"/>
              </a:xfrm>
              <a:prstGeom prst="rect">
                <a:avLst/>
              </a:prstGeom>
              <a:blipFill>
                <a:blip r:embed="rId4"/>
                <a:stretch>
                  <a:fillRect b="-5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Google Shape;777;p37">
            <a:extLst>
              <a:ext uri="{FF2B5EF4-FFF2-40B4-BE49-F238E27FC236}">
                <a16:creationId xmlns:a16="http://schemas.microsoft.com/office/drawing/2014/main" id="{33661633-E4CC-4394-898D-4EF114B9A023}"/>
              </a:ext>
            </a:extLst>
          </p:cNvPr>
          <p:cNvSpPr txBox="1">
            <a:spLocks/>
          </p:cNvSpPr>
          <p:nvPr/>
        </p:nvSpPr>
        <p:spPr>
          <a:xfrm>
            <a:off x="1546422" y="3831714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5</a:t>
            </a:r>
            <a:endParaRPr lang="en-US" dirty="0"/>
          </a:p>
        </p:txBody>
      </p:sp>
      <p:sp>
        <p:nvSpPr>
          <p:cNvPr id="123" name="Google Shape;777;p37">
            <a:extLst>
              <a:ext uri="{FF2B5EF4-FFF2-40B4-BE49-F238E27FC236}">
                <a16:creationId xmlns:a16="http://schemas.microsoft.com/office/drawing/2014/main" id="{353DD730-C283-49EB-8DA6-6C060657BCF0}"/>
              </a:ext>
            </a:extLst>
          </p:cNvPr>
          <p:cNvSpPr txBox="1">
            <a:spLocks/>
          </p:cNvSpPr>
          <p:nvPr/>
        </p:nvSpPr>
        <p:spPr>
          <a:xfrm>
            <a:off x="1921858" y="3964647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2A03088-C8DE-461F-9C87-9A5D81F30D93}"/>
              </a:ext>
            </a:extLst>
          </p:cNvPr>
          <p:cNvGrpSpPr/>
          <p:nvPr/>
        </p:nvGrpSpPr>
        <p:grpSpPr>
          <a:xfrm>
            <a:off x="524410" y="809545"/>
            <a:ext cx="1743098" cy="1726523"/>
            <a:chOff x="1246491" y="1205038"/>
            <a:chExt cx="2727779" cy="2701841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E9E0D68-06A4-4F94-A493-A0C5C067DD8C}"/>
                </a:ext>
              </a:extLst>
            </p:cNvPr>
            <p:cNvSpPr/>
            <p:nvPr/>
          </p:nvSpPr>
          <p:spPr>
            <a:xfrm>
              <a:off x="1246491" y="1205038"/>
              <a:ext cx="2701841" cy="2701841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41376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649564" y="0"/>
                    <a:pt x="3413760" y="764196"/>
                    <a:pt x="3413760" y="1706880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4155" tIns="679805" rIns="456285" bIns="1814475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741285C4-E42C-415B-8E8A-FA31D29E22E7}"/>
                    </a:ext>
                  </a:extLst>
                </p:cNvPr>
                <p:cNvSpPr txBox="1"/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741285C4-E42C-415B-8E8A-FA31D29E22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DE2E9D4-51F2-4AD7-B5BF-C8672F95DAA6}"/>
              </a:ext>
            </a:extLst>
          </p:cNvPr>
          <p:cNvGrpSpPr/>
          <p:nvPr/>
        </p:nvGrpSpPr>
        <p:grpSpPr>
          <a:xfrm>
            <a:off x="531154" y="821495"/>
            <a:ext cx="1726523" cy="1726523"/>
            <a:chOff x="1287103" y="1250855"/>
            <a:chExt cx="2701841" cy="2701841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058F29E-1465-4C81-82E3-A624A8B948AD}"/>
                </a:ext>
              </a:extLst>
            </p:cNvPr>
            <p:cNvSpPr/>
            <p:nvPr/>
          </p:nvSpPr>
          <p:spPr>
            <a:xfrm>
              <a:off x="1287103" y="1250855"/>
              <a:ext cx="2701841" cy="2701841"/>
            </a:xfrm>
            <a:custGeom>
              <a:avLst/>
              <a:gdLst>
                <a:gd name="connsiteX0" fmla="*/ 3413760 w 3413760"/>
                <a:gd name="connsiteY0" fmla="*/ 1706880 h 3413760"/>
                <a:gd name="connsiteX1" fmla="*/ 1706880 w 3413760"/>
                <a:gd name="connsiteY1" fmla="*/ 3413760 h 3413760"/>
                <a:gd name="connsiteX2" fmla="*/ 1706880 w 3413760"/>
                <a:gd name="connsiteY2" fmla="*/ 1706880 h 3413760"/>
                <a:gd name="connsiteX3" fmla="*/ 341376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413760" y="1706880"/>
                  </a:moveTo>
                  <a:cubicBezTo>
                    <a:pt x="3413760" y="2649564"/>
                    <a:pt x="2649564" y="3413760"/>
                    <a:pt x="1706880" y="3413760"/>
                  </a:cubicBezTo>
                  <a:lnTo>
                    <a:pt x="1706880" y="1706880"/>
                  </a:lnTo>
                  <a:lnTo>
                    <a:pt x="3413760" y="170688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6100" tIns="1816100" rIns="43434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29CBA5E8-363E-436D-9FB3-289D6A49BAA1}"/>
                    </a:ext>
                  </a:extLst>
                </p:cNvPr>
                <p:cNvSpPr txBox="1"/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29CBA5E8-363E-436D-9FB3-289D6A49BA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4828686-9E24-45AA-9626-941DC0A287E8}"/>
              </a:ext>
            </a:extLst>
          </p:cNvPr>
          <p:cNvGrpSpPr/>
          <p:nvPr/>
        </p:nvGrpSpPr>
        <p:grpSpPr>
          <a:xfrm>
            <a:off x="520913" y="820835"/>
            <a:ext cx="1726523" cy="1726523"/>
            <a:chOff x="1254284" y="1205039"/>
            <a:chExt cx="2701841" cy="2701841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BA1991B-7F99-4B6F-99B5-D728F0628769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1706880 w 3413760"/>
                <a:gd name="connsiteY0" fmla="*/ 3413760 h 3413760"/>
                <a:gd name="connsiteX1" fmla="*/ 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341376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3413760"/>
                  </a:moveTo>
                  <a:cubicBezTo>
                    <a:pt x="764196" y="3413760"/>
                    <a:pt x="0" y="2649564"/>
                    <a:pt x="0" y="1706880"/>
                  </a:cubicBezTo>
                  <a:lnTo>
                    <a:pt x="1706880" y="1706880"/>
                  </a:lnTo>
                  <a:lnTo>
                    <a:pt x="1706880" y="341376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4340" tIns="1816100" rIns="181610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9DF43E3E-601A-4E1C-A0D5-F90754A599C5}"/>
                    </a:ext>
                  </a:extLst>
                </p:cNvPr>
                <p:cNvSpPr txBox="1"/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9DF43E3E-601A-4E1C-A0D5-F90754A599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6424D6B9-7967-473B-AC15-D6A34DCA338C}"/>
              </a:ext>
            </a:extLst>
          </p:cNvPr>
          <p:cNvGrpSpPr/>
          <p:nvPr/>
        </p:nvGrpSpPr>
        <p:grpSpPr>
          <a:xfrm>
            <a:off x="520913" y="820835"/>
            <a:ext cx="1726523" cy="1726523"/>
            <a:chOff x="1254284" y="1205039"/>
            <a:chExt cx="2701841" cy="2701841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BBFFFE8-D42B-4D3A-9454-0EA8C0FFDA90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0 w 3413760"/>
                <a:gd name="connsiteY0" fmla="*/ 1706880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0" y="1706880"/>
                  </a:moveTo>
                  <a:cubicBezTo>
                    <a:pt x="0" y="764196"/>
                    <a:pt x="764196" y="0"/>
                    <a:pt x="1706880" y="0"/>
                  </a:cubicBezTo>
                  <a:lnTo>
                    <a:pt x="1706880" y="1706880"/>
                  </a:lnTo>
                  <a:lnTo>
                    <a:pt x="0" y="170688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7360" tIns="711200" rIns="1849120" bIns="1849120" numCol="1" spcCol="1270" anchor="ctr" anchorCtr="0">
              <a:noAutofit/>
            </a:bodyPr>
            <a:lstStyle/>
            <a:p>
              <a:pPr marL="0" lvl="0" indent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4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0279162E-F41C-4CAE-A92F-D7DA1E1052FA}"/>
                    </a:ext>
                  </a:extLst>
                </p:cNvPr>
                <p:cNvSpPr txBox="1"/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0279162E-F41C-4CAE-A92F-D7DA1E1052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57B0A54A-90F0-42DE-989D-41C8056E10D2}"/>
              </a:ext>
            </a:extLst>
          </p:cNvPr>
          <p:cNvGrpSpPr/>
          <p:nvPr/>
        </p:nvGrpSpPr>
        <p:grpSpPr>
          <a:xfrm>
            <a:off x="2993220" y="828484"/>
            <a:ext cx="1743098" cy="1726523"/>
            <a:chOff x="1246491" y="1205038"/>
            <a:chExt cx="2727779" cy="2701841"/>
          </a:xfrm>
        </p:grpSpPr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3222AF4F-5F92-4B7D-983C-A71A34346177}"/>
                </a:ext>
              </a:extLst>
            </p:cNvPr>
            <p:cNvSpPr/>
            <p:nvPr/>
          </p:nvSpPr>
          <p:spPr>
            <a:xfrm>
              <a:off x="1246491" y="1205038"/>
              <a:ext cx="2701841" cy="2701841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41376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649564" y="0"/>
                    <a:pt x="3413760" y="764196"/>
                    <a:pt x="3413760" y="1706880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4155" tIns="679805" rIns="456285" bIns="1814475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87454765-B3B7-4CC3-976B-452B9447F1CA}"/>
                    </a:ext>
                  </a:extLst>
                </p:cNvPr>
                <p:cNvSpPr txBox="1"/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87454765-B3B7-4CC3-976B-452B9447F1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3745D84-0795-43C6-9B61-31CD55A879EB}"/>
              </a:ext>
            </a:extLst>
          </p:cNvPr>
          <p:cNvGrpSpPr/>
          <p:nvPr/>
        </p:nvGrpSpPr>
        <p:grpSpPr>
          <a:xfrm>
            <a:off x="2999964" y="840434"/>
            <a:ext cx="1726523" cy="1726523"/>
            <a:chOff x="1287103" y="1250855"/>
            <a:chExt cx="2701841" cy="2701841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B295BD5C-CEA6-4403-86C0-46255E26E2D6}"/>
                </a:ext>
              </a:extLst>
            </p:cNvPr>
            <p:cNvSpPr/>
            <p:nvPr/>
          </p:nvSpPr>
          <p:spPr>
            <a:xfrm>
              <a:off x="1287103" y="1250855"/>
              <a:ext cx="2701841" cy="2701841"/>
            </a:xfrm>
            <a:custGeom>
              <a:avLst/>
              <a:gdLst>
                <a:gd name="connsiteX0" fmla="*/ 3413760 w 3413760"/>
                <a:gd name="connsiteY0" fmla="*/ 1706880 h 3413760"/>
                <a:gd name="connsiteX1" fmla="*/ 1706880 w 3413760"/>
                <a:gd name="connsiteY1" fmla="*/ 3413760 h 3413760"/>
                <a:gd name="connsiteX2" fmla="*/ 1706880 w 3413760"/>
                <a:gd name="connsiteY2" fmla="*/ 1706880 h 3413760"/>
                <a:gd name="connsiteX3" fmla="*/ 341376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413760" y="1706880"/>
                  </a:moveTo>
                  <a:cubicBezTo>
                    <a:pt x="3413760" y="2649564"/>
                    <a:pt x="2649564" y="3413760"/>
                    <a:pt x="1706880" y="3413760"/>
                  </a:cubicBezTo>
                  <a:lnTo>
                    <a:pt x="1706880" y="1706880"/>
                  </a:lnTo>
                  <a:lnTo>
                    <a:pt x="3413760" y="170688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6100" tIns="1816100" rIns="43434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0BAD95A2-F869-45F7-A360-EC27F1641B5C}"/>
                    </a:ext>
                  </a:extLst>
                </p:cNvPr>
                <p:cNvSpPr txBox="1"/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0BAD95A2-F869-45F7-A360-EC27F1641B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6F86CE8-428F-4BE2-AB8F-5B239D94B217}"/>
              </a:ext>
            </a:extLst>
          </p:cNvPr>
          <p:cNvGrpSpPr/>
          <p:nvPr/>
        </p:nvGrpSpPr>
        <p:grpSpPr>
          <a:xfrm>
            <a:off x="2989723" y="839774"/>
            <a:ext cx="1726523" cy="1726523"/>
            <a:chOff x="1254284" y="1205039"/>
            <a:chExt cx="2701841" cy="2701841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53FF7D5-73D2-4D8D-83F6-8FF672EAD440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1706880 w 3413760"/>
                <a:gd name="connsiteY0" fmla="*/ 3413760 h 3413760"/>
                <a:gd name="connsiteX1" fmla="*/ 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341376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3413760"/>
                  </a:moveTo>
                  <a:cubicBezTo>
                    <a:pt x="764196" y="3413760"/>
                    <a:pt x="0" y="2649564"/>
                    <a:pt x="0" y="1706880"/>
                  </a:cubicBezTo>
                  <a:lnTo>
                    <a:pt x="1706880" y="1706880"/>
                  </a:lnTo>
                  <a:lnTo>
                    <a:pt x="1706880" y="341376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4340" tIns="1816100" rIns="181610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F3FD8344-F516-4B1C-A2FD-FF37331D77D8}"/>
                    </a:ext>
                  </a:extLst>
                </p:cNvPr>
                <p:cNvSpPr txBox="1"/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F3FD8344-F516-4B1C-A2FD-FF37331D77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9945C50E-AB08-4A38-8C76-875A1C9152AC}"/>
              </a:ext>
            </a:extLst>
          </p:cNvPr>
          <p:cNvGrpSpPr/>
          <p:nvPr/>
        </p:nvGrpSpPr>
        <p:grpSpPr>
          <a:xfrm>
            <a:off x="2989723" y="839774"/>
            <a:ext cx="1726523" cy="1726523"/>
            <a:chOff x="1254284" y="1205039"/>
            <a:chExt cx="2701841" cy="2701841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6E59A925-245F-4DE6-B6E4-F08CD1A1B6E3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0 w 3413760"/>
                <a:gd name="connsiteY0" fmla="*/ 1706880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0" y="1706880"/>
                  </a:moveTo>
                  <a:cubicBezTo>
                    <a:pt x="0" y="764196"/>
                    <a:pt x="764196" y="0"/>
                    <a:pt x="1706880" y="0"/>
                  </a:cubicBezTo>
                  <a:lnTo>
                    <a:pt x="1706880" y="1706880"/>
                  </a:lnTo>
                  <a:lnTo>
                    <a:pt x="0" y="170688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7360" tIns="711200" rIns="1849120" bIns="1849120" numCol="1" spcCol="1270" anchor="ctr" anchorCtr="0">
              <a:noAutofit/>
            </a:bodyPr>
            <a:lstStyle/>
            <a:p>
              <a:pPr marL="0" lvl="0" indent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4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3DCABCA8-6176-4154-8F06-72F3A5C0915A}"/>
                    </a:ext>
                  </a:extLst>
                </p:cNvPr>
                <p:cNvSpPr txBox="1"/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3DCABCA8-6176-4154-8F06-72F3A5C091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A075BBB-57F4-419B-A19D-09FB5A6546B3}"/>
              </a:ext>
            </a:extLst>
          </p:cNvPr>
          <p:cNvGrpSpPr/>
          <p:nvPr/>
        </p:nvGrpSpPr>
        <p:grpSpPr>
          <a:xfrm>
            <a:off x="5795349" y="814000"/>
            <a:ext cx="1743098" cy="1726523"/>
            <a:chOff x="1246491" y="1205038"/>
            <a:chExt cx="2727779" cy="2701841"/>
          </a:xfrm>
        </p:grpSpPr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BBDA82D6-C761-4ECD-9DD3-57E4AB2EAE4D}"/>
                </a:ext>
              </a:extLst>
            </p:cNvPr>
            <p:cNvSpPr/>
            <p:nvPr/>
          </p:nvSpPr>
          <p:spPr>
            <a:xfrm>
              <a:off x="1246491" y="1205038"/>
              <a:ext cx="2701841" cy="2701841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41376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649564" y="0"/>
                    <a:pt x="3413760" y="764196"/>
                    <a:pt x="3413760" y="1706880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4155" tIns="679805" rIns="456285" bIns="1814475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A9C5AC6A-9AED-48E2-A6D3-84F0113F2A83}"/>
                    </a:ext>
                  </a:extLst>
                </p:cNvPr>
                <p:cNvSpPr txBox="1"/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A9C5AC6A-9AED-48E2-A6D3-84F0113F2A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7577B05-E14C-4408-BA90-50776C37A801}"/>
              </a:ext>
            </a:extLst>
          </p:cNvPr>
          <p:cNvGrpSpPr/>
          <p:nvPr/>
        </p:nvGrpSpPr>
        <p:grpSpPr>
          <a:xfrm>
            <a:off x="5802093" y="825950"/>
            <a:ext cx="1726523" cy="1726523"/>
            <a:chOff x="1287103" y="1250855"/>
            <a:chExt cx="2701841" cy="2701841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C9447C0-69AD-45AD-B2C5-5CB9F55ED78B}"/>
                </a:ext>
              </a:extLst>
            </p:cNvPr>
            <p:cNvSpPr/>
            <p:nvPr/>
          </p:nvSpPr>
          <p:spPr>
            <a:xfrm>
              <a:off x="1287103" y="1250855"/>
              <a:ext cx="2701841" cy="2701841"/>
            </a:xfrm>
            <a:custGeom>
              <a:avLst/>
              <a:gdLst>
                <a:gd name="connsiteX0" fmla="*/ 3413760 w 3413760"/>
                <a:gd name="connsiteY0" fmla="*/ 1706880 h 3413760"/>
                <a:gd name="connsiteX1" fmla="*/ 1706880 w 3413760"/>
                <a:gd name="connsiteY1" fmla="*/ 3413760 h 3413760"/>
                <a:gd name="connsiteX2" fmla="*/ 1706880 w 3413760"/>
                <a:gd name="connsiteY2" fmla="*/ 1706880 h 3413760"/>
                <a:gd name="connsiteX3" fmla="*/ 341376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413760" y="1706880"/>
                  </a:moveTo>
                  <a:cubicBezTo>
                    <a:pt x="3413760" y="2649564"/>
                    <a:pt x="2649564" y="3413760"/>
                    <a:pt x="1706880" y="3413760"/>
                  </a:cubicBezTo>
                  <a:lnTo>
                    <a:pt x="1706880" y="1706880"/>
                  </a:lnTo>
                  <a:lnTo>
                    <a:pt x="3413760" y="170688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6100" tIns="1816100" rIns="43434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D0CD8A65-3675-4976-8ACA-814CAE4DBDCC}"/>
                    </a:ext>
                  </a:extLst>
                </p:cNvPr>
                <p:cNvSpPr txBox="1"/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D0CD8A65-3675-4976-8ACA-814CAE4DBD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1D8FCBF4-433D-4DB1-BA5D-97705ED05FE1}"/>
              </a:ext>
            </a:extLst>
          </p:cNvPr>
          <p:cNvGrpSpPr/>
          <p:nvPr/>
        </p:nvGrpSpPr>
        <p:grpSpPr>
          <a:xfrm>
            <a:off x="5791852" y="825290"/>
            <a:ext cx="1726523" cy="1726523"/>
            <a:chOff x="1254284" y="1205039"/>
            <a:chExt cx="2701841" cy="2701841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52B5663-A284-40B0-854C-A7A64BF41E73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1706880 w 3413760"/>
                <a:gd name="connsiteY0" fmla="*/ 3413760 h 3413760"/>
                <a:gd name="connsiteX1" fmla="*/ 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341376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3413760"/>
                  </a:moveTo>
                  <a:cubicBezTo>
                    <a:pt x="764196" y="3413760"/>
                    <a:pt x="0" y="2649564"/>
                    <a:pt x="0" y="1706880"/>
                  </a:cubicBezTo>
                  <a:lnTo>
                    <a:pt x="1706880" y="1706880"/>
                  </a:lnTo>
                  <a:lnTo>
                    <a:pt x="1706880" y="341376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4340" tIns="1816100" rIns="181610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BB3B9F0E-8AC1-4705-A2BA-97ECF93519C2}"/>
                    </a:ext>
                  </a:extLst>
                </p:cNvPr>
                <p:cNvSpPr txBox="1"/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BB3B9F0E-8AC1-4705-A2BA-97ECF93519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EC30BB6-6525-40C2-8891-3F408086AD04}"/>
              </a:ext>
            </a:extLst>
          </p:cNvPr>
          <p:cNvGrpSpPr/>
          <p:nvPr/>
        </p:nvGrpSpPr>
        <p:grpSpPr>
          <a:xfrm>
            <a:off x="5791852" y="825290"/>
            <a:ext cx="1726523" cy="1726523"/>
            <a:chOff x="1254284" y="1205039"/>
            <a:chExt cx="2701841" cy="2701841"/>
          </a:xfrm>
        </p:grpSpPr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E81E4FE-E413-4621-8D90-A1E980768E6F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0 w 3413760"/>
                <a:gd name="connsiteY0" fmla="*/ 1706880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0" y="1706880"/>
                  </a:moveTo>
                  <a:cubicBezTo>
                    <a:pt x="0" y="764196"/>
                    <a:pt x="764196" y="0"/>
                    <a:pt x="1706880" y="0"/>
                  </a:cubicBezTo>
                  <a:lnTo>
                    <a:pt x="1706880" y="1706880"/>
                  </a:lnTo>
                  <a:lnTo>
                    <a:pt x="0" y="170688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7360" tIns="711200" rIns="1849120" bIns="1849120" numCol="1" spcCol="1270" anchor="ctr" anchorCtr="0">
              <a:noAutofit/>
            </a:bodyPr>
            <a:lstStyle/>
            <a:p>
              <a:pPr marL="0" lvl="0" indent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4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F176C60B-2002-44F1-A795-52AD064C1F57}"/>
                    </a:ext>
                  </a:extLst>
                </p:cNvPr>
                <p:cNvSpPr txBox="1"/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F176C60B-2002-44F1-A795-52AD064C1F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23B0687C-2788-4112-BDA7-C9F4DC2B3F49}"/>
              </a:ext>
            </a:extLst>
          </p:cNvPr>
          <p:cNvGrpSpPr/>
          <p:nvPr/>
        </p:nvGrpSpPr>
        <p:grpSpPr>
          <a:xfrm>
            <a:off x="7129136" y="2976437"/>
            <a:ext cx="1743098" cy="1726523"/>
            <a:chOff x="1246491" y="1205038"/>
            <a:chExt cx="2727779" cy="2701841"/>
          </a:xfrm>
        </p:grpSpPr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4FFA4B3B-7792-4ED2-B884-95A8C1F6F330}"/>
                </a:ext>
              </a:extLst>
            </p:cNvPr>
            <p:cNvSpPr/>
            <p:nvPr/>
          </p:nvSpPr>
          <p:spPr>
            <a:xfrm>
              <a:off x="1246491" y="1205038"/>
              <a:ext cx="2701841" cy="2701841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41376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649564" y="0"/>
                    <a:pt x="3413760" y="764196"/>
                    <a:pt x="3413760" y="1706880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4155" tIns="679805" rIns="456285" bIns="1814475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58985E5C-561B-4A6D-94FD-AE8DED462300}"/>
                    </a:ext>
                  </a:extLst>
                </p:cNvPr>
                <p:cNvSpPr txBox="1"/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58985E5C-561B-4A6D-94FD-AE8DED4623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31882D58-A228-45E8-8A64-E7C32C147B97}"/>
              </a:ext>
            </a:extLst>
          </p:cNvPr>
          <p:cNvGrpSpPr/>
          <p:nvPr/>
        </p:nvGrpSpPr>
        <p:grpSpPr>
          <a:xfrm>
            <a:off x="7135880" y="2988387"/>
            <a:ext cx="1726523" cy="1726523"/>
            <a:chOff x="1287103" y="1250855"/>
            <a:chExt cx="2701841" cy="2701841"/>
          </a:xfrm>
        </p:grpSpPr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84D3145F-0041-415A-AF18-B560BF8E2D4B}"/>
                </a:ext>
              </a:extLst>
            </p:cNvPr>
            <p:cNvSpPr/>
            <p:nvPr/>
          </p:nvSpPr>
          <p:spPr>
            <a:xfrm>
              <a:off x="1287103" y="1250855"/>
              <a:ext cx="2701841" cy="2701841"/>
            </a:xfrm>
            <a:custGeom>
              <a:avLst/>
              <a:gdLst>
                <a:gd name="connsiteX0" fmla="*/ 3413760 w 3413760"/>
                <a:gd name="connsiteY0" fmla="*/ 1706880 h 3413760"/>
                <a:gd name="connsiteX1" fmla="*/ 1706880 w 3413760"/>
                <a:gd name="connsiteY1" fmla="*/ 3413760 h 3413760"/>
                <a:gd name="connsiteX2" fmla="*/ 1706880 w 3413760"/>
                <a:gd name="connsiteY2" fmla="*/ 1706880 h 3413760"/>
                <a:gd name="connsiteX3" fmla="*/ 341376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413760" y="1706880"/>
                  </a:moveTo>
                  <a:cubicBezTo>
                    <a:pt x="3413760" y="2649564"/>
                    <a:pt x="2649564" y="3413760"/>
                    <a:pt x="1706880" y="3413760"/>
                  </a:cubicBezTo>
                  <a:lnTo>
                    <a:pt x="1706880" y="1706880"/>
                  </a:lnTo>
                  <a:lnTo>
                    <a:pt x="3413760" y="170688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6100" tIns="1816100" rIns="43434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BE2974B4-3E38-419E-9ED3-F10F13DBA4BB}"/>
                    </a:ext>
                  </a:extLst>
                </p:cNvPr>
                <p:cNvSpPr txBox="1"/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BE2974B4-3E38-419E-9ED3-F10F13DBA4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E9263A5B-5DC8-4428-B2F4-E7673C787D3E}"/>
              </a:ext>
            </a:extLst>
          </p:cNvPr>
          <p:cNvGrpSpPr/>
          <p:nvPr/>
        </p:nvGrpSpPr>
        <p:grpSpPr>
          <a:xfrm>
            <a:off x="7125639" y="2987727"/>
            <a:ext cx="1726523" cy="1726523"/>
            <a:chOff x="1254284" y="1205039"/>
            <a:chExt cx="2701841" cy="2701841"/>
          </a:xfrm>
        </p:grpSpPr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A93A23A-5205-4F2B-ADC9-E417BCF2CE0A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1706880 w 3413760"/>
                <a:gd name="connsiteY0" fmla="*/ 3413760 h 3413760"/>
                <a:gd name="connsiteX1" fmla="*/ 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341376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3413760"/>
                  </a:moveTo>
                  <a:cubicBezTo>
                    <a:pt x="764196" y="3413760"/>
                    <a:pt x="0" y="2649564"/>
                    <a:pt x="0" y="1706880"/>
                  </a:cubicBezTo>
                  <a:lnTo>
                    <a:pt x="1706880" y="1706880"/>
                  </a:lnTo>
                  <a:lnTo>
                    <a:pt x="1706880" y="341376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4340" tIns="1816100" rIns="181610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A638EAC7-8CD5-4649-8601-EF2EC38441D6}"/>
                    </a:ext>
                  </a:extLst>
                </p:cNvPr>
                <p:cNvSpPr txBox="1"/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A638EAC7-8CD5-4649-8601-EF2EC38441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C7655F2D-D0AB-4D76-8A2D-1BB36AC0B54D}"/>
              </a:ext>
            </a:extLst>
          </p:cNvPr>
          <p:cNvGrpSpPr/>
          <p:nvPr/>
        </p:nvGrpSpPr>
        <p:grpSpPr>
          <a:xfrm>
            <a:off x="7125639" y="2987727"/>
            <a:ext cx="1726523" cy="1726523"/>
            <a:chOff x="1254284" y="1205039"/>
            <a:chExt cx="2701841" cy="2701841"/>
          </a:xfrm>
        </p:grpSpPr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35E83B49-6947-4B43-9DA0-9A6C172968E1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0 w 3413760"/>
                <a:gd name="connsiteY0" fmla="*/ 1706880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0" y="1706880"/>
                  </a:moveTo>
                  <a:cubicBezTo>
                    <a:pt x="0" y="764196"/>
                    <a:pt x="764196" y="0"/>
                    <a:pt x="1706880" y="0"/>
                  </a:cubicBezTo>
                  <a:lnTo>
                    <a:pt x="1706880" y="1706880"/>
                  </a:lnTo>
                  <a:lnTo>
                    <a:pt x="0" y="170688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7360" tIns="711200" rIns="1849120" bIns="1849120" numCol="1" spcCol="1270" anchor="ctr" anchorCtr="0">
              <a:noAutofit/>
            </a:bodyPr>
            <a:lstStyle/>
            <a:p>
              <a:pPr marL="0" lvl="0" indent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4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2E137B73-0000-4693-9EE9-44FDD8451CBE}"/>
                    </a:ext>
                  </a:extLst>
                </p:cNvPr>
                <p:cNvSpPr txBox="1"/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2E137B73-0000-4693-9EE9-44FDD8451C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A712E884-E2FE-473A-A37F-A8AD3F254253}"/>
              </a:ext>
            </a:extLst>
          </p:cNvPr>
          <p:cNvGrpSpPr/>
          <p:nvPr/>
        </p:nvGrpSpPr>
        <p:grpSpPr>
          <a:xfrm>
            <a:off x="4568491" y="2869590"/>
            <a:ext cx="1743098" cy="1726523"/>
            <a:chOff x="1246491" y="1205038"/>
            <a:chExt cx="2727779" cy="2701841"/>
          </a:xfrm>
        </p:grpSpPr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1A8CEAAA-8805-4EE1-BCDA-A22C1F40095D}"/>
                </a:ext>
              </a:extLst>
            </p:cNvPr>
            <p:cNvSpPr/>
            <p:nvPr/>
          </p:nvSpPr>
          <p:spPr>
            <a:xfrm>
              <a:off x="1246491" y="1205038"/>
              <a:ext cx="2701841" cy="2701841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41376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649564" y="0"/>
                    <a:pt x="3413760" y="764196"/>
                    <a:pt x="3413760" y="1706880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4155" tIns="679805" rIns="456285" bIns="1814475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25FD12F2-43EC-487A-AD79-1051CFC60B38}"/>
                    </a:ext>
                  </a:extLst>
                </p:cNvPr>
                <p:cNvSpPr txBox="1"/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25FD12F2-43EC-487A-AD79-1051CFC60B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F267CFAB-4E65-485B-B07E-2E4704E05FF1}"/>
              </a:ext>
            </a:extLst>
          </p:cNvPr>
          <p:cNvGrpSpPr/>
          <p:nvPr/>
        </p:nvGrpSpPr>
        <p:grpSpPr>
          <a:xfrm>
            <a:off x="4575235" y="2881540"/>
            <a:ext cx="1726523" cy="1726523"/>
            <a:chOff x="1287103" y="1250855"/>
            <a:chExt cx="2701841" cy="2701841"/>
          </a:xfrm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6EBC013-5672-45B1-8E13-E34624FE050F}"/>
                </a:ext>
              </a:extLst>
            </p:cNvPr>
            <p:cNvSpPr/>
            <p:nvPr/>
          </p:nvSpPr>
          <p:spPr>
            <a:xfrm>
              <a:off x="1287103" y="1250855"/>
              <a:ext cx="2701841" cy="2701841"/>
            </a:xfrm>
            <a:custGeom>
              <a:avLst/>
              <a:gdLst>
                <a:gd name="connsiteX0" fmla="*/ 3413760 w 3413760"/>
                <a:gd name="connsiteY0" fmla="*/ 1706880 h 3413760"/>
                <a:gd name="connsiteX1" fmla="*/ 1706880 w 3413760"/>
                <a:gd name="connsiteY1" fmla="*/ 3413760 h 3413760"/>
                <a:gd name="connsiteX2" fmla="*/ 1706880 w 3413760"/>
                <a:gd name="connsiteY2" fmla="*/ 1706880 h 3413760"/>
                <a:gd name="connsiteX3" fmla="*/ 341376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413760" y="1706880"/>
                  </a:moveTo>
                  <a:cubicBezTo>
                    <a:pt x="3413760" y="2649564"/>
                    <a:pt x="2649564" y="3413760"/>
                    <a:pt x="1706880" y="3413760"/>
                  </a:cubicBezTo>
                  <a:lnTo>
                    <a:pt x="1706880" y="1706880"/>
                  </a:lnTo>
                  <a:lnTo>
                    <a:pt x="3413760" y="170688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6100" tIns="1816100" rIns="43434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4C5302CA-B523-497B-A7F9-7437F72CE83A}"/>
                    </a:ext>
                  </a:extLst>
                </p:cNvPr>
                <p:cNvSpPr txBox="1"/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4C5302CA-B523-497B-A7F9-7437F72CE8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F3479874-0DC0-4B82-B6C4-F4E62BC48E76}"/>
              </a:ext>
            </a:extLst>
          </p:cNvPr>
          <p:cNvGrpSpPr/>
          <p:nvPr/>
        </p:nvGrpSpPr>
        <p:grpSpPr>
          <a:xfrm>
            <a:off x="4564994" y="2880880"/>
            <a:ext cx="1726523" cy="1726523"/>
            <a:chOff x="1254284" y="1205039"/>
            <a:chExt cx="2701841" cy="2701841"/>
          </a:xfrm>
        </p:grpSpPr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34EB6BAF-B0B2-40EB-BA7B-B2786DCC5807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1706880 w 3413760"/>
                <a:gd name="connsiteY0" fmla="*/ 3413760 h 3413760"/>
                <a:gd name="connsiteX1" fmla="*/ 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341376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3413760"/>
                  </a:moveTo>
                  <a:cubicBezTo>
                    <a:pt x="764196" y="3413760"/>
                    <a:pt x="0" y="2649564"/>
                    <a:pt x="0" y="1706880"/>
                  </a:cubicBezTo>
                  <a:lnTo>
                    <a:pt x="1706880" y="1706880"/>
                  </a:lnTo>
                  <a:lnTo>
                    <a:pt x="1706880" y="341376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4340" tIns="1816100" rIns="181610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82059FEB-E8BC-4409-9EB3-271118991E59}"/>
                    </a:ext>
                  </a:extLst>
                </p:cNvPr>
                <p:cNvSpPr txBox="1"/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82059FEB-E8BC-4409-9EB3-271118991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4CF70EFB-8BB7-4274-8A2F-0850A9630A1A}"/>
              </a:ext>
            </a:extLst>
          </p:cNvPr>
          <p:cNvGrpSpPr/>
          <p:nvPr/>
        </p:nvGrpSpPr>
        <p:grpSpPr>
          <a:xfrm>
            <a:off x="4564994" y="2880880"/>
            <a:ext cx="1726523" cy="1726523"/>
            <a:chOff x="1254284" y="1205039"/>
            <a:chExt cx="2701841" cy="2701841"/>
          </a:xfrm>
        </p:grpSpPr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38D5DED-242C-42F3-B6F2-F65299AC905D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0 w 3413760"/>
                <a:gd name="connsiteY0" fmla="*/ 1706880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0" y="1706880"/>
                  </a:moveTo>
                  <a:cubicBezTo>
                    <a:pt x="0" y="764196"/>
                    <a:pt x="764196" y="0"/>
                    <a:pt x="1706880" y="0"/>
                  </a:cubicBezTo>
                  <a:lnTo>
                    <a:pt x="1706880" y="1706880"/>
                  </a:lnTo>
                  <a:lnTo>
                    <a:pt x="0" y="170688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7360" tIns="711200" rIns="1849120" bIns="1849120" numCol="1" spcCol="1270" anchor="ctr" anchorCtr="0">
              <a:noAutofit/>
            </a:bodyPr>
            <a:lstStyle/>
            <a:p>
              <a:pPr marL="0" lvl="0" indent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4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A087D7F2-4591-4527-A972-6CC9583D8374}"/>
                    </a:ext>
                  </a:extLst>
                </p:cNvPr>
                <p:cNvSpPr txBox="1"/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A087D7F2-4591-4527-A972-6CC9583D83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5" name="Google Shape;777;p37">
            <a:extLst>
              <a:ext uri="{FF2B5EF4-FFF2-40B4-BE49-F238E27FC236}">
                <a16:creationId xmlns:a16="http://schemas.microsoft.com/office/drawing/2014/main" id="{08F55671-17E3-49BD-AC7F-DFEDA1CAEC51}"/>
              </a:ext>
            </a:extLst>
          </p:cNvPr>
          <p:cNvSpPr txBox="1">
            <a:spLocks/>
          </p:cNvSpPr>
          <p:nvPr/>
        </p:nvSpPr>
        <p:spPr>
          <a:xfrm>
            <a:off x="1572749" y="4297672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>
                <a:solidFill>
                  <a:srgbClr val="E93F62"/>
                </a:solidFill>
              </a:rPr>
              <a:t>1</a:t>
            </a:r>
            <a:endParaRPr lang="en-US" dirty="0">
              <a:solidFill>
                <a:srgbClr val="E93F62"/>
              </a:solidFill>
            </a:endParaRPr>
          </a:p>
        </p:txBody>
      </p:sp>
      <p:sp>
        <p:nvSpPr>
          <p:cNvPr id="86" name="Google Shape;777;p37">
            <a:extLst>
              <a:ext uri="{FF2B5EF4-FFF2-40B4-BE49-F238E27FC236}">
                <a16:creationId xmlns:a16="http://schemas.microsoft.com/office/drawing/2014/main" id="{194FDAC9-52A1-4640-986F-0985E0D12D2E}"/>
              </a:ext>
            </a:extLst>
          </p:cNvPr>
          <p:cNvSpPr txBox="1">
            <a:spLocks/>
          </p:cNvSpPr>
          <p:nvPr/>
        </p:nvSpPr>
        <p:spPr>
          <a:xfrm>
            <a:off x="1921858" y="3964647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B8670F7-5C46-4333-8F17-7567F53B2690}"/>
              </a:ext>
            </a:extLst>
          </p:cNvPr>
          <p:cNvCxnSpPr/>
          <p:nvPr/>
        </p:nvCxnSpPr>
        <p:spPr>
          <a:xfrm>
            <a:off x="1523241" y="4359028"/>
            <a:ext cx="441578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Google Shape;777;p37">
                <a:extLst>
                  <a:ext uri="{FF2B5EF4-FFF2-40B4-BE49-F238E27FC236}">
                    <a16:creationId xmlns:a16="http://schemas.microsoft.com/office/drawing/2014/main" id="{93968FF8-7416-47E6-AE79-0F6B887B5A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11677" y="3774858"/>
                <a:ext cx="764752" cy="63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8" name="Google Shape;777;p37">
                <a:extLst>
                  <a:ext uri="{FF2B5EF4-FFF2-40B4-BE49-F238E27FC236}">
                    <a16:creationId xmlns:a16="http://schemas.microsoft.com/office/drawing/2014/main" id="{93968FF8-7416-47E6-AE79-0F6B887B5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677" y="3774858"/>
                <a:ext cx="764752" cy="635100"/>
              </a:xfrm>
              <a:prstGeom prst="rect">
                <a:avLst/>
              </a:prstGeom>
              <a:blipFill>
                <a:blip r:embed="rId25"/>
                <a:stretch>
                  <a:fillRect b="-51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8589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777;p37">
            <a:extLst>
              <a:ext uri="{FF2B5EF4-FFF2-40B4-BE49-F238E27FC236}">
                <a16:creationId xmlns:a16="http://schemas.microsoft.com/office/drawing/2014/main" id="{4D20F56D-3218-408F-AD7C-0DB8D6FAC2BA}"/>
              </a:ext>
            </a:extLst>
          </p:cNvPr>
          <p:cNvSpPr txBox="1">
            <a:spLocks/>
          </p:cNvSpPr>
          <p:nvPr/>
        </p:nvSpPr>
        <p:spPr>
          <a:xfrm>
            <a:off x="394161" y="-1652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accent1"/>
                </a:solidFill>
                <a:latin typeface="Chelsea Market"/>
                <a:sym typeface="Chelsea Market"/>
              </a:rPr>
              <a:t>What is three quarters of 5? </a:t>
            </a:r>
          </a:p>
        </p:txBody>
      </p:sp>
      <p:grpSp>
        <p:nvGrpSpPr>
          <p:cNvPr id="107" name="Google Shape;784;p37">
            <a:extLst>
              <a:ext uri="{FF2B5EF4-FFF2-40B4-BE49-F238E27FC236}">
                <a16:creationId xmlns:a16="http://schemas.microsoft.com/office/drawing/2014/main" id="{11D262F7-3528-4712-B3A5-414157EBB415}"/>
              </a:ext>
            </a:extLst>
          </p:cNvPr>
          <p:cNvGrpSpPr/>
          <p:nvPr/>
        </p:nvGrpSpPr>
        <p:grpSpPr>
          <a:xfrm>
            <a:off x="7669093" y="16337"/>
            <a:ext cx="1463412" cy="1383377"/>
            <a:chOff x="7519871" y="1100273"/>
            <a:chExt cx="1463412" cy="1383377"/>
          </a:xfrm>
        </p:grpSpPr>
        <p:sp>
          <p:nvSpPr>
            <p:cNvPr id="108" name="Google Shape;785;p37">
              <a:extLst>
                <a:ext uri="{FF2B5EF4-FFF2-40B4-BE49-F238E27FC236}">
                  <a16:creationId xmlns:a16="http://schemas.microsoft.com/office/drawing/2014/main" id="{8C2631C1-EFD3-42FA-91E0-58F96384866F}"/>
                </a:ext>
              </a:extLst>
            </p:cNvPr>
            <p:cNvSpPr/>
            <p:nvPr/>
          </p:nvSpPr>
          <p:spPr>
            <a:xfrm>
              <a:off x="7519871" y="1110968"/>
              <a:ext cx="1368425" cy="1372682"/>
            </a:xfrm>
            <a:custGeom>
              <a:avLst/>
              <a:gdLst/>
              <a:ahLst/>
              <a:cxnLst/>
              <a:rect l="l" t="t" r="r" b="b"/>
              <a:pathLst>
                <a:path w="206399" h="207041" extrusionOk="0">
                  <a:moveTo>
                    <a:pt x="153" y="183716"/>
                  </a:moveTo>
                  <a:lnTo>
                    <a:pt x="153" y="183716"/>
                  </a:lnTo>
                  <a:cubicBezTo>
                    <a:pt x="63" y="183826"/>
                    <a:pt x="12" y="183898"/>
                    <a:pt x="2" y="183898"/>
                  </a:cubicBezTo>
                  <a:cubicBezTo>
                    <a:pt x="1" y="183898"/>
                    <a:pt x="0" y="183897"/>
                    <a:pt x="0" y="183895"/>
                  </a:cubicBezTo>
                  <a:lnTo>
                    <a:pt x="0" y="183895"/>
                  </a:lnTo>
                  <a:cubicBezTo>
                    <a:pt x="0" y="184228"/>
                    <a:pt x="11" y="184381"/>
                    <a:pt x="31" y="184381"/>
                  </a:cubicBezTo>
                  <a:cubicBezTo>
                    <a:pt x="57" y="184381"/>
                    <a:pt x="98" y="184143"/>
                    <a:pt x="153" y="183716"/>
                  </a:cubicBezTo>
                  <a:close/>
                  <a:moveTo>
                    <a:pt x="22505" y="0"/>
                  </a:moveTo>
                  <a:lnTo>
                    <a:pt x="9130" y="109565"/>
                  </a:lnTo>
                  <a:cubicBezTo>
                    <a:pt x="9130" y="109565"/>
                    <a:pt x="7652" y="121461"/>
                    <a:pt x="5915" y="135735"/>
                  </a:cubicBezTo>
                  <a:cubicBezTo>
                    <a:pt x="5015" y="142872"/>
                    <a:pt x="4115" y="150588"/>
                    <a:pt x="3215" y="157725"/>
                  </a:cubicBezTo>
                  <a:cubicBezTo>
                    <a:pt x="2315" y="165634"/>
                    <a:pt x="1543" y="169363"/>
                    <a:pt x="964" y="176179"/>
                  </a:cubicBezTo>
                  <a:cubicBezTo>
                    <a:pt x="603" y="179471"/>
                    <a:pt x="317" y="182437"/>
                    <a:pt x="153" y="183716"/>
                  </a:cubicBezTo>
                  <a:lnTo>
                    <a:pt x="153" y="183716"/>
                  </a:lnTo>
                  <a:cubicBezTo>
                    <a:pt x="442" y="183362"/>
                    <a:pt x="1131" y="182616"/>
                    <a:pt x="2154" y="182616"/>
                  </a:cubicBezTo>
                  <a:cubicBezTo>
                    <a:pt x="2956" y="182616"/>
                    <a:pt x="3963" y="183074"/>
                    <a:pt x="5144" y="184538"/>
                  </a:cubicBezTo>
                  <a:cubicBezTo>
                    <a:pt x="8313" y="185916"/>
                    <a:pt x="11679" y="186604"/>
                    <a:pt x="15077" y="186604"/>
                  </a:cubicBezTo>
                  <a:cubicBezTo>
                    <a:pt x="16437" y="186604"/>
                    <a:pt x="17802" y="186494"/>
                    <a:pt x="19161" y="186274"/>
                  </a:cubicBezTo>
                  <a:cubicBezTo>
                    <a:pt x="21112" y="186359"/>
                    <a:pt x="23118" y="190219"/>
                    <a:pt x="25291" y="190219"/>
                  </a:cubicBezTo>
                  <a:cubicBezTo>
                    <a:pt x="26413" y="190219"/>
                    <a:pt x="27580" y="189190"/>
                    <a:pt x="28806" y="186081"/>
                  </a:cubicBezTo>
                  <a:cubicBezTo>
                    <a:pt x="30346" y="189368"/>
                    <a:pt x="31968" y="190296"/>
                    <a:pt x="33647" y="190296"/>
                  </a:cubicBezTo>
                  <a:cubicBezTo>
                    <a:pt x="35612" y="190296"/>
                    <a:pt x="37656" y="189024"/>
                    <a:pt x="39737" y="188781"/>
                  </a:cubicBezTo>
                  <a:cubicBezTo>
                    <a:pt x="40139" y="188654"/>
                    <a:pt x="40542" y="188599"/>
                    <a:pt x="40948" y="188599"/>
                  </a:cubicBezTo>
                  <a:cubicBezTo>
                    <a:pt x="43648" y="188599"/>
                    <a:pt x="46418" y="191059"/>
                    <a:pt x="49299" y="191059"/>
                  </a:cubicBezTo>
                  <a:cubicBezTo>
                    <a:pt x="50131" y="191059"/>
                    <a:pt x="50973" y="190854"/>
                    <a:pt x="51825" y="190325"/>
                  </a:cubicBezTo>
                  <a:cubicBezTo>
                    <a:pt x="53234" y="187842"/>
                    <a:pt x="54637" y="186964"/>
                    <a:pt x="56039" y="186964"/>
                  </a:cubicBezTo>
                  <a:cubicBezTo>
                    <a:pt x="58923" y="186964"/>
                    <a:pt x="61807" y="190679"/>
                    <a:pt x="64749" y="191804"/>
                  </a:cubicBezTo>
                  <a:cubicBezTo>
                    <a:pt x="67758" y="193131"/>
                    <a:pt x="70828" y="194245"/>
                    <a:pt x="73937" y="194245"/>
                  </a:cubicBezTo>
                  <a:cubicBezTo>
                    <a:pt x="75346" y="194245"/>
                    <a:pt x="76764" y="194017"/>
                    <a:pt x="78187" y="193475"/>
                  </a:cubicBezTo>
                  <a:cubicBezTo>
                    <a:pt x="80502" y="193797"/>
                    <a:pt x="82752" y="194247"/>
                    <a:pt x="85067" y="194568"/>
                  </a:cubicBezTo>
                  <a:cubicBezTo>
                    <a:pt x="85478" y="193968"/>
                    <a:pt x="85881" y="193735"/>
                    <a:pt x="86280" y="193735"/>
                  </a:cubicBezTo>
                  <a:cubicBezTo>
                    <a:pt x="87674" y="193735"/>
                    <a:pt x="89007" y="196593"/>
                    <a:pt x="90391" y="196593"/>
                  </a:cubicBezTo>
                  <a:cubicBezTo>
                    <a:pt x="90901" y="196593"/>
                    <a:pt x="91418" y="196206"/>
                    <a:pt x="91947" y="195147"/>
                  </a:cubicBezTo>
                  <a:cubicBezTo>
                    <a:pt x="92620" y="194452"/>
                    <a:pt x="93285" y="194181"/>
                    <a:pt x="93946" y="194181"/>
                  </a:cubicBezTo>
                  <a:cubicBezTo>
                    <a:pt x="96286" y="194181"/>
                    <a:pt x="98564" y="197585"/>
                    <a:pt x="100895" y="197585"/>
                  </a:cubicBezTo>
                  <a:cubicBezTo>
                    <a:pt x="101740" y="197585"/>
                    <a:pt x="102592" y="197137"/>
                    <a:pt x="103456" y="195919"/>
                  </a:cubicBezTo>
                  <a:cubicBezTo>
                    <a:pt x="107250" y="196690"/>
                    <a:pt x="111044" y="196176"/>
                    <a:pt x="114709" y="197912"/>
                  </a:cubicBezTo>
                  <a:cubicBezTo>
                    <a:pt x="117229" y="196738"/>
                    <a:pt x="119730" y="195972"/>
                    <a:pt x="122183" y="195972"/>
                  </a:cubicBezTo>
                  <a:cubicBezTo>
                    <a:pt x="124299" y="195972"/>
                    <a:pt x="126379" y="196542"/>
                    <a:pt x="128404" y="197912"/>
                  </a:cubicBezTo>
                  <a:cubicBezTo>
                    <a:pt x="128438" y="197911"/>
                    <a:pt x="128471" y="197911"/>
                    <a:pt x="128504" y="197911"/>
                  </a:cubicBezTo>
                  <a:cubicBezTo>
                    <a:pt x="132488" y="197911"/>
                    <a:pt x="136271" y="201286"/>
                    <a:pt x="139942" y="201286"/>
                  </a:cubicBezTo>
                  <a:cubicBezTo>
                    <a:pt x="140384" y="201286"/>
                    <a:pt x="140825" y="201237"/>
                    <a:pt x="141264" y="201127"/>
                  </a:cubicBezTo>
                  <a:cubicBezTo>
                    <a:pt x="143416" y="202371"/>
                    <a:pt x="145516" y="202842"/>
                    <a:pt x="147563" y="202842"/>
                  </a:cubicBezTo>
                  <a:cubicBezTo>
                    <a:pt x="149429" y="202842"/>
                    <a:pt x="151252" y="202450"/>
                    <a:pt x="153031" y="201898"/>
                  </a:cubicBezTo>
                  <a:cubicBezTo>
                    <a:pt x="154564" y="204854"/>
                    <a:pt x="156098" y="205742"/>
                    <a:pt x="157605" y="205742"/>
                  </a:cubicBezTo>
                  <a:cubicBezTo>
                    <a:pt x="159574" y="205742"/>
                    <a:pt x="161498" y="204228"/>
                    <a:pt x="163318" y="203827"/>
                  </a:cubicBezTo>
                  <a:cubicBezTo>
                    <a:pt x="163639" y="203913"/>
                    <a:pt x="163958" y="203948"/>
                    <a:pt x="164273" y="203948"/>
                  </a:cubicBezTo>
                  <a:cubicBezTo>
                    <a:pt x="165934" y="203948"/>
                    <a:pt x="167517" y="202957"/>
                    <a:pt x="169002" y="202957"/>
                  </a:cubicBezTo>
                  <a:cubicBezTo>
                    <a:pt x="170005" y="202957"/>
                    <a:pt x="170963" y="203408"/>
                    <a:pt x="171870" y="204920"/>
                  </a:cubicBezTo>
                  <a:cubicBezTo>
                    <a:pt x="172837" y="203446"/>
                    <a:pt x="173740" y="202898"/>
                    <a:pt x="174587" y="202898"/>
                  </a:cubicBezTo>
                  <a:cubicBezTo>
                    <a:pt x="175992" y="202898"/>
                    <a:pt x="177241" y="204408"/>
                    <a:pt x="178364" y="205692"/>
                  </a:cubicBezTo>
                  <a:cubicBezTo>
                    <a:pt x="179447" y="206716"/>
                    <a:pt x="180385" y="207040"/>
                    <a:pt x="181165" y="207040"/>
                  </a:cubicBezTo>
                  <a:cubicBezTo>
                    <a:pt x="182518" y="207040"/>
                    <a:pt x="183397" y="206066"/>
                    <a:pt x="183736" y="206066"/>
                  </a:cubicBezTo>
                  <a:cubicBezTo>
                    <a:pt x="183841" y="206066"/>
                    <a:pt x="183894" y="206158"/>
                    <a:pt x="183894" y="206399"/>
                  </a:cubicBezTo>
                  <a:cubicBezTo>
                    <a:pt x="184023" y="204663"/>
                    <a:pt x="184215" y="202927"/>
                    <a:pt x="184537" y="201255"/>
                  </a:cubicBezTo>
                  <a:cubicBezTo>
                    <a:pt x="184545" y="201268"/>
                    <a:pt x="184553" y="201274"/>
                    <a:pt x="184561" y="201274"/>
                  </a:cubicBezTo>
                  <a:cubicBezTo>
                    <a:pt x="184893" y="201274"/>
                    <a:pt x="185583" y="191565"/>
                    <a:pt x="186273" y="187238"/>
                  </a:cubicBezTo>
                  <a:cubicBezTo>
                    <a:pt x="186980" y="181194"/>
                    <a:pt x="187752" y="178365"/>
                    <a:pt x="188781" y="166663"/>
                  </a:cubicBezTo>
                  <a:cubicBezTo>
                    <a:pt x="189681" y="158947"/>
                    <a:pt x="190710" y="150459"/>
                    <a:pt x="191803" y="141650"/>
                  </a:cubicBezTo>
                  <a:cubicBezTo>
                    <a:pt x="198297" y="88668"/>
                    <a:pt x="206398" y="22440"/>
                    <a:pt x="206398" y="22440"/>
                  </a:cubicBezTo>
                  <a:lnTo>
                    <a:pt x="22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999999">
                  <a:alpha val="3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86;p37">
              <a:extLst>
                <a:ext uri="{FF2B5EF4-FFF2-40B4-BE49-F238E27FC236}">
                  <a16:creationId xmlns:a16="http://schemas.microsoft.com/office/drawing/2014/main" id="{6DBC3594-17BD-4DEC-97B9-8834757B9F2D}"/>
                </a:ext>
              </a:extLst>
            </p:cNvPr>
            <p:cNvSpPr/>
            <p:nvPr/>
          </p:nvSpPr>
          <p:spPr>
            <a:xfrm rot="6663897">
              <a:off x="8549360" y="1063899"/>
              <a:ext cx="397549" cy="470297"/>
            </a:xfrm>
            <a:custGeom>
              <a:avLst/>
              <a:gdLst/>
              <a:ahLst/>
              <a:cxnLst/>
              <a:rect l="l" t="t" r="r" b="b"/>
              <a:pathLst>
                <a:path w="44204" h="52293" extrusionOk="0">
                  <a:moveTo>
                    <a:pt x="35127" y="1"/>
                  </a:moveTo>
                  <a:cubicBezTo>
                    <a:pt x="34818" y="1"/>
                    <a:pt x="34509" y="20"/>
                    <a:pt x="34200" y="61"/>
                  </a:cubicBezTo>
                  <a:cubicBezTo>
                    <a:pt x="33328" y="119"/>
                    <a:pt x="32513" y="352"/>
                    <a:pt x="31699" y="643"/>
                  </a:cubicBezTo>
                  <a:cubicBezTo>
                    <a:pt x="31350" y="817"/>
                    <a:pt x="31001" y="992"/>
                    <a:pt x="30652" y="1166"/>
                  </a:cubicBezTo>
                  <a:lnTo>
                    <a:pt x="30129" y="1457"/>
                  </a:lnTo>
                  <a:lnTo>
                    <a:pt x="29721" y="1748"/>
                  </a:lnTo>
                  <a:cubicBezTo>
                    <a:pt x="29431" y="1922"/>
                    <a:pt x="29198" y="2155"/>
                    <a:pt x="28965" y="2329"/>
                  </a:cubicBezTo>
                  <a:lnTo>
                    <a:pt x="28733" y="2620"/>
                  </a:lnTo>
                  <a:lnTo>
                    <a:pt x="28500" y="2853"/>
                  </a:lnTo>
                  <a:lnTo>
                    <a:pt x="28093" y="3260"/>
                  </a:lnTo>
                  <a:lnTo>
                    <a:pt x="12738" y="22046"/>
                  </a:lnTo>
                  <a:lnTo>
                    <a:pt x="2618" y="34318"/>
                  </a:lnTo>
                  <a:lnTo>
                    <a:pt x="2153" y="34900"/>
                  </a:lnTo>
                  <a:lnTo>
                    <a:pt x="1920" y="35191"/>
                  </a:lnTo>
                  <a:lnTo>
                    <a:pt x="1687" y="35656"/>
                  </a:lnTo>
                  <a:cubicBezTo>
                    <a:pt x="1513" y="35947"/>
                    <a:pt x="1338" y="36238"/>
                    <a:pt x="1164" y="36587"/>
                  </a:cubicBezTo>
                  <a:lnTo>
                    <a:pt x="931" y="37168"/>
                  </a:lnTo>
                  <a:cubicBezTo>
                    <a:pt x="815" y="37401"/>
                    <a:pt x="757" y="37575"/>
                    <a:pt x="699" y="37808"/>
                  </a:cubicBezTo>
                  <a:cubicBezTo>
                    <a:pt x="175" y="39262"/>
                    <a:pt x="1" y="40832"/>
                    <a:pt x="175" y="42403"/>
                  </a:cubicBezTo>
                  <a:cubicBezTo>
                    <a:pt x="291" y="43450"/>
                    <a:pt x="524" y="44439"/>
                    <a:pt x="873" y="45427"/>
                  </a:cubicBezTo>
                  <a:cubicBezTo>
                    <a:pt x="1106" y="45893"/>
                    <a:pt x="1338" y="46300"/>
                    <a:pt x="1571" y="46765"/>
                  </a:cubicBezTo>
                  <a:lnTo>
                    <a:pt x="1920" y="47347"/>
                  </a:lnTo>
                  <a:cubicBezTo>
                    <a:pt x="2036" y="47521"/>
                    <a:pt x="2153" y="47696"/>
                    <a:pt x="2269" y="47870"/>
                  </a:cubicBezTo>
                  <a:cubicBezTo>
                    <a:pt x="2502" y="48161"/>
                    <a:pt x="2734" y="48452"/>
                    <a:pt x="3025" y="48684"/>
                  </a:cubicBezTo>
                  <a:lnTo>
                    <a:pt x="3316" y="49033"/>
                  </a:lnTo>
                  <a:lnTo>
                    <a:pt x="3607" y="49324"/>
                  </a:lnTo>
                  <a:lnTo>
                    <a:pt x="4188" y="49789"/>
                  </a:lnTo>
                  <a:lnTo>
                    <a:pt x="4770" y="50255"/>
                  </a:lnTo>
                  <a:lnTo>
                    <a:pt x="5061" y="50487"/>
                  </a:lnTo>
                  <a:lnTo>
                    <a:pt x="5468" y="50720"/>
                  </a:lnTo>
                  <a:cubicBezTo>
                    <a:pt x="5759" y="50894"/>
                    <a:pt x="6108" y="51069"/>
                    <a:pt x="6457" y="51243"/>
                  </a:cubicBezTo>
                  <a:lnTo>
                    <a:pt x="7038" y="51476"/>
                  </a:lnTo>
                  <a:lnTo>
                    <a:pt x="7620" y="51709"/>
                  </a:lnTo>
                  <a:cubicBezTo>
                    <a:pt x="8085" y="51883"/>
                    <a:pt x="8609" y="52000"/>
                    <a:pt x="9074" y="52116"/>
                  </a:cubicBezTo>
                  <a:cubicBezTo>
                    <a:pt x="9750" y="52229"/>
                    <a:pt x="10426" y="52293"/>
                    <a:pt x="11102" y="52293"/>
                  </a:cubicBezTo>
                  <a:cubicBezTo>
                    <a:pt x="11473" y="52293"/>
                    <a:pt x="11844" y="52273"/>
                    <a:pt x="12215" y="52232"/>
                  </a:cubicBezTo>
                  <a:cubicBezTo>
                    <a:pt x="13262" y="52116"/>
                    <a:pt x="14309" y="51883"/>
                    <a:pt x="15297" y="51534"/>
                  </a:cubicBezTo>
                  <a:cubicBezTo>
                    <a:pt x="15704" y="51302"/>
                    <a:pt x="16170" y="51127"/>
                    <a:pt x="16577" y="50894"/>
                  </a:cubicBezTo>
                  <a:lnTo>
                    <a:pt x="17158" y="50545"/>
                  </a:lnTo>
                  <a:lnTo>
                    <a:pt x="17682" y="50138"/>
                  </a:lnTo>
                  <a:cubicBezTo>
                    <a:pt x="17973" y="49906"/>
                    <a:pt x="18264" y="49673"/>
                    <a:pt x="18554" y="49440"/>
                  </a:cubicBezTo>
                  <a:lnTo>
                    <a:pt x="18671" y="49266"/>
                  </a:lnTo>
                  <a:lnTo>
                    <a:pt x="18671" y="45253"/>
                  </a:lnTo>
                  <a:lnTo>
                    <a:pt x="17566" y="46590"/>
                  </a:lnTo>
                  <a:lnTo>
                    <a:pt x="17217" y="46998"/>
                  </a:lnTo>
                  <a:cubicBezTo>
                    <a:pt x="17158" y="47056"/>
                    <a:pt x="17042" y="47172"/>
                    <a:pt x="16984" y="47230"/>
                  </a:cubicBezTo>
                  <a:cubicBezTo>
                    <a:pt x="16926" y="47288"/>
                    <a:pt x="16810" y="47405"/>
                    <a:pt x="16751" y="47463"/>
                  </a:cubicBezTo>
                  <a:cubicBezTo>
                    <a:pt x="16519" y="47637"/>
                    <a:pt x="16286" y="47812"/>
                    <a:pt x="16053" y="47986"/>
                  </a:cubicBezTo>
                  <a:lnTo>
                    <a:pt x="15704" y="48277"/>
                  </a:lnTo>
                  <a:lnTo>
                    <a:pt x="15239" y="48510"/>
                  </a:lnTo>
                  <a:cubicBezTo>
                    <a:pt x="14948" y="48742"/>
                    <a:pt x="14599" y="48859"/>
                    <a:pt x="14250" y="49033"/>
                  </a:cubicBezTo>
                  <a:cubicBezTo>
                    <a:pt x="13494" y="49324"/>
                    <a:pt x="12738" y="49499"/>
                    <a:pt x="11924" y="49615"/>
                  </a:cubicBezTo>
                  <a:cubicBezTo>
                    <a:pt x="11721" y="49630"/>
                    <a:pt x="11515" y="49638"/>
                    <a:pt x="11305" y="49638"/>
                  </a:cubicBezTo>
                  <a:cubicBezTo>
                    <a:pt x="10731" y="49638"/>
                    <a:pt x="10135" y="49584"/>
                    <a:pt x="9539" y="49499"/>
                  </a:cubicBezTo>
                  <a:cubicBezTo>
                    <a:pt x="9190" y="49382"/>
                    <a:pt x="8841" y="49324"/>
                    <a:pt x="8492" y="49208"/>
                  </a:cubicBezTo>
                  <a:lnTo>
                    <a:pt x="8027" y="49033"/>
                  </a:lnTo>
                  <a:lnTo>
                    <a:pt x="7562" y="48801"/>
                  </a:lnTo>
                  <a:cubicBezTo>
                    <a:pt x="7329" y="48684"/>
                    <a:pt x="7096" y="48568"/>
                    <a:pt x="6864" y="48452"/>
                  </a:cubicBezTo>
                  <a:lnTo>
                    <a:pt x="6515" y="48219"/>
                  </a:lnTo>
                  <a:lnTo>
                    <a:pt x="6282" y="48045"/>
                  </a:lnTo>
                  <a:lnTo>
                    <a:pt x="5875" y="47754"/>
                  </a:lnTo>
                  <a:lnTo>
                    <a:pt x="5410" y="47347"/>
                  </a:lnTo>
                  <a:lnTo>
                    <a:pt x="5235" y="47172"/>
                  </a:lnTo>
                  <a:lnTo>
                    <a:pt x="5003" y="46881"/>
                  </a:lnTo>
                  <a:cubicBezTo>
                    <a:pt x="4770" y="46707"/>
                    <a:pt x="4595" y="46474"/>
                    <a:pt x="4421" y="46242"/>
                  </a:cubicBezTo>
                  <a:cubicBezTo>
                    <a:pt x="4363" y="46125"/>
                    <a:pt x="4247" y="46009"/>
                    <a:pt x="4188" y="45893"/>
                  </a:cubicBezTo>
                  <a:lnTo>
                    <a:pt x="3898" y="45427"/>
                  </a:lnTo>
                  <a:cubicBezTo>
                    <a:pt x="3723" y="45078"/>
                    <a:pt x="3549" y="44787"/>
                    <a:pt x="3432" y="44439"/>
                  </a:cubicBezTo>
                  <a:cubicBezTo>
                    <a:pt x="2792" y="42926"/>
                    <a:pt x="2618" y="41298"/>
                    <a:pt x="2967" y="39727"/>
                  </a:cubicBezTo>
                  <a:cubicBezTo>
                    <a:pt x="3025" y="39378"/>
                    <a:pt x="3141" y="39029"/>
                    <a:pt x="3258" y="38680"/>
                  </a:cubicBezTo>
                  <a:cubicBezTo>
                    <a:pt x="3316" y="38506"/>
                    <a:pt x="3374" y="38332"/>
                    <a:pt x="3432" y="38157"/>
                  </a:cubicBezTo>
                  <a:cubicBezTo>
                    <a:pt x="3490" y="38041"/>
                    <a:pt x="3549" y="37866"/>
                    <a:pt x="3607" y="37750"/>
                  </a:cubicBezTo>
                  <a:cubicBezTo>
                    <a:pt x="3723" y="37517"/>
                    <a:pt x="3839" y="37226"/>
                    <a:pt x="4014" y="36994"/>
                  </a:cubicBezTo>
                  <a:cubicBezTo>
                    <a:pt x="4072" y="36936"/>
                    <a:pt x="4130" y="36819"/>
                    <a:pt x="4188" y="36703"/>
                  </a:cubicBezTo>
                  <a:lnTo>
                    <a:pt x="4363" y="36470"/>
                  </a:lnTo>
                  <a:lnTo>
                    <a:pt x="4712" y="36005"/>
                  </a:lnTo>
                  <a:lnTo>
                    <a:pt x="14774" y="23733"/>
                  </a:lnTo>
                  <a:lnTo>
                    <a:pt x="30187" y="5005"/>
                  </a:lnTo>
                  <a:lnTo>
                    <a:pt x="30478" y="4656"/>
                  </a:lnTo>
                  <a:lnTo>
                    <a:pt x="30594" y="4481"/>
                  </a:lnTo>
                  <a:lnTo>
                    <a:pt x="30827" y="4365"/>
                  </a:lnTo>
                  <a:cubicBezTo>
                    <a:pt x="30943" y="4191"/>
                    <a:pt x="31117" y="4074"/>
                    <a:pt x="31292" y="3958"/>
                  </a:cubicBezTo>
                  <a:lnTo>
                    <a:pt x="31583" y="3725"/>
                  </a:lnTo>
                  <a:lnTo>
                    <a:pt x="31932" y="3551"/>
                  </a:lnTo>
                  <a:cubicBezTo>
                    <a:pt x="32164" y="3435"/>
                    <a:pt x="32397" y="3260"/>
                    <a:pt x="32688" y="3144"/>
                  </a:cubicBezTo>
                  <a:cubicBezTo>
                    <a:pt x="33211" y="2969"/>
                    <a:pt x="33851" y="2795"/>
                    <a:pt x="34433" y="2737"/>
                  </a:cubicBezTo>
                  <a:cubicBezTo>
                    <a:pt x="34620" y="2720"/>
                    <a:pt x="34802" y="2713"/>
                    <a:pt x="34983" y="2713"/>
                  </a:cubicBezTo>
                  <a:cubicBezTo>
                    <a:pt x="35418" y="2713"/>
                    <a:pt x="35841" y="2754"/>
                    <a:pt x="36294" y="2795"/>
                  </a:cubicBezTo>
                  <a:cubicBezTo>
                    <a:pt x="36526" y="2853"/>
                    <a:pt x="36817" y="2969"/>
                    <a:pt x="37108" y="3027"/>
                  </a:cubicBezTo>
                  <a:lnTo>
                    <a:pt x="37457" y="3144"/>
                  </a:lnTo>
                  <a:lnTo>
                    <a:pt x="37806" y="3318"/>
                  </a:lnTo>
                  <a:cubicBezTo>
                    <a:pt x="37980" y="3435"/>
                    <a:pt x="38155" y="3493"/>
                    <a:pt x="38388" y="3609"/>
                  </a:cubicBezTo>
                  <a:lnTo>
                    <a:pt x="38620" y="3784"/>
                  </a:lnTo>
                  <a:lnTo>
                    <a:pt x="38795" y="3900"/>
                  </a:lnTo>
                  <a:lnTo>
                    <a:pt x="39144" y="4132"/>
                  </a:lnTo>
                  <a:lnTo>
                    <a:pt x="39435" y="4481"/>
                  </a:lnTo>
                  <a:lnTo>
                    <a:pt x="39609" y="4598"/>
                  </a:lnTo>
                  <a:lnTo>
                    <a:pt x="39783" y="4830"/>
                  </a:lnTo>
                  <a:cubicBezTo>
                    <a:pt x="39958" y="4947"/>
                    <a:pt x="40074" y="5121"/>
                    <a:pt x="40191" y="5296"/>
                  </a:cubicBezTo>
                  <a:lnTo>
                    <a:pt x="40423" y="5587"/>
                  </a:lnTo>
                  <a:lnTo>
                    <a:pt x="40598" y="5935"/>
                  </a:lnTo>
                  <a:cubicBezTo>
                    <a:pt x="40772" y="6168"/>
                    <a:pt x="40889" y="6401"/>
                    <a:pt x="41005" y="6633"/>
                  </a:cubicBezTo>
                  <a:cubicBezTo>
                    <a:pt x="41179" y="7215"/>
                    <a:pt x="41354" y="7855"/>
                    <a:pt x="41412" y="8436"/>
                  </a:cubicBezTo>
                  <a:cubicBezTo>
                    <a:pt x="41470" y="9076"/>
                    <a:pt x="41470" y="9658"/>
                    <a:pt x="41354" y="10298"/>
                  </a:cubicBezTo>
                  <a:cubicBezTo>
                    <a:pt x="41296" y="10530"/>
                    <a:pt x="41179" y="10821"/>
                    <a:pt x="41121" y="11112"/>
                  </a:cubicBezTo>
                  <a:lnTo>
                    <a:pt x="41005" y="11461"/>
                  </a:lnTo>
                  <a:lnTo>
                    <a:pt x="40830" y="11810"/>
                  </a:lnTo>
                  <a:cubicBezTo>
                    <a:pt x="40772" y="11984"/>
                    <a:pt x="40656" y="12159"/>
                    <a:pt x="40540" y="12333"/>
                  </a:cubicBezTo>
                  <a:lnTo>
                    <a:pt x="40423" y="12566"/>
                  </a:lnTo>
                  <a:lnTo>
                    <a:pt x="40249" y="12740"/>
                  </a:lnTo>
                  <a:lnTo>
                    <a:pt x="40016" y="13089"/>
                  </a:lnTo>
                  <a:lnTo>
                    <a:pt x="15763" y="42635"/>
                  </a:lnTo>
                  <a:lnTo>
                    <a:pt x="15588" y="42868"/>
                  </a:lnTo>
                  <a:cubicBezTo>
                    <a:pt x="15472" y="42926"/>
                    <a:pt x="15414" y="43043"/>
                    <a:pt x="15297" y="43101"/>
                  </a:cubicBezTo>
                  <a:cubicBezTo>
                    <a:pt x="15239" y="43217"/>
                    <a:pt x="15123" y="43275"/>
                    <a:pt x="15006" y="43392"/>
                  </a:cubicBezTo>
                  <a:cubicBezTo>
                    <a:pt x="14658" y="43566"/>
                    <a:pt x="14367" y="43799"/>
                    <a:pt x="14018" y="43915"/>
                  </a:cubicBezTo>
                  <a:cubicBezTo>
                    <a:pt x="13611" y="44090"/>
                    <a:pt x="13203" y="44148"/>
                    <a:pt x="12796" y="44206"/>
                  </a:cubicBezTo>
                  <a:cubicBezTo>
                    <a:pt x="12604" y="44230"/>
                    <a:pt x="12421" y="44244"/>
                    <a:pt x="12244" y="44244"/>
                  </a:cubicBezTo>
                  <a:cubicBezTo>
                    <a:pt x="11994" y="44244"/>
                    <a:pt x="11755" y="44216"/>
                    <a:pt x="11517" y="44148"/>
                  </a:cubicBezTo>
                  <a:cubicBezTo>
                    <a:pt x="11168" y="44090"/>
                    <a:pt x="10819" y="43973"/>
                    <a:pt x="10470" y="43799"/>
                  </a:cubicBezTo>
                  <a:cubicBezTo>
                    <a:pt x="10354" y="43741"/>
                    <a:pt x="10179" y="43682"/>
                    <a:pt x="10063" y="43624"/>
                  </a:cubicBezTo>
                  <a:cubicBezTo>
                    <a:pt x="9946" y="43566"/>
                    <a:pt x="9888" y="43508"/>
                    <a:pt x="9772" y="43392"/>
                  </a:cubicBezTo>
                  <a:lnTo>
                    <a:pt x="9597" y="43275"/>
                  </a:lnTo>
                  <a:lnTo>
                    <a:pt x="9365" y="43043"/>
                  </a:lnTo>
                  <a:cubicBezTo>
                    <a:pt x="9248" y="42984"/>
                    <a:pt x="9190" y="42868"/>
                    <a:pt x="9132" y="42810"/>
                  </a:cubicBezTo>
                  <a:cubicBezTo>
                    <a:pt x="9016" y="42694"/>
                    <a:pt x="8899" y="42577"/>
                    <a:pt x="8841" y="42461"/>
                  </a:cubicBezTo>
                  <a:cubicBezTo>
                    <a:pt x="8609" y="42170"/>
                    <a:pt x="8434" y="41821"/>
                    <a:pt x="8260" y="41472"/>
                  </a:cubicBezTo>
                  <a:cubicBezTo>
                    <a:pt x="8143" y="41123"/>
                    <a:pt x="8027" y="40658"/>
                    <a:pt x="7969" y="40251"/>
                  </a:cubicBezTo>
                  <a:cubicBezTo>
                    <a:pt x="7969" y="39844"/>
                    <a:pt x="7969" y="39437"/>
                    <a:pt x="8027" y="38971"/>
                  </a:cubicBezTo>
                  <a:cubicBezTo>
                    <a:pt x="8085" y="38622"/>
                    <a:pt x="8202" y="38273"/>
                    <a:pt x="8376" y="37924"/>
                  </a:cubicBezTo>
                  <a:cubicBezTo>
                    <a:pt x="8434" y="37808"/>
                    <a:pt x="8492" y="37692"/>
                    <a:pt x="8609" y="37575"/>
                  </a:cubicBezTo>
                  <a:cubicBezTo>
                    <a:pt x="8667" y="37459"/>
                    <a:pt x="8725" y="37343"/>
                    <a:pt x="8783" y="37285"/>
                  </a:cubicBezTo>
                  <a:lnTo>
                    <a:pt x="8958" y="36994"/>
                  </a:lnTo>
                  <a:lnTo>
                    <a:pt x="27395" y="14543"/>
                  </a:lnTo>
                  <a:cubicBezTo>
                    <a:pt x="27860" y="13962"/>
                    <a:pt x="27802" y="13148"/>
                    <a:pt x="27221" y="12682"/>
                  </a:cubicBezTo>
                  <a:lnTo>
                    <a:pt x="27162" y="12682"/>
                  </a:lnTo>
                  <a:cubicBezTo>
                    <a:pt x="26939" y="12483"/>
                    <a:pt x="26662" y="12391"/>
                    <a:pt x="26382" y="12391"/>
                  </a:cubicBezTo>
                  <a:cubicBezTo>
                    <a:pt x="26007" y="12391"/>
                    <a:pt x="25626" y="12557"/>
                    <a:pt x="25359" y="12857"/>
                  </a:cubicBezTo>
                  <a:lnTo>
                    <a:pt x="6864" y="35307"/>
                  </a:lnTo>
                  <a:lnTo>
                    <a:pt x="6573" y="35714"/>
                  </a:lnTo>
                  <a:cubicBezTo>
                    <a:pt x="6457" y="35831"/>
                    <a:pt x="6340" y="36005"/>
                    <a:pt x="6282" y="36180"/>
                  </a:cubicBezTo>
                  <a:cubicBezTo>
                    <a:pt x="6166" y="36354"/>
                    <a:pt x="6050" y="36587"/>
                    <a:pt x="5933" y="36819"/>
                  </a:cubicBezTo>
                  <a:cubicBezTo>
                    <a:pt x="5701" y="37343"/>
                    <a:pt x="5468" y="37866"/>
                    <a:pt x="5352" y="38506"/>
                  </a:cubicBezTo>
                  <a:cubicBezTo>
                    <a:pt x="5235" y="39146"/>
                    <a:pt x="5235" y="39844"/>
                    <a:pt x="5293" y="40542"/>
                  </a:cubicBezTo>
                  <a:cubicBezTo>
                    <a:pt x="5352" y="41181"/>
                    <a:pt x="5526" y="41879"/>
                    <a:pt x="5759" y="42519"/>
                  </a:cubicBezTo>
                  <a:cubicBezTo>
                    <a:pt x="5991" y="43043"/>
                    <a:pt x="6282" y="43566"/>
                    <a:pt x="6689" y="44031"/>
                  </a:cubicBezTo>
                  <a:cubicBezTo>
                    <a:pt x="6806" y="44264"/>
                    <a:pt x="6922" y="44439"/>
                    <a:pt x="7096" y="44613"/>
                  </a:cubicBezTo>
                  <a:cubicBezTo>
                    <a:pt x="7213" y="44729"/>
                    <a:pt x="7329" y="44846"/>
                    <a:pt x="7504" y="44962"/>
                  </a:cubicBezTo>
                  <a:lnTo>
                    <a:pt x="7853" y="45311"/>
                  </a:lnTo>
                  <a:lnTo>
                    <a:pt x="8202" y="45602"/>
                  </a:lnTo>
                  <a:cubicBezTo>
                    <a:pt x="8376" y="45718"/>
                    <a:pt x="8550" y="45776"/>
                    <a:pt x="8667" y="45893"/>
                  </a:cubicBezTo>
                  <a:cubicBezTo>
                    <a:pt x="8899" y="46009"/>
                    <a:pt x="9074" y="46125"/>
                    <a:pt x="9307" y="46242"/>
                  </a:cubicBezTo>
                  <a:cubicBezTo>
                    <a:pt x="9830" y="46474"/>
                    <a:pt x="10412" y="46649"/>
                    <a:pt x="10993" y="46765"/>
                  </a:cubicBezTo>
                  <a:cubicBezTo>
                    <a:pt x="11504" y="46850"/>
                    <a:pt x="11984" y="46904"/>
                    <a:pt x="12478" y="46904"/>
                  </a:cubicBezTo>
                  <a:cubicBezTo>
                    <a:pt x="12659" y="46904"/>
                    <a:pt x="12842" y="46897"/>
                    <a:pt x="13029" y="46881"/>
                  </a:cubicBezTo>
                  <a:cubicBezTo>
                    <a:pt x="13727" y="46823"/>
                    <a:pt x="14367" y="46649"/>
                    <a:pt x="15006" y="46416"/>
                  </a:cubicBezTo>
                  <a:cubicBezTo>
                    <a:pt x="15588" y="46183"/>
                    <a:pt x="16112" y="45893"/>
                    <a:pt x="16577" y="45544"/>
                  </a:cubicBezTo>
                  <a:cubicBezTo>
                    <a:pt x="16751" y="45369"/>
                    <a:pt x="16926" y="45253"/>
                    <a:pt x="17100" y="45078"/>
                  </a:cubicBezTo>
                  <a:cubicBezTo>
                    <a:pt x="17275" y="44962"/>
                    <a:pt x="17391" y="44846"/>
                    <a:pt x="17507" y="44671"/>
                  </a:cubicBezTo>
                  <a:lnTo>
                    <a:pt x="17856" y="44322"/>
                  </a:lnTo>
                  <a:lnTo>
                    <a:pt x="42110" y="14834"/>
                  </a:lnTo>
                  <a:lnTo>
                    <a:pt x="42459" y="14311"/>
                  </a:lnTo>
                  <a:lnTo>
                    <a:pt x="42633" y="14078"/>
                  </a:lnTo>
                  <a:lnTo>
                    <a:pt x="42866" y="13729"/>
                  </a:lnTo>
                  <a:cubicBezTo>
                    <a:pt x="42982" y="13497"/>
                    <a:pt x="43157" y="13206"/>
                    <a:pt x="43273" y="12915"/>
                  </a:cubicBezTo>
                  <a:cubicBezTo>
                    <a:pt x="43331" y="12799"/>
                    <a:pt x="43390" y="12624"/>
                    <a:pt x="43506" y="12450"/>
                  </a:cubicBezTo>
                  <a:lnTo>
                    <a:pt x="43680" y="11926"/>
                  </a:lnTo>
                  <a:cubicBezTo>
                    <a:pt x="43797" y="11577"/>
                    <a:pt x="43855" y="11228"/>
                    <a:pt x="43971" y="10763"/>
                  </a:cubicBezTo>
                  <a:cubicBezTo>
                    <a:pt x="44146" y="9890"/>
                    <a:pt x="44204" y="9018"/>
                    <a:pt x="44087" y="8204"/>
                  </a:cubicBezTo>
                  <a:cubicBezTo>
                    <a:pt x="44029" y="7331"/>
                    <a:pt x="43797" y="6459"/>
                    <a:pt x="43506" y="5645"/>
                  </a:cubicBezTo>
                  <a:cubicBezTo>
                    <a:pt x="43331" y="5296"/>
                    <a:pt x="43157" y="4947"/>
                    <a:pt x="42924" y="4598"/>
                  </a:cubicBezTo>
                  <a:lnTo>
                    <a:pt x="42692" y="4074"/>
                  </a:lnTo>
                  <a:cubicBezTo>
                    <a:pt x="42575" y="3958"/>
                    <a:pt x="42459" y="3784"/>
                    <a:pt x="42343" y="3667"/>
                  </a:cubicBezTo>
                  <a:cubicBezTo>
                    <a:pt x="42168" y="3435"/>
                    <a:pt x="41994" y="3202"/>
                    <a:pt x="41761" y="2969"/>
                  </a:cubicBezTo>
                  <a:lnTo>
                    <a:pt x="41587" y="2678"/>
                  </a:lnTo>
                  <a:lnTo>
                    <a:pt x="41354" y="2446"/>
                  </a:lnTo>
                  <a:lnTo>
                    <a:pt x="40830" y="2039"/>
                  </a:lnTo>
                  <a:lnTo>
                    <a:pt x="40365" y="1690"/>
                  </a:lnTo>
                  <a:lnTo>
                    <a:pt x="40132" y="1515"/>
                  </a:lnTo>
                  <a:lnTo>
                    <a:pt x="39783" y="1283"/>
                  </a:lnTo>
                  <a:cubicBezTo>
                    <a:pt x="39493" y="1166"/>
                    <a:pt x="39260" y="992"/>
                    <a:pt x="38969" y="875"/>
                  </a:cubicBezTo>
                  <a:lnTo>
                    <a:pt x="38504" y="643"/>
                  </a:lnTo>
                  <a:lnTo>
                    <a:pt x="37980" y="468"/>
                  </a:lnTo>
                  <a:cubicBezTo>
                    <a:pt x="37632" y="352"/>
                    <a:pt x="37224" y="294"/>
                    <a:pt x="36817" y="177"/>
                  </a:cubicBezTo>
                  <a:cubicBezTo>
                    <a:pt x="36254" y="65"/>
                    <a:pt x="35690" y="1"/>
                    <a:pt x="35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788;p37">
            <a:extLst>
              <a:ext uri="{FF2B5EF4-FFF2-40B4-BE49-F238E27FC236}">
                <a16:creationId xmlns:a16="http://schemas.microsoft.com/office/drawing/2014/main" id="{0946E392-BBAC-4AAD-983B-6B600F2D229C}"/>
              </a:ext>
            </a:extLst>
          </p:cNvPr>
          <p:cNvSpPr/>
          <p:nvPr/>
        </p:nvSpPr>
        <p:spPr>
          <a:xfrm>
            <a:off x="8198947" y="425805"/>
            <a:ext cx="464933" cy="675752"/>
          </a:xfrm>
          <a:custGeom>
            <a:avLst/>
            <a:gdLst/>
            <a:ahLst/>
            <a:cxnLst/>
            <a:rect l="l" t="t" r="r" b="b"/>
            <a:pathLst>
              <a:path w="27201" h="39535" extrusionOk="0">
                <a:moveTo>
                  <a:pt x="13351" y="317"/>
                </a:moveTo>
                <a:cubicBezTo>
                  <a:pt x="14737" y="317"/>
                  <a:pt x="16122" y="675"/>
                  <a:pt x="17488" y="1373"/>
                </a:cubicBezTo>
                <a:lnTo>
                  <a:pt x="17465" y="1373"/>
                </a:lnTo>
                <a:cubicBezTo>
                  <a:pt x="18189" y="1746"/>
                  <a:pt x="18889" y="2167"/>
                  <a:pt x="19543" y="2657"/>
                </a:cubicBezTo>
                <a:cubicBezTo>
                  <a:pt x="17745" y="1700"/>
                  <a:pt x="15807" y="1046"/>
                  <a:pt x="13799" y="742"/>
                </a:cubicBezTo>
                <a:cubicBezTo>
                  <a:pt x="13260" y="652"/>
                  <a:pt x="12712" y="611"/>
                  <a:pt x="12166" y="611"/>
                </a:cubicBezTo>
                <a:cubicBezTo>
                  <a:pt x="11860" y="611"/>
                  <a:pt x="11556" y="624"/>
                  <a:pt x="11254" y="649"/>
                </a:cubicBezTo>
                <a:lnTo>
                  <a:pt x="10974" y="672"/>
                </a:lnTo>
                <a:cubicBezTo>
                  <a:pt x="11765" y="434"/>
                  <a:pt x="12558" y="317"/>
                  <a:pt x="13351" y="317"/>
                </a:cubicBezTo>
                <a:close/>
                <a:moveTo>
                  <a:pt x="19403" y="3030"/>
                </a:moveTo>
                <a:lnTo>
                  <a:pt x="19403" y="3030"/>
                </a:lnTo>
                <a:cubicBezTo>
                  <a:pt x="20173" y="3451"/>
                  <a:pt x="20897" y="3918"/>
                  <a:pt x="21574" y="4431"/>
                </a:cubicBezTo>
                <a:cubicBezTo>
                  <a:pt x="21714" y="4548"/>
                  <a:pt x="21807" y="4665"/>
                  <a:pt x="21924" y="4805"/>
                </a:cubicBezTo>
                <a:cubicBezTo>
                  <a:pt x="21457" y="4455"/>
                  <a:pt x="20967" y="4128"/>
                  <a:pt x="20453" y="3848"/>
                </a:cubicBezTo>
                <a:cubicBezTo>
                  <a:pt x="20126" y="3567"/>
                  <a:pt x="19776" y="3287"/>
                  <a:pt x="19403" y="3030"/>
                </a:cubicBezTo>
                <a:close/>
                <a:moveTo>
                  <a:pt x="14208" y="2447"/>
                </a:moveTo>
                <a:cubicBezTo>
                  <a:pt x="14885" y="2447"/>
                  <a:pt x="15562" y="2517"/>
                  <a:pt x="16227" y="2657"/>
                </a:cubicBezTo>
                <a:cubicBezTo>
                  <a:pt x="15872" y="2626"/>
                  <a:pt x="15517" y="2611"/>
                  <a:pt x="15164" y="2611"/>
                </a:cubicBezTo>
                <a:cubicBezTo>
                  <a:pt x="12309" y="2611"/>
                  <a:pt x="9531" y="3607"/>
                  <a:pt x="7308" y="5435"/>
                </a:cubicBezTo>
                <a:cubicBezTo>
                  <a:pt x="8616" y="4034"/>
                  <a:pt x="10320" y="3054"/>
                  <a:pt x="12188" y="2657"/>
                </a:cubicBezTo>
                <a:cubicBezTo>
                  <a:pt x="12853" y="2517"/>
                  <a:pt x="13531" y="2447"/>
                  <a:pt x="14208" y="2447"/>
                </a:cubicBezTo>
                <a:close/>
                <a:moveTo>
                  <a:pt x="14963" y="2901"/>
                </a:moveTo>
                <a:cubicBezTo>
                  <a:pt x="16414" y="2901"/>
                  <a:pt x="17847" y="3178"/>
                  <a:pt x="19193" y="3731"/>
                </a:cubicBezTo>
                <a:lnTo>
                  <a:pt x="19193" y="3707"/>
                </a:lnTo>
                <a:cubicBezTo>
                  <a:pt x="19730" y="3988"/>
                  <a:pt x="20243" y="4291"/>
                  <a:pt x="20733" y="4641"/>
                </a:cubicBezTo>
                <a:cubicBezTo>
                  <a:pt x="21247" y="5155"/>
                  <a:pt x="21714" y="5739"/>
                  <a:pt x="22134" y="6322"/>
                </a:cubicBezTo>
                <a:cubicBezTo>
                  <a:pt x="20103" y="4385"/>
                  <a:pt x="17488" y="3217"/>
                  <a:pt x="14686" y="2984"/>
                </a:cubicBezTo>
                <a:cubicBezTo>
                  <a:pt x="14383" y="2960"/>
                  <a:pt x="14103" y="2960"/>
                  <a:pt x="13799" y="2960"/>
                </a:cubicBezTo>
                <a:cubicBezTo>
                  <a:pt x="14187" y="2921"/>
                  <a:pt x="14576" y="2901"/>
                  <a:pt x="14963" y="2901"/>
                </a:cubicBezTo>
                <a:close/>
                <a:moveTo>
                  <a:pt x="23839" y="6579"/>
                </a:moveTo>
                <a:lnTo>
                  <a:pt x="23839" y="6579"/>
                </a:lnTo>
                <a:cubicBezTo>
                  <a:pt x="24399" y="7233"/>
                  <a:pt x="24866" y="7934"/>
                  <a:pt x="25263" y="8704"/>
                </a:cubicBezTo>
                <a:lnTo>
                  <a:pt x="25263" y="8681"/>
                </a:lnTo>
                <a:cubicBezTo>
                  <a:pt x="25403" y="8984"/>
                  <a:pt x="25567" y="9311"/>
                  <a:pt x="25683" y="9615"/>
                </a:cubicBezTo>
                <a:cubicBezTo>
                  <a:pt x="25380" y="8984"/>
                  <a:pt x="25053" y="8354"/>
                  <a:pt x="24656" y="7770"/>
                </a:cubicBezTo>
                <a:cubicBezTo>
                  <a:pt x="24422" y="7373"/>
                  <a:pt x="24166" y="6976"/>
                  <a:pt x="23862" y="6626"/>
                </a:cubicBezTo>
                <a:lnTo>
                  <a:pt x="23839" y="6579"/>
                </a:lnTo>
                <a:close/>
                <a:moveTo>
                  <a:pt x="22485" y="6066"/>
                </a:moveTo>
                <a:cubicBezTo>
                  <a:pt x="23138" y="6719"/>
                  <a:pt x="23745" y="7443"/>
                  <a:pt x="24259" y="8237"/>
                </a:cubicBezTo>
                <a:cubicBezTo>
                  <a:pt x="24586" y="8704"/>
                  <a:pt x="24866" y="9218"/>
                  <a:pt x="25146" y="9755"/>
                </a:cubicBezTo>
                <a:cubicBezTo>
                  <a:pt x="25263" y="10152"/>
                  <a:pt x="25356" y="10549"/>
                  <a:pt x="25450" y="10969"/>
                </a:cubicBezTo>
                <a:lnTo>
                  <a:pt x="25310" y="10642"/>
                </a:lnTo>
                <a:cubicBezTo>
                  <a:pt x="24843" y="9708"/>
                  <a:pt x="24306" y="8821"/>
                  <a:pt x="23675" y="8004"/>
                </a:cubicBezTo>
                <a:cubicBezTo>
                  <a:pt x="23325" y="7326"/>
                  <a:pt x="22928" y="6673"/>
                  <a:pt x="22485" y="6066"/>
                </a:cubicBezTo>
                <a:close/>
                <a:moveTo>
                  <a:pt x="25917" y="11833"/>
                </a:moveTo>
                <a:lnTo>
                  <a:pt x="25917" y="11833"/>
                </a:lnTo>
                <a:cubicBezTo>
                  <a:pt x="26057" y="12276"/>
                  <a:pt x="26150" y="12697"/>
                  <a:pt x="26244" y="13140"/>
                </a:cubicBezTo>
                <a:cubicBezTo>
                  <a:pt x="26150" y="12860"/>
                  <a:pt x="26057" y="12603"/>
                  <a:pt x="25963" y="12323"/>
                </a:cubicBezTo>
                <a:cubicBezTo>
                  <a:pt x="25963" y="12160"/>
                  <a:pt x="25940" y="11996"/>
                  <a:pt x="25917" y="11833"/>
                </a:cubicBezTo>
                <a:close/>
                <a:moveTo>
                  <a:pt x="12116" y="988"/>
                </a:moveTo>
                <a:cubicBezTo>
                  <a:pt x="13087" y="988"/>
                  <a:pt x="14065" y="1121"/>
                  <a:pt x="15013" y="1349"/>
                </a:cubicBezTo>
                <a:cubicBezTo>
                  <a:pt x="15270" y="1396"/>
                  <a:pt x="15527" y="1466"/>
                  <a:pt x="15784" y="1559"/>
                </a:cubicBezTo>
                <a:cubicBezTo>
                  <a:pt x="16881" y="1910"/>
                  <a:pt x="17932" y="2423"/>
                  <a:pt x="18889" y="3077"/>
                </a:cubicBezTo>
                <a:cubicBezTo>
                  <a:pt x="18235" y="2797"/>
                  <a:pt x="17581" y="2540"/>
                  <a:pt x="16904" y="2307"/>
                </a:cubicBezTo>
                <a:cubicBezTo>
                  <a:pt x="15493" y="1786"/>
                  <a:pt x="13977" y="1410"/>
                  <a:pt x="12475" y="1410"/>
                </a:cubicBezTo>
                <a:cubicBezTo>
                  <a:pt x="11417" y="1410"/>
                  <a:pt x="10366" y="1596"/>
                  <a:pt x="9363" y="2050"/>
                </a:cubicBezTo>
                <a:cubicBezTo>
                  <a:pt x="5090" y="3988"/>
                  <a:pt x="2732" y="9008"/>
                  <a:pt x="2499" y="13560"/>
                </a:cubicBezTo>
                <a:cubicBezTo>
                  <a:pt x="2499" y="11576"/>
                  <a:pt x="2802" y="9591"/>
                  <a:pt x="3433" y="7700"/>
                </a:cubicBezTo>
                <a:cubicBezTo>
                  <a:pt x="4086" y="5739"/>
                  <a:pt x="5277" y="3988"/>
                  <a:pt x="6911" y="2680"/>
                </a:cubicBezTo>
                <a:cubicBezTo>
                  <a:pt x="7542" y="2260"/>
                  <a:pt x="8219" y="1886"/>
                  <a:pt x="8873" y="1559"/>
                </a:cubicBezTo>
                <a:cubicBezTo>
                  <a:pt x="9906" y="1161"/>
                  <a:pt x="11006" y="988"/>
                  <a:pt x="12116" y="988"/>
                </a:cubicBezTo>
                <a:close/>
                <a:moveTo>
                  <a:pt x="12464" y="1770"/>
                </a:moveTo>
                <a:cubicBezTo>
                  <a:pt x="13526" y="1770"/>
                  <a:pt x="14600" y="1963"/>
                  <a:pt x="15644" y="2260"/>
                </a:cubicBezTo>
                <a:cubicBezTo>
                  <a:pt x="15163" y="2192"/>
                  <a:pt x="14681" y="2159"/>
                  <a:pt x="14199" y="2159"/>
                </a:cubicBezTo>
                <a:cubicBezTo>
                  <a:pt x="13181" y="2159"/>
                  <a:pt x="12166" y="2309"/>
                  <a:pt x="11184" y="2610"/>
                </a:cubicBezTo>
                <a:cubicBezTo>
                  <a:pt x="8686" y="3404"/>
                  <a:pt x="6771" y="5202"/>
                  <a:pt x="5394" y="7373"/>
                </a:cubicBezTo>
                <a:cubicBezTo>
                  <a:pt x="3970" y="9171"/>
                  <a:pt x="3129" y="11342"/>
                  <a:pt x="2966" y="13630"/>
                </a:cubicBezTo>
                <a:cubicBezTo>
                  <a:pt x="2919" y="13794"/>
                  <a:pt x="2896" y="13981"/>
                  <a:pt x="2849" y="14167"/>
                </a:cubicBezTo>
                <a:cubicBezTo>
                  <a:pt x="2896" y="9685"/>
                  <a:pt x="4974" y="4875"/>
                  <a:pt x="8989" y="2633"/>
                </a:cubicBezTo>
                <a:cubicBezTo>
                  <a:pt x="10090" y="2015"/>
                  <a:pt x="11269" y="1770"/>
                  <a:pt x="12464" y="1770"/>
                </a:cubicBezTo>
                <a:close/>
                <a:moveTo>
                  <a:pt x="24469" y="9801"/>
                </a:moveTo>
                <a:cubicBezTo>
                  <a:pt x="24913" y="10549"/>
                  <a:pt x="25263" y="11342"/>
                  <a:pt x="25567" y="12136"/>
                </a:cubicBezTo>
                <a:cubicBezTo>
                  <a:pt x="25567" y="12183"/>
                  <a:pt x="25590" y="12206"/>
                  <a:pt x="25590" y="12253"/>
                </a:cubicBezTo>
                <a:cubicBezTo>
                  <a:pt x="25660" y="13023"/>
                  <a:pt x="25660" y="13817"/>
                  <a:pt x="25590" y="14611"/>
                </a:cubicBezTo>
                <a:cubicBezTo>
                  <a:pt x="25426" y="12977"/>
                  <a:pt x="25053" y="11366"/>
                  <a:pt x="24469" y="9825"/>
                </a:cubicBezTo>
                <a:lnTo>
                  <a:pt x="24469" y="9801"/>
                </a:lnTo>
                <a:close/>
                <a:moveTo>
                  <a:pt x="20593" y="13841"/>
                </a:moveTo>
                <a:lnTo>
                  <a:pt x="20593" y="13841"/>
                </a:lnTo>
                <a:cubicBezTo>
                  <a:pt x="20967" y="14308"/>
                  <a:pt x="20570" y="14961"/>
                  <a:pt x="20103" y="15218"/>
                </a:cubicBezTo>
                <a:cubicBezTo>
                  <a:pt x="20056" y="15241"/>
                  <a:pt x="20033" y="15265"/>
                  <a:pt x="19986" y="15288"/>
                </a:cubicBezTo>
                <a:cubicBezTo>
                  <a:pt x="20243" y="14845"/>
                  <a:pt x="20453" y="14354"/>
                  <a:pt x="20593" y="13864"/>
                </a:cubicBezTo>
                <a:lnTo>
                  <a:pt x="20593" y="13841"/>
                </a:lnTo>
                <a:close/>
                <a:moveTo>
                  <a:pt x="3736" y="11903"/>
                </a:moveTo>
                <a:cubicBezTo>
                  <a:pt x="3446" y="13421"/>
                  <a:pt x="3326" y="14981"/>
                  <a:pt x="3439" y="16523"/>
                </a:cubicBezTo>
                <a:lnTo>
                  <a:pt x="3439" y="16523"/>
                </a:lnTo>
                <a:cubicBezTo>
                  <a:pt x="3346" y="16006"/>
                  <a:pt x="3287" y="15474"/>
                  <a:pt x="3246" y="14961"/>
                </a:cubicBezTo>
                <a:cubicBezTo>
                  <a:pt x="3246" y="14611"/>
                  <a:pt x="3246" y="14238"/>
                  <a:pt x="3246" y="13887"/>
                </a:cubicBezTo>
                <a:cubicBezTo>
                  <a:pt x="3386" y="13234"/>
                  <a:pt x="3549" y="12556"/>
                  <a:pt x="3736" y="11903"/>
                </a:cubicBezTo>
                <a:close/>
                <a:moveTo>
                  <a:pt x="14476" y="16199"/>
                </a:moveTo>
                <a:lnTo>
                  <a:pt x="14476" y="16199"/>
                </a:lnTo>
                <a:cubicBezTo>
                  <a:pt x="14289" y="16292"/>
                  <a:pt x="14103" y="16339"/>
                  <a:pt x="13939" y="16409"/>
                </a:cubicBezTo>
                <a:cubicBezTo>
                  <a:pt x="13169" y="16689"/>
                  <a:pt x="12025" y="17086"/>
                  <a:pt x="11137" y="17646"/>
                </a:cubicBezTo>
                <a:lnTo>
                  <a:pt x="11067" y="17576"/>
                </a:lnTo>
                <a:cubicBezTo>
                  <a:pt x="11955" y="16806"/>
                  <a:pt x="13192" y="16409"/>
                  <a:pt x="14476" y="16199"/>
                </a:cubicBezTo>
                <a:close/>
                <a:moveTo>
                  <a:pt x="17942" y="15992"/>
                </a:moveTo>
                <a:cubicBezTo>
                  <a:pt x="18164" y="15992"/>
                  <a:pt x="18386" y="15999"/>
                  <a:pt x="18609" y="16012"/>
                </a:cubicBezTo>
                <a:lnTo>
                  <a:pt x="18749" y="16012"/>
                </a:lnTo>
                <a:cubicBezTo>
                  <a:pt x="18726" y="16152"/>
                  <a:pt x="18655" y="16292"/>
                  <a:pt x="18609" y="16432"/>
                </a:cubicBezTo>
                <a:lnTo>
                  <a:pt x="18632" y="16432"/>
                </a:lnTo>
                <a:cubicBezTo>
                  <a:pt x="17607" y="17357"/>
                  <a:pt x="16306" y="17849"/>
                  <a:pt x="14950" y="17849"/>
                </a:cubicBezTo>
                <a:cubicBezTo>
                  <a:pt x="14731" y="17849"/>
                  <a:pt x="14511" y="17836"/>
                  <a:pt x="14289" y="17810"/>
                </a:cubicBezTo>
                <a:cubicBezTo>
                  <a:pt x="13612" y="17716"/>
                  <a:pt x="12865" y="17483"/>
                  <a:pt x="12141" y="17483"/>
                </a:cubicBezTo>
                <a:cubicBezTo>
                  <a:pt x="12842" y="17156"/>
                  <a:pt x="13542" y="16923"/>
                  <a:pt x="14033" y="16736"/>
                </a:cubicBezTo>
                <a:cubicBezTo>
                  <a:pt x="15274" y="16235"/>
                  <a:pt x="16602" y="15992"/>
                  <a:pt x="17942" y="15992"/>
                </a:cubicBezTo>
                <a:close/>
                <a:moveTo>
                  <a:pt x="7402" y="1910"/>
                </a:moveTo>
                <a:lnTo>
                  <a:pt x="7402" y="1910"/>
                </a:lnTo>
                <a:cubicBezTo>
                  <a:pt x="7238" y="2003"/>
                  <a:pt x="7075" y="2096"/>
                  <a:pt x="6935" y="2213"/>
                </a:cubicBezTo>
                <a:cubicBezTo>
                  <a:pt x="6608" y="2447"/>
                  <a:pt x="6281" y="2704"/>
                  <a:pt x="6001" y="2984"/>
                </a:cubicBezTo>
                <a:cubicBezTo>
                  <a:pt x="5114" y="3544"/>
                  <a:pt x="4320" y="4268"/>
                  <a:pt x="3643" y="5085"/>
                </a:cubicBezTo>
                <a:cubicBezTo>
                  <a:pt x="2008" y="7140"/>
                  <a:pt x="1822" y="10082"/>
                  <a:pt x="1728" y="12603"/>
                </a:cubicBezTo>
                <a:cubicBezTo>
                  <a:pt x="1635" y="15475"/>
                  <a:pt x="1938" y="18347"/>
                  <a:pt x="2662" y="21125"/>
                </a:cubicBezTo>
                <a:cubicBezTo>
                  <a:pt x="2522" y="20775"/>
                  <a:pt x="2382" y="20401"/>
                  <a:pt x="2242" y="20028"/>
                </a:cubicBezTo>
                <a:cubicBezTo>
                  <a:pt x="818" y="15732"/>
                  <a:pt x="537" y="10502"/>
                  <a:pt x="2639" y="6369"/>
                </a:cubicBezTo>
                <a:cubicBezTo>
                  <a:pt x="3643" y="4385"/>
                  <a:pt x="5324" y="2797"/>
                  <a:pt x="7402" y="1910"/>
                </a:cubicBezTo>
                <a:close/>
                <a:moveTo>
                  <a:pt x="26010" y="13514"/>
                </a:moveTo>
                <a:cubicBezTo>
                  <a:pt x="26197" y="14144"/>
                  <a:pt x="26360" y="14798"/>
                  <a:pt x="26477" y="15452"/>
                </a:cubicBezTo>
                <a:lnTo>
                  <a:pt x="26477" y="15755"/>
                </a:lnTo>
                <a:cubicBezTo>
                  <a:pt x="26314" y="17646"/>
                  <a:pt x="25870" y="19514"/>
                  <a:pt x="25170" y="21265"/>
                </a:cubicBezTo>
                <a:cubicBezTo>
                  <a:pt x="25333" y="20542"/>
                  <a:pt x="25473" y="19794"/>
                  <a:pt x="25567" y="19024"/>
                </a:cubicBezTo>
                <a:cubicBezTo>
                  <a:pt x="25660" y="18300"/>
                  <a:pt x="25707" y="17553"/>
                  <a:pt x="25707" y="16829"/>
                </a:cubicBezTo>
                <a:cubicBezTo>
                  <a:pt x="25893" y="15732"/>
                  <a:pt x="26010" y="14634"/>
                  <a:pt x="26010" y="13514"/>
                </a:cubicBezTo>
                <a:close/>
                <a:moveTo>
                  <a:pt x="3059" y="18744"/>
                </a:moveTo>
                <a:cubicBezTo>
                  <a:pt x="3386" y="20215"/>
                  <a:pt x="3876" y="21662"/>
                  <a:pt x="4483" y="23063"/>
                </a:cubicBezTo>
                <a:lnTo>
                  <a:pt x="4530" y="23203"/>
                </a:lnTo>
                <a:cubicBezTo>
                  <a:pt x="4296" y="22783"/>
                  <a:pt x="4063" y="22363"/>
                  <a:pt x="3876" y="21919"/>
                </a:cubicBezTo>
                <a:cubicBezTo>
                  <a:pt x="3549" y="20892"/>
                  <a:pt x="3269" y="19818"/>
                  <a:pt x="3059" y="18744"/>
                </a:cubicBezTo>
                <a:close/>
                <a:moveTo>
                  <a:pt x="26150" y="20145"/>
                </a:moveTo>
                <a:lnTo>
                  <a:pt x="26150" y="20145"/>
                </a:lnTo>
                <a:cubicBezTo>
                  <a:pt x="25893" y="21102"/>
                  <a:pt x="25567" y="22036"/>
                  <a:pt x="25146" y="22923"/>
                </a:cubicBezTo>
                <a:cubicBezTo>
                  <a:pt x="24983" y="23180"/>
                  <a:pt x="24819" y="23437"/>
                  <a:pt x="24633" y="23694"/>
                </a:cubicBezTo>
                <a:cubicBezTo>
                  <a:pt x="24446" y="23927"/>
                  <a:pt x="24282" y="24137"/>
                  <a:pt x="24096" y="24371"/>
                </a:cubicBezTo>
                <a:cubicBezTo>
                  <a:pt x="24096" y="24324"/>
                  <a:pt x="24119" y="24277"/>
                  <a:pt x="24142" y="24231"/>
                </a:cubicBezTo>
                <a:cubicBezTo>
                  <a:pt x="24983" y="23040"/>
                  <a:pt x="25637" y="21709"/>
                  <a:pt x="26104" y="20308"/>
                </a:cubicBezTo>
                <a:cubicBezTo>
                  <a:pt x="26104" y="20261"/>
                  <a:pt x="26127" y="20215"/>
                  <a:pt x="26150" y="20145"/>
                </a:cubicBezTo>
                <a:close/>
                <a:moveTo>
                  <a:pt x="4833" y="4291"/>
                </a:moveTo>
                <a:lnTo>
                  <a:pt x="4833" y="4291"/>
                </a:lnTo>
                <a:cubicBezTo>
                  <a:pt x="4063" y="5295"/>
                  <a:pt x="3479" y="6416"/>
                  <a:pt x="3082" y="7607"/>
                </a:cubicBezTo>
                <a:cubicBezTo>
                  <a:pt x="1775" y="11366"/>
                  <a:pt x="1915" y="15755"/>
                  <a:pt x="2849" y="19771"/>
                </a:cubicBezTo>
                <a:cubicBezTo>
                  <a:pt x="2942" y="20238"/>
                  <a:pt x="3059" y="20705"/>
                  <a:pt x="3222" y="21172"/>
                </a:cubicBezTo>
                <a:cubicBezTo>
                  <a:pt x="3526" y="22199"/>
                  <a:pt x="3876" y="23203"/>
                  <a:pt x="4296" y="24184"/>
                </a:cubicBezTo>
                <a:cubicBezTo>
                  <a:pt x="4437" y="24511"/>
                  <a:pt x="4577" y="24814"/>
                  <a:pt x="4740" y="25141"/>
                </a:cubicBezTo>
                <a:cubicBezTo>
                  <a:pt x="4390" y="24581"/>
                  <a:pt x="4016" y="23997"/>
                  <a:pt x="3713" y="23390"/>
                </a:cubicBezTo>
                <a:cubicBezTo>
                  <a:pt x="3386" y="22526"/>
                  <a:pt x="3152" y="21592"/>
                  <a:pt x="2919" y="20705"/>
                </a:cubicBezTo>
                <a:cubicBezTo>
                  <a:pt x="2288" y="18113"/>
                  <a:pt x="2008" y="15452"/>
                  <a:pt x="2078" y="12790"/>
                </a:cubicBezTo>
                <a:cubicBezTo>
                  <a:pt x="2148" y="10385"/>
                  <a:pt x="2312" y="7537"/>
                  <a:pt x="3759" y="5505"/>
                </a:cubicBezTo>
                <a:cubicBezTo>
                  <a:pt x="4063" y="5062"/>
                  <a:pt x="4437" y="4665"/>
                  <a:pt x="4833" y="4291"/>
                </a:cubicBezTo>
                <a:close/>
                <a:moveTo>
                  <a:pt x="25193" y="19211"/>
                </a:moveTo>
                <a:cubicBezTo>
                  <a:pt x="24983" y="20798"/>
                  <a:pt x="24563" y="22339"/>
                  <a:pt x="23932" y="23810"/>
                </a:cubicBezTo>
                <a:cubicBezTo>
                  <a:pt x="23699" y="24207"/>
                  <a:pt x="23465" y="24581"/>
                  <a:pt x="23208" y="24954"/>
                </a:cubicBezTo>
                <a:lnTo>
                  <a:pt x="23045" y="25141"/>
                </a:lnTo>
                <a:cubicBezTo>
                  <a:pt x="23862" y="23647"/>
                  <a:pt x="24376" y="21989"/>
                  <a:pt x="24866" y="20378"/>
                </a:cubicBezTo>
                <a:cubicBezTo>
                  <a:pt x="24983" y="19981"/>
                  <a:pt x="25076" y="19584"/>
                  <a:pt x="25193" y="19211"/>
                </a:cubicBezTo>
                <a:close/>
                <a:moveTo>
                  <a:pt x="18842" y="16666"/>
                </a:moveTo>
                <a:cubicBezTo>
                  <a:pt x="18842" y="16759"/>
                  <a:pt x="18842" y="16876"/>
                  <a:pt x="18819" y="16969"/>
                </a:cubicBezTo>
                <a:lnTo>
                  <a:pt x="18819" y="16946"/>
                </a:lnTo>
                <a:cubicBezTo>
                  <a:pt x="18189" y="19771"/>
                  <a:pt x="17885" y="22666"/>
                  <a:pt x="17955" y="25561"/>
                </a:cubicBezTo>
                <a:cubicBezTo>
                  <a:pt x="17722" y="23600"/>
                  <a:pt x="17768" y="21616"/>
                  <a:pt x="18095" y="19678"/>
                </a:cubicBezTo>
                <a:cubicBezTo>
                  <a:pt x="18282" y="18674"/>
                  <a:pt x="18539" y="17646"/>
                  <a:pt x="18842" y="16666"/>
                </a:cubicBezTo>
                <a:close/>
                <a:moveTo>
                  <a:pt x="2989" y="15568"/>
                </a:moveTo>
                <a:cubicBezTo>
                  <a:pt x="3106" y="16642"/>
                  <a:pt x="3339" y="17693"/>
                  <a:pt x="3713" y="18697"/>
                </a:cubicBezTo>
                <a:cubicBezTo>
                  <a:pt x="4156" y="21242"/>
                  <a:pt x="5160" y="23647"/>
                  <a:pt x="6655" y="25748"/>
                </a:cubicBezTo>
                <a:cubicBezTo>
                  <a:pt x="6468" y="25561"/>
                  <a:pt x="6258" y="25375"/>
                  <a:pt x="6048" y="25165"/>
                </a:cubicBezTo>
                <a:lnTo>
                  <a:pt x="6048" y="25165"/>
                </a:lnTo>
                <a:lnTo>
                  <a:pt x="5884" y="25001"/>
                </a:lnTo>
                <a:cubicBezTo>
                  <a:pt x="5534" y="24417"/>
                  <a:pt x="5207" y="23834"/>
                  <a:pt x="4927" y="23203"/>
                </a:cubicBezTo>
                <a:cubicBezTo>
                  <a:pt x="3900" y="20938"/>
                  <a:pt x="3222" y="18534"/>
                  <a:pt x="2966" y="16082"/>
                </a:cubicBezTo>
                <a:cubicBezTo>
                  <a:pt x="2966" y="15919"/>
                  <a:pt x="2989" y="15755"/>
                  <a:pt x="2989" y="15568"/>
                </a:cubicBezTo>
                <a:close/>
                <a:moveTo>
                  <a:pt x="22294" y="26639"/>
                </a:moveTo>
                <a:lnTo>
                  <a:pt x="22294" y="26639"/>
                </a:lnTo>
                <a:cubicBezTo>
                  <a:pt x="22217" y="26748"/>
                  <a:pt x="22141" y="26848"/>
                  <a:pt x="22064" y="26962"/>
                </a:cubicBezTo>
                <a:cubicBezTo>
                  <a:pt x="21971" y="27079"/>
                  <a:pt x="21761" y="27196"/>
                  <a:pt x="21621" y="27289"/>
                </a:cubicBezTo>
                <a:cubicBezTo>
                  <a:pt x="21851" y="27080"/>
                  <a:pt x="22081" y="26852"/>
                  <a:pt x="22294" y="26639"/>
                </a:cubicBezTo>
                <a:close/>
                <a:moveTo>
                  <a:pt x="26781" y="19538"/>
                </a:moveTo>
                <a:cubicBezTo>
                  <a:pt x="26687" y="21779"/>
                  <a:pt x="26057" y="23950"/>
                  <a:pt x="24563" y="25561"/>
                </a:cubicBezTo>
                <a:lnTo>
                  <a:pt x="24539" y="25585"/>
                </a:lnTo>
                <a:cubicBezTo>
                  <a:pt x="23792" y="26355"/>
                  <a:pt x="22952" y="27032"/>
                  <a:pt x="21994" y="27569"/>
                </a:cubicBezTo>
                <a:cubicBezTo>
                  <a:pt x="22111" y="27453"/>
                  <a:pt x="22228" y="27336"/>
                  <a:pt x="22321" y="27196"/>
                </a:cubicBezTo>
                <a:cubicBezTo>
                  <a:pt x="23675" y="26028"/>
                  <a:pt x="24773" y="24581"/>
                  <a:pt x="25520" y="22946"/>
                </a:cubicBezTo>
                <a:cubicBezTo>
                  <a:pt x="26127" y="21896"/>
                  <a:pt x="26547" y="20728"/>
                  <a:pt x="26781" y="19538"/>
                </a:cubicBezTo>
                <a:close/>
                <a:moveTo>
                  <a:pt x="18842" y="23904"/>
                </a:moveTo>
                <a:cubicBezTo>
                  <a:pt x="18982" y="25188"/>
                  <a:pt x="19193" y="26425"/>
                  <a:pt x="19473" y="27663"/>
                </a:cubicBezTo>
                <a:lnTo>
                  <a:pt x="19449" y="27686"/>
                </a:lnTo>
                <a:cubicBezTo>
                  <a:pt x="19076" y="27289"/>
                  <a:pt x="18982" y="26262"/>
                  <a:pt x="18936" y="25795"/>
                </a:cubicBezTo>
                <a:cubicBezTo>
                  <a:pt x="18866" y="25211"/>
                  <a:pt x="18842" y="24627"/>
                  <a:pt x="18842" y="24044"/>
                </a:cubicBezTo>
                <a:lnTo>
                  <a:pt x="18842" y="23904"/>
                </a:lnTo>
                <a:close/>
                <a:moveTo>
                  <a:pt x="18655" y="19678"/>
                </a:moveTo>
                <a:lnTo>
                  <a:pt x="18655" y="19818"/>
                </a:lnTo>
                <a:cubicBezTo>
                  <a:pt x="18609" y="20261"/>
                  <a:pt x="18585" y="20705"/>
                  <a:pt x="18562" y="21149"/>
                </a:cubicBezTo>
                <a:cubicBezTo>
                  <a:pt x="18492" y="22596"/>
                  <a:pt x="18492" y="24044"/>
                  <a:pt x="18609" y="25515"/>
                </a:cubicBezTo>
                <a:lnTo>
                  <a:pt x="18609" y="25491"/>
                </a:lnTo>
                <a:cubicBezTo>
                  <a:pt x="18655" y="26168"/>
                  <a:pt x="18702" y="27219"/>
                  <a:pt x="19193" y="27779"/>
                </a:cubicBezTo>
                <a:lnTo>
                  <a:pt x="18819" y="27920"/>
                </a:lnTo>
                <a:lnTo>
                  <a:pt x="18469" y="28036"/>
                </a:lnTo>
                <a:cubicBezTo>
                  <a:pt x="18142" y="25258"/>
                  <a:pt x="18212" y="22456"/>
                  <a:pt x="18655" y="19678"/>
                </a:cubicBezTo>
                <a:close/>
                <a:moveTo>
                  <a:pt x="19403" y="28083"/>
                </a:moveTo>
                <a:lnTo>
                  <a:pt x="19426" y="28106"/>
                </a:lnTo>
                <a:lnTo>
                  <a:pt x="19146" y="28246"/>
                </a:lnTo>
                <a:lnTo>
                  <a:pt x="19099" y="28223"/>
                </a:lnTo>
                <a:cubicBezTo>
                  <a:pt x="19099" y="28223"/>
                  <a:pt x="19076" y="28200"/>
                  <a:pt x="19076" y="28200"/>
                </a:cubicBezTo>
                <a:lnTo>
                  <a:pt x="19403" y="28083"/>
                </a:lnTo>
                <a:close/>
                <a:moveTo>
                  <a:pt x="7098" y="26565"/>
                </a:moveTo>
                <a:cubicBezTo>
                  <a:pt x="7308" y="26752"/>
                  <a:pt x="7542" y="26916"/>
                  <a:pt x="7799" y="27056"/>
                </a:cubicBezTo>
                <a:cubicBezTo>
                  <a:pt x="8244" y="27524"/>
                  <a:pt x="8754" y="27949"/>
                  <a:pt x="9307" y="28332"/>
                </a:cubicBezTo>
                <a:lnTo>
                  <a:pt x="9307" y="28332"/>
                </a:lnTo>
                <a:cubicBezTo>
                  <a:pt x="9240" y="28290"/>
                  <a:pt x="9173" y="28257"/>
                  <a:pt x="9106" y="28223"/>
                </a:cubicBezTo>
                <a:cubicBezTo>
                  <a:pt x="8336" y="27756"/>
                  <a:pt x="7659" y="27196"/>
                  <a:pt x="7075" y="26565"/>
                </a:cubicBezTo>
                <a:close/>
                <a:moveTo>
                  <a:pt x="4974" y="26168"/>
                </a:moveTo>
                <a:lnTo>
                  <a:pt x="4974" y="26168"/>
                </a:lnTo>
                <a:cubicBezTo>
                  <a:pt x="5557" y="26986"/>
                  <a:pt x="6211" y="27756"/>
                  <a:pt x="6911" y="28457"/>
                </a:cubicBezTo>
                <a:cubicBezTo>
                  <a:pt x="6421" y="28060"/>
                  <a:pt x="5954" y="27593"/>
                  <a:pt x="5581" y="27079"/>
                </a:cubicBezTo>
                <a:cubicBezTo>
                  <a:pt x="5370" y="26776"/>
                  <a:pt x="5160" y="26472"/>
                  <a:pt x="4974" y="26168"/>
                </a:cubicBezTo>
                <a:close/>
                <a:moveTo>
                  <a:pt x="18936" y="28246"/>
                </a:moveTo>
                <a:lnTo>
                  <a:pt x="18936" y="28246"/>
                </a:lnTo>
                <a:cubicBezTo>
                  <a:pt x="18915" y="28287"/>
                  <a:pt x="18913" y="28310"/>
                  <a:pt x="18928" y="28346"/>
                </a:cubicBezTo>
                <a:lnTo>
                  <a:pt x="18928" y="28346"/>
                </a:lnTo>
                <a:cubicBezTo>
                  <a:pt x="18836" y="28413"/>
                  <a:pt x="18722" y="28458"/>
                  <a:pt x="18609" y="28503"/>
                </a:cubicBezTo>
                <a:lnTo>
                  <a:pt x="18539" y="28527"/>
                </a:lnTo>
                <a:cubicBezTo>
                  <a:pt x="18539" y="28480"/>
                  <a:pt x="18539" y="28433"/>
                  <a:pt x="18515" y="28387"/>
                </a:cubicBezTo>
                <a:cubicBezTo>
                  <a:pt x="18655" y="28340"/>
                  <a:pt x="18796" y="28293"/>
                  <a:pt x="18936" y="28246"/>
                </a:cubicBezTo>
                <a:close/>
                <a:moveTo>
                  <a:pt x="4647" y="24020"/>
                </a:moveTo>
                <a:lnTo>
                  <a:pt x="4647" y="24020"/>
                </a:lnTo>
                <a:cubicBezTo>
                  <a:pt x="4950" y="24417"/>
                  <a:pt x="5254" y="24814"/>
                  <a:pt x="5604" y="25188"/>
                </a:cubicBezTo>
                <a:cubicBezTo>
                  <a:pt x="6351" y="26425"/>
                  <a:pt x="7378" y="27499"/>
                  <a:pt x="8592" y="28316"/>
                </a:cubicBezTo>
                <a:cubicBezTo>
                  <a:pt x="8709" y="28410"/>
                  <a:pt x="8826" y="28480"/>
                  <a:pt x="8966" y="28550"/>
                </a:cubicBezTo>
                <a:lnTo>
                  <a:pt x="8943" y="28550"/>
                </a:lnTo>
                <a:cubicBezTo>
                  <a:pt x="6771" y="27779"/>
                  <a:pt x="5511" y="26005"/>
                  <a:pt x="4647" y="24020"/>
                </a:cubicBezTo>
                <a:close/>
                <a:moveTo>
                  <a:pt x="14756" y="26589"/>
                </a:moveTo>
                <a:cubicBezTo>
                  <a:pt x="14780" y="26869"/>
                  <a:pt x="14826" y="27149"/>
                  <a:pt x="14826" y="27429"/>
                </a:cubicBezTo>
                <a:cubicBezTo>
                  <a:pt x="14826" y="27560"/>
                  <a:pt x="14704" y="28306"/>
                  <a:pt x="14707" y="28611"/>
                </a:cubicBezTo>
                <a:lnTo>
                  <a:pt x="14707" y="28611"/>
                </a:lnTo>
                <a:cubicBezTo>
                  <a:pt x="14695" y="28377"/>
                  <a:pt x="14780" y="27821"/>
                  <a:pt x="14780" y="27709"/>
                </a:cubicBezTo>
                <a:cubicBezTo>
                  <a:pt x="14780" y="27336"/>
                  <a:pt x="14780" y="26962"/>
                  <a:pt x="14756" y="26589"/>
                </a:cubicBezTo>
                <a:close/>
                <a:moveTo>
                  <a:pt x="14053" y="3277"/>
                </a:moveTo>
                <a:cubicBezTo>
                  <a:pt x="14712" y="3277"/>
                  <a:pt x="15384" y="3341"/>
                  <a:pt x="16064" y="3474"/>
                </a:cubicBezTo>
                <a:cubicBezTo>
                  <a:pt x="18819" y="4034"/>
                  <a:pt x="21294" y="5552"/>
                  <a:pt x="23068" y="7747"/>
                </a:cubicBezTo>
                <a:cubicBezTo>
                  <a:pt x="24563" y="10502"/>
                  <a:pt x="25356" y="13584"/>
                  <a:pt x="25356" y="16736"/>
                </a:cubicBezTo>
                <a:cubicBezTo>
                  <a:pt x="25146" y="17927"/>
                  <a:pt x="24866" y="19117"/>
                  <a:pt x="24516" y="20261"/>
                </a:cubicBezTo>
                <a:cubicBezTo>
                  <a:pt x="23909" y="22316"/>
                  <a:pt x="23232" y="24464"/>
                  <a:pt x="21924" y="26192"/>
                </a:cubicBezTo>
                <a:cubicBezTo>
                  <a:pt x="21854" y="26309"/>
                  <a:pt x="21784" y="26402"/>
                  <a:pt x="21691" y="26495"/>
                </a:cubicBezTo>
                <a:cubicBezTo>
                  <a:pt x="21060" y="26916"/>
                  <a:pt x="20360" y="27289"/>
                  <a:pt x="19659" y="27593"/>
                </a:cubicBezTo>
                <a:lnTo>
                  <a:pt x="19636" y="27616"/>
                </a:lnTo>
                <a:cubicBezTo>
                  <a:pt x="19122" y="25118"/>
                  <a:pt x="18866" y="22573"/>
                  <a:pt x="18912" y="20028"/>
                </a:cubicBezTo>
                <a:cubicBezTo>
                  <a:pt x="19006" y="18697"/>
                  <a:pt x="19193" y="17390"/>
                  <a:pt x="19426" y="16082"/>
                </a:cubicBezTo>
                <a:lnTo>
                  <a:pt x="19449" y="16059"/>
                </a:lnTo>
                <a:cubicBezTo>
                  <a:pt x="20150" y="16035"/>
                  <a:pt x="20827" y="15872"/>
                  <a:pt x="21317" y="15288"/>
                </a:cubicBezTo>
                <a:cubicBezTo>
                  <a:pt x="21807" y="14704"/>
                  <a:pt x="21948" y="14027"/>
                  <a:pt x="21504" y="13420"/>
                </a:cubicBezTo>
                <a:cubicBezTo>
                  <a:pt x="21468" y="13370"/>
                  <a:pt x="21416" y="13348"/>
                  <a:pt x="21365" y="13348"/>
                </a:cubicBezTo>
                <a:cubicBezTo>
                  <a:pt x="21252" y="13348"/>
                  <a:pt x="21143" y="13455"/>
                  <a:pt x="21224" y="13584"/>
                </a:cubicBezTo>
                <a:cubicBezTo>
                  <a:pt x="21714" y="14448"/>
                  <a:pt x="21084" y="15171"/>
                  <a:pt x="20313" y="15498"/>
                </a:cubicBezTo>
                <a:cubicBezTo>
                  <a:pt x="20477" y="15405"/>
                  <a:pt x="20640" y="15265"/>
                  <a:pt x="20757" y="15125"/>
                </a:cubicBezTo>
                <a:cubicBezTo>
                  <a:pt x="21224" y="14611"/>
                  <a:pt x="21130" y="13817"/>
                  <a:pt x="20570" y="13420"/>
                </a:cubicBezTo>
                <a:cubicBezTo>
                  <a:pt x="20545" y="13408"/>
                  <a:pt x="20518" y="13402"/>
                  <a:pt x="20492" y="13402"/>
                </a:cubicBezTo>
                <a:cubicBezTo>
                  <a:pt x="20421" y="13402"/>
                  <a:pt x="20354" y="13445"/>
                  <a:pt x="20337" y="13514"/>
                </a:cubicBezTo>
                <a:cubicBezTo>
                  <a:pt x="20196" y="14167"/>
                  <a:pt x="19940" y="14775"/>
                  <a:pt x="19566" y="15312"/>
                </a:cubicBezTo>
                <a:cubicBezTo>
                  <a:pt x="19776" y="14401"/>
                  <a:pt x="19986" y="13490"/>
                  <a:pt x="20243" y="12580"/>
                </a:cubicBezTo>
                <a:cubicBezTo>
                  <a:pt x="20262" y="12488"/>
                  <a:pt x="20193" y="12395"/>
                  <a:pt x="20105" y="12395"/>
                </a:cubicBezTo>
                <a:cubicBezTo>
                  <a:pt x="20082" y="12395"/>
                  <a:pt x="20057" y="12402"/>
                  <a:pt x="20033" y="12416"/>
                </a:cubicBezTo>
                <a:cubicBezTo>
                  <a:pt x="20080" y="12113"/>
                  <a:pt x="20150" y="11833"/>
                  <a:pt x="20196" y="11529"/>
                </a:cubicBezTo>
                <a:cubicBezTo>
                  <a:pt x="20210" y="11419"/>
                  <a:pt x="20126" y="11349"/>
                  <a:pt x="20041" y="11349"/>
                </a:cubicBezTo>
                <a:cubicBezTo>
                  <a:pt x="19982" y="11349"/>
                  <a:pt x="19922" y="11383"/>
                  <a:pt x="19893" y="11459"/>
                </a:cubicBezTo>
                <a:cubicBezTo>
                  <a:pt x="19589" y="12510"/>
                  <a:pt x="19333" y="13560"/>
                  <a:pt x="19146" y="14634"/>
                </a:cubicBezTo>
                <a:cubicBezTo>
                  <a:pt x="19052" y="14915"/>
                  <a:pt x="18959" y="15218"/>
                  <a:pt x="18889" y="15498"/>
                </a:cubicBezTo>
                <a:lnTo>
                  <a:pt x="18702" y="15522"/>
                </a:lnTo>
                <a:cubicBezTo>
                  <a:pt x="18422" y="15568"/>
                  <a:pt x="18142" y="15568"/>
                  <a:pt x="17862" y="15592"/>
                </a:cubicBezTo>
                <a:lnTo>
                  <a:pt x="17792" y="15592"/>
                </a:lnTo>
                <a:cubicBezTo>
                  <a:pt x="17395" y="15592"/>
                  <a:pt x="16998" y="15615"/>
                  <a:pt x="16601" y="15662"/>
                </a:cubicBezTo>
                <a:cubicBezTo>
                  <a:pt x="15363" y="15732"/>
                  <a:pt x="14103" y="15802"/>
                  <a:pt x="12935" y="16222"/>
                </a:cubicBezTo>
                <a:cubicBezTo>
                  <a:pt x="12188" y="16479"/>
                  <a:pt x="11511" y="16899"/>
                  <a:pt x="10927" y="17413"/>
                </a:cubicBezTo>
                <a:cubicBezTo>
                  <a:pt x="10460" y="16829"/>
                  <a:pt x="9947" y="16316"/>
                  <a:pt x="9386" y="15872"/>
                </a:cubicBezTo>
                <a:lnTo>
                  <a:pt x="9340" y="15825"/>
                </a:lnTo>
                <a:lnTo>
                  <a:pt x="9293" y="15825"/>
                </a:lnTo>
                <a:cubicBezTo>
                  <a:pt x="9129" y="15685"/>
                  <a:pt x="8943" y="15545"/>
                  <a:pt x="8756" y="15428"/>
                </a:cubicBezTo>
                <a:cubicBezTo>
                  <a:pt x="8729" y="15411"/>
                  <a:pt x="8704" y="15403"/>
                  <a:pt x="8680" y="15403"/>
                </a:cubicBezTo>
                <a:cubicBezTo>
                  <a:pt x="8579" y="15403"/>
                  <a:pt x="8517" y="15544"/>
                  <a:pt x="8592" y="15638"/>
                </a:cubicBezTo>
                <a:cubicBezTo>
                  <a:pt x="9200" y="16339"/>
                  <a:pt x="9853" y="17086"/>
                  <a:pt x="10507" y="17880"/>
                </a:cubicBezTo>
                <a:cubicBezTo>
                  <a:pt x="10017" y="18440"/>
                  <a:pt x="9713" y="19141"/>
                  <a:pt x="9620" y="19888"/>
                </a:cubicBezTo>
                <a:cubicBezTo>
                  <a:pt x="9620" y="19940"/>
                  <a:pt x="9672" y="19967"/>
                  <a:pt x="9718" y="19967"/>
                </a:cubicBezTo>
                <a:cubicBezTo>
                  <a:pt x="9734" y="19967"/>
                  <a:pt x="9748" y="19964"/>
                  <a:pt x="9760" y="19958"/>
                </a:cubicBezTo>
                <a:cubicBezTo>
                  <a:pt x="9760" y="20005"/>
                  <a:pt x="9760" y="20075"/>
                  <a:pt x="9783" y="20121"/>
                </a:cubicBezTo>
                <a:cubicBezTo>
                  <a:pt x="9807" y="20203"/>
                  <a:pt x="9877" y="20244"/>
                  <a:pt x="9947" y="20244"/>
                </a:cubicBezTo>
                <a:cubicBezTo>
                  <a:pt x="10017" y="20244"/>
                  <a:pt x="10087" y="20203"/>
                  <a:pt x="10110" y="20121"/>
                </a:cubicBezTo>
                <a:cubicBezTo>
                  <a:pt x="10227" y="19491"/>
                  <a:pt x="10390" y="18767"/>
                  <a:pt x="10834" y="18300"/>
                </a:cubicBezTo>
                <a:cubicBezTo>
                  <a:pt x="11114" y="18650"/>
                  <a:pt x="11394" y="19024"/>
                  <a:pt x="11651" y="19374"/>
                </a:cubicBezTo>
                <a:cubicBezTo>
                  <a:pt x="12772" y="21242"/>
                  <a:pt x="13589" y="23273"/>
                  <a:pt x="14056" y="25398"/>
                </a:cubicBezTo>
                <a:cubicBezTo>
                  <a:pt x="14196" y="26028"/>
                  <a:pt x="14313" y="26682"/>
                  <a:pt x="14383" y="27313"/>
                </a:cubicBezTo>
                <a:cubicBezTo>
                  <a:pt x="14313" y="27779"/>
                  <a:pt x="14219" y="28223"/>
                  <a:pt x="14079" y="28643"/>
                </a:cubicBezTo>
                <a:cubicBezTo>
                  <a:pt x="11955" y="28597"/>
                  <a:pt x="9853" y="27943"/>
                  <a:pt x="8055" y="26799"/>
                </a:cubicBezTo>
                <a:cubicBezTo>
                  <a:pt x="7005" y="25795"/>
                  <a:pt x="6164" y="24604"/>
                  <a:pt x="5534" y="23297"/>
                </a:cubicBezTo>
                <a:cubicBezTo>
                  <a:pt x="5044" y="22316"/>
                  <a:pt x="4647" y="21265"/>
                  <a:pt x="4343" y="20191"/>
                </a:cubicBezTo>
                <a:lnTo>
                  <a:pt x="4343" y="20191"/>
                </a:lnTo>
                <a:cubicBezTo>
                  <a:pt x="5417" y="22269"/>
                  <a:pt x="7075" y="23997"/>
                  <a:pt x="9083" y="25164"/>
                </a:cubicBezTo>
                <a:cubicBezTo>
                  <a:pt x="9104" y="25175"/>
                  <a:pt x="9125" y="25180"/>
                  <a:pt x="9144" y="25180"/>
                </a:cubicBezTo>
                <a:cubicBezTo>
                  <a:pt x="9252" y="25180"/>
                  <a:pt x="9318" y="25034"/>
                  <a:pt x="9200" y="24954"/>
                </a:cubicBezTo>
                <a:cubicBezTo>
                  <a:pt x="6818" y="23530"/>
                  <a:pt x="5020" y="21335"/>
                  <a:pt x="4040" y="18720"/>
                </a:cubicBezTo>
                <a:cubicBezTo>
                  <a:pt x="3409" y="15475"/>
                  <a:pt x="3619" y="12019"/>
                  <a:pt x="5020" y="9124"/>
                </a:cubicBezTo>
                <a:cubicBezTo>
                  <a:pt x="6776" y="5493"/>
                  <a:pt x="10185" y="3277"/>
                  <a:pt x="14053" y="3277"/>
                </a:cubicBezTo>
                <a:close/>
                <a:moveTo>
                  <a:pt x="18445" y="16993"/>
                </a:moveTo>
                <a:lnTo>
                  <a:pt x="18445" y="16993"/>
                </a:lnTo>
                <a:cubicBezTo>
                  <a:pt x="18118" y="18067"/>
                  <a:pt x="17885" y="19187"/>
                  <a:pt x="17698" y="20285"/>
                </a:cubicBezTo>
                <a:cubicBezTo>
                  <a:pt x="17348" y="22923"/>
                  <a:pt x="17488" y="25585"/>
                  <a:pt x="18095" y="28153"/>
                </a:cubicBezTo>
                <a:cubicBezTo>
                  <a:pt x="17115" y="28433"/>
                  <a:pt x="16087" y="28597"/>
                  <a:pt x="15037" y="28643"/>
                </a:cubicBezTo>
                <a:cubicBezTo>
                  <a:pt x="15270" y="27966"/>
                  <a:pt x="15037" y="26869"/>
                  <a:pt x="14967" y="26402"/>
                </a:cubicBezTo>
                <a:cubicBezTo>
                  <a:pt x="14873" y="25935"/>
                  <a:pt x="14780" y="25491"/>
                  <a:pt x="14640" y="25048"/>
                </a:cubicBezTo>
                <a:cubicBezTo>
                  <a:pt x="14500" y="24207"/>
                  <a:pt x="14266" y="23390"/>
                  <a:pt x="13916" y="22643"/>
                </a:cubicBezTo>
                <a:cubicBezTo>
                  <a:pt x="13332" y="20938"/>
                  <a:pt x="12468" y="19374"/>
                  <a:pt x="11371" y="17973"/>
                </a:cubicBezTo>
                <a:lnTo>
                  <a:pt x="11464" y="17927"/>
                </a:lnTo>
                <a:cubicBezTo>
                  <a:pt x="11683" y="17846"/>
                  <a:pt x="11910" y="17816"/>
                  <a:pt x="12141" y="17816"/>
                </a:cubicBezTo>
                <a:cubicBezTo>
                  <a:pt x="12651" y="17816"/>
                  <a:pt x="13177" y="17963"/>
                  <a:pt x="13659" y="18043"/>
                </a:cubicBezTo>
                <a:cubicBezTo>
                  <a:pt x="14067" y="18136"/>
                  <a:pt x="14481" y="18181"/>
                  <a:pt x="14896" y="18181"/>
                </a:cubicBezTo>
                <a:cubicBezTo>
                  <a:pt x="15527" y="18181"/>
                  <a:pt x="16159" y="18077"/>
                  <a:pt x="16764" y="17880"/>
                </a:cubicBezTo>
                <a:cubicBezTo>
                  <a:pt x="17371" y="17670"/>
                  <a:pt x="17955" y="17366"/>
                  <a:pt x="18445" y="16993"/>
                </a:cubicBezTo>
                <a:close/>
                <a:moveTo>
                  <a:pt x="18189" y="28480"/>
                </a:moveTo>
                <a:cubicBezTo>
                  <a:pt x="18189" y="28527"/>
                  <a:pt x="18212" y="28573"/>
                  <a:pt x="18235" y="28620"/>
                </a:cubicBezTo>
                <a:cubicBezTo>
                  <a:pt x="17395" y="28830"/>
                  <a:pt x="16531" y="28970"/>
                  <a:pt x="15667" y="28994"/>
                </a:cubicBezTo>
                <a:lnTo>
                  <a:pt x="14803" y="29040"/>
                </a:lnTo>
                <a:cubicBezTo>
                  <a:pt x="14803" y="29040"/>
                  <a:pt x="14826" y="29017"/>
                  <a:pt x="14826" y="29017"/>
                </a:cubicBezTo>
                <a:lnTo>
                  <a:pt x="14850" y="28994"/>
                </a:lnTo>
                <a:cubicBezTo>
                  <a:pt x="15970" y="28970"/>
                  <a:pt x="17091" y="28807"/>
                  <a:pt x="18189" y="28480"/>
                </a:cubicBezTo>
                <a:close/>
                <a:moveTo>
                  <a:pt x="9550" y="27990"/>
                </a:moveTo>
                <a:cubicBezTo>
                  <a:pt x="10951" y="28597"/>
                  <a:pt x="12468" y="28947"/>
                  <a:pt x="14009" y="28994"/>
                </a:cubicBezTo>
                <a:lnTo>
                  <a:pt x="13963" y="29087"/>
                </a:lnTo>
                <a:cubicBezTo>
                  <a:pt x="13663" y="29097"/>
                  <a:pt x="13359" y="29102"/>
                  <a:pt x="13054" y="29102"/>
                </a:cubicBezTo>
                <a:cubicBezTo>
                  <a:pt x="12624" y="29102"/>
                  <a:pt x="12192" y="29091"/>
                  <a:pt x="11768" y="29064"/>
                </a:cubicBezTo>
                <a:cubicBezTo>
                  <a:pt x="10974" y="28807"/>
                  <a:pt x="10227" y="28457"/>
                  <a:pt x="9550" y="28013"/>
                </a:cubicBezTo>
                <a:lnTo>
                  <a:pt x="9550" y="27990"/>
                </a:lnTo>
                <a:close/>
                <a:moveTo>
                  <a:pt x="15597" y="29414"/>
                </a:moveTo>
                <a:lnTo>
                  <a:pt x="15597" y="29414"/>
                </a:lnTo>
                <a:cubicBezTo>
                  <a:pt x="15177" y="29484"/>
                  <a:pt x="14733" y="29507"/>
                  <a:pt x="14313" y="29507"/>
                </a:cubicBezTo>
                <a:cubicBezTo>
                  <a:pt x="14733" y="29461"/>
                  <a:pt x="15177" y="29437"/>
                  <a:pt x="15597" y="29414"/>
                </a:cubicBezTo>
                <a:close/>
                <a:moveTo>
                  <a:pt x="6818" y="27756"/>
                </a:moveTo>
                <a:lnTo>
                  <a:pt x="6818" y="27756"/>
                </a:lnTo>
                <a:cubicBezTo>
                  <a:pt x="7425" y="28246"/>
                  <a:pt x="8102" y="28643"/>
                  <a:pt x="8826" y="28877"/>
                </a:cubicBezTo>
                <a:cubicBezTo>
                  <a:pt x="9433" y="29087"/>
                  <a:pt x="10040" y="29250"/>
                  <a:pt x="10647" y="29344"/>
                </a:cubicBezTo>
                <a:cubicBezTo>
                  <a:pt x="11894" y="29783"/>
                  <a:pt x="13206" y="29997"/>
                  <a:pt x="14525" y="29997"/>
                </a:cubicBezTo>
                <a:cubicBezTo>
                  <a:pt x="14960" y="29997"/>
                  <a:pt x="15396" y="29974"/>
                  <a:pt x="15830" y="29928"/>
                </a:cubicBezTo>
                <a:lnTo>
                  <a:pt x="15830" y="29928"/>
                </a:lnTo>
                <a:cubicBezTo>
                  <a:pt x="15192" y="30048"/>
                  <a:pt x="14529" y="30118"/>
                  <a:pt x="13868" y="30118"/>
                </a:cubicBezTo>
                <a:cubicBezTo>
                  <a:pt x="13634" y="30118"/>
                  <a:pt x="13401" y="30109"/>
                  <a:pt x="13169" y="30091"/>
                </a:cubicBezTo>
                <a:cubicBezTo>
                  <a:pt x="13161" y="30090"/>
                  <a:pt x="13153" y="30090"/>
                  <a:pt x="13146" y="30090"/>
                </a:cubicBezTo>
                <a:cubicBezTo>
                  <a:pt x="12912" y="30090"/>
                  <a:pt x="12920" y="30442"/>
                  <a:pt x="13169" y="30465"/>
                </a:cubicBezTo>
                <a:cubicBezTo>
                  <a:pt x="13413" y="30481"/>
                  <a:pt x="13658" y="30490"/>
                  <a:pt x="13903" y="30490"/>
                </a:cubicBezTo>
                <a:cubicBezTo>
                  <a:pt x="15017" y="30490"/>
                  <a:pt x="16136" y="30314"/>
                  <a:pt x="17208" y="29951"/>
                </a:cubicBezTo>
                <a:lnTo>
                  <a:pt x="17208" y="29951"/>
                </a:lnTo>
                <a:cubicBezTo>
                  <a:pt x="16531" y="30231"/>
                  <a:pt x="15830" y="30465"/>
                  <a:pt x="15107" y="30651"/>
                </a:cubicBezTo>
                <a:cubicBezTo>
                  <a:pt x="14692" y="30695"/>
                  <a:pt x="14275" y="30716"/>
                  <a:pt x="13855" y="30716"/>
                </a:cubicBezTo>
                <a:cubicBezTo>
                  <a:pt x="13163" y="30716"/>
                  <a:pt x="12465" y="30660"/>
                  <a:pt x="11768" y="30558"/>
                </a:cubicBezTo>
                <a:cubicBezTo>
                  <a:pt x="11861" y="30465"/>
                  <a:pt x="11955" y="30371"/>
                  <a:pt x="12071" y="30278"/>
                </a:cubicBezTo>
                <a:cubicBezTo>
                  <a:pt x="12130" y="30239"/>
                  <a:pt x="12090" y="30150"/>
                  <a:pt x="12035" y="30150"/>
                </a:cubicBezTo>
                <a:cubicBezTo>
                  <a:pt x="12024" y="30150"/>
                  <a:pt x="12013" y="30153"/>
                  <a:pt x="12001" y="30161"/>
                </a:cubicBezTo>
                <a:cubicBezTo>
                  <a:pt x="11838" y="30254"/>
                  <a:pt x="11698" y="30371"/>
                  <a:pt x="11581" y="30511"/>
                </a:cubicBezTo>
                <a:lnTo>
                  <a:pt x="11371" y="30488"/>
                </a:lnTo>
                <a:cubicBezTo>
                  <a:pt x="11301" y="30324"/>
                  <a:pt x="11231" y="30161"/>
                  <a:pt x="11184" y="29998"/>
                </a:cubicBezTo>
                <a:cubicBezTo>
                  <a:pt x="11175" y="29960"/>
                  <a:pt x="11150" y="29945"/>
                  <a:pt x="11125" y="29945"/>
                </a:cubicBezTo>
                <a:cubicBezTo>
                  <a:pt x="11086" y="29945"/>
                  <a:pt x="11044" y="29979"/>
                  <a:pt x="11044" y="30021"/>
                </a:cubicBezTo>
                <a:cubicBezTo>
                  <a:pt x="11091" y="30161"/>
                  <a:pt x="11137" y="30301"/>
                  <a:pt x="11184" y="30441"/>
                </a:cubicBezTo>
                <a:cubicBezTo>
                  <a:pt x="10554" y="30301"/>
                  <a:pt x="9947" y="30114"/>
                  <a:pt x="9340" y="29881"/>
                </a:cubicBezTo>
                <a:cubicBezTo>
                  <a:pt x="8406" y="29297"/>
                  <a:pt x="7565" y="28573"/>
                  <a:pt x="6818" y="27756"/>
                </a:cubicBezTo>
                <a:close/>
                <a:moveTo>
                  <a:pt x="11114" y="31025"/>
                </a:moveTo>
                <a:lnTo>
                  <a:pt x="11348" y="31095"/>
                </a:lnTo>
                <a:cubicBezTo>
                  <a:pt x="11305" y="31285"/>
                  <a:pt x="11282" y="31476"/>
                  <a:pt x="11295" y="31666"/>
                </a:cubicBezTo>
                <a:lnTo>
                  <a:pt x="11295" y="31666"/>
                </a:lnTo>
                <a:cubicBezTo>
                  <a:pt x="11196" y="31452"/>
                  <a:pt x="11135" y="31239"/>
                  <a:pt x="11114" y="31025"/>
                </a:cubicBezTo>
                <a:close/>
                <a:moveTo>
                  <a:pt x="19730" y="29507"/>
                </a:moveTo>
                <a:cubicBezTo>
                  <a:pt x="19753" y="29601"/>
                  <a:pt x="19800" y="29671"/>
                  <a:pt x="19823" y="29764"/>
                </a:cubicBezTo>
                <a:cubicBezTo>
                  <a:pt x="19333" y="31025"/>
                  <a:pt x="17395" y="32146"/>
                  <a:pt x="16321" y="32449"/>
                </a:cubicBezTo>
                <a:cubicBezTo>
                  <a:pt x="15875" y="32579"/>
                  <a:pt x="15419" y="32643"/>
                  <a:pt x="14971" y="32643"/>
                </a:cubicBezTo>
                <a:cubicBezTo>
                  <a:pt x="13730" y="32643"/>
                  <a:pt x="12546" y="32149"/>
                  <a:pt x="11791" y="31188"/>
                </a:cubicBezTo>
                <a:lnTo>
                  <a:pt x="11791" y="31188"/>
                </a:lnTo>
                <a:cubicBezTo>
                  <a:pt x="12048" y="31235"/>
                  <a:pt x="12305" y="31258"/>
                  <a:pt x="12562" y="31258"/>
                </a:cubicBezTo>
                <a:cubicBezTo>
                  <a:pt x="12710" y="31266"/>
                  <a:pt x="12857" y="31270"/>
                  <a:pt x="13004" y="31270"/>
                </a:cubicBezTo>
                <a:cubicBezTo>
                  <a:pt x="13714" y="31270"/>
                  <a:pt x="14410" y="31180"/>
                  <a:pt x="15107" y="31025"/>
                </a:cubicBezTo>
                <a:cubicBezTo>
                  <a:pt x="16578" y="30885"/>
                  <a:pt x="18002" y="30465"/>
                  <a:pt x="19309" y="29764"/>
                </a:cubicBezTo>
                <a:lnTo>
                  <a:pt x="19286" y="29764"/>
                </a:lnTo>
                <a:cubicBezTo>
                  <a:pt x="19426" y="29671"/>
                  <a:pt x="19589" y="29601"/>
                  <a:pt x="19730" y="29507"/>
                </a:cubicBezTo>
                <a:close/>
                <a:moveTo>
                  <a:pt x="19356" y="31959"/>
                </a:moveTo>
                <a:lnTo>
                  <a:pt x="19309" y="32029"/>
                </a:lnTo>
                <a:cubicBezTo>
                  <a:pt x="19006" y="32356"/>
                  <a:pt x="18655" y="32613"/>
                  <a:pt x="18259" y="32776"/>
                </a:cubicBezTo>
                <a:cubicBezTo>
                  <a:pt x="18655" y="32566"/>
                  <a:pt x="19029" y="32286"/>
                  <a:pt x="19356" y="31959"/>
                </a:cubicBezTo>
                <a:close/>
                <a:moveTo>
                  <a:pt x="19893" y="30278"/>
                </a:moveTo>
                <a:cubicBezTo>
                  <a:pt x="19893" y="30511"/>
                  <a:pt x="19846" y="30721"/>
                  <a:pt x="19753" y="30931"/>
                </a:cubicBezTo>
                <a:cubicBezTo>
                  <a:pt x="19659" y="30931"/>
                  <a:pt x="19566" y="30955"/>
                  <a:pt x="19496" y="31025"/>
                </a:cubicBezTo>
                <a:cubicBezTo>
                  <a:pt x="19426" y="31048"/>
                  <a:pt x="19403" y="31142"/>
                  <a:pt x="19449" y="31188"/>
                </a:cubicBezTo>
                <a:lnTo>
                  <a:pt x="19473" y="31235"/>
                </a:lnTo>
                <a:cubicBezTo>
                  <a:pt x="19496" y="31258"/>
                  <a:pt x="19496" y="31282"/>
                  <a:pt x="19519" y="31282"/>
                </a:cubicBezTo>
                <a:cubicBezTo>
                  <a:pt x="19426" y="31422"/>
                  <a:pt x="19309" y="31562"/>
                  <a:pt x="19169" y="31679"/>
                </a:cubicBezTo>
                <a:cubicBezTo>
                  <a:pt x="18422" y="32402"/>
                  <a:pt x="17511" y="32916"/>
                  <a:pt x="16507" y="33150"/>
                </a:cubicBezTo>
                <a:cubicBezTo>
                  <a:pt x="16104" y="33246"/>
                  <a:pt x="15594" y="33303"/>
                  <a:pt x="15050" y="33303"/>
                </a:cubicBezTo>
                <a:cubicBezTo>
                  <a:pt x="14147" y="33303"/>
                  <a:pt x="13147" y="33146"/>
                  <a:pt x="12375" y="32753"/>
                </a:cubicBezTo>
                <a:cubicBezTo>
                  <a:pt x="12375" y="32706"/>
                  <a:pt x="12398" y="32683"/>
                  <a:pt x="12398" y="32659"/>
                </a:cubicBezTo>
                <a:cubicBezTo>
                  <a:pt x="12429" y="32597"/>
                  <a:pt x="12377" y="32555"/>
                  <a:pt x="12326" y="32555"/>
                </a:cubicBezTo>
                <a:cubicBezTo>
                  <a:pt x="12300" y="32555"/>
                  <a:pt x="12274" y="32566"/>
                  <a:pt x="12258" y="32589"/>
                </a:cubicBezTo>
                <a:lnTo>
                  <a:pt x="12235" y="32659"/>
                </a:lnTo>
                <a:cubicBezTo>
                  <a:pt x="12095" y="32589"/>
                  <a:pt x="11955" y="32496"/>
                  <a:pt x="11838" y="32402"/>
                </a:cubicBezTo>
                <a:cubicBezTo>
                  <a:pt x="11558" y="32052"/>
                  <a:pt x="11441" y="31585"/>
                  <a:pt x="11488" y="31142"/>
                </a:cubicBezTo>
                <a:lnTo>
                  <a:pt x="11534" y="31142"/>
                </a:lnTo>
                <a:cubicBezTo>
                  <a:pt x="12291" y="32339"/>
                  <a:pt x="13643" y="32909"/>
                  <a:pt x="15052" y="32909"/>
                </a:cubicBezTo>
                <a:cubicBezTo>
                  <a:pt x="15731" y="32909"/>
                  <a:pt x="16423" y="32777"/>
                  <a:pt x="17068" y="32519"/>
                </a:cubicBezTo>
                <a:cubicBezTo>
                  <a:pt x="18142" y="32076"/>
                  <a:pt x="19333" y="31305"/>
                  <a:pt x="19893" y="30278"/>
                </a:cubicBezTo>
                <a:close/>
                <a:moveTo>
                  <a:pt x="19916" y="31679"/>
                </a:moveTo>
                <a:cubicBezTo>
                  <a:pt x="19963" y="31795"/>
                  <a:pt x="19986" y="31935"/>
                  <a:pt x="20033" y="32052"/>
                </a:cubicBezTo>
                <a:lnTo>
                  <a:pt x="20010" y="32099"/>
                </a:lnTo>
                <a:cubicBezTo>
                  <a:pt x="19986" y="32472"/>
                  <a:pt x="19823" y="32846"/>
                  <a:pt x="19543" y="33103"/>
                </a:cubicBezTo>
                <a:cubicBezTo>
                  <a:pt x="19286" y="33406"/>
                  <a:pt x="18982" y="33640"/>
                  <a:pt x="18655" y="33850"/>
                </a:cubicBezTo>
                <a:cubicBezTo>
                  <a:pt x="17955" y="34410"/>
                  <a:pt x="17185" y="34877"/>
                  <a:pt x="16344" y="35228"/>
                </a:cubicBezTo>
                <a:cubicBezTo>
                  <a:pt x="15877" y="35438"/>
                  <a:pt x="15387" y="35554"/>
                  <a:pt x="14873" y="35578"/>
                </a:cubicBezTo>
                <a:cubicBezTo>
                  <a:pt x="14266" y="35484"/>
                  <a:pt x="13682" y="35274"/>
                  <a:pt x="13169" y="34971"/>
                </a:cubicBezTo>
                <a:lnTo>
                  <a:pt x="13099" y="34901"/>
                </a:lnTo>
                <a:cubicBezTo>
                  <a:pt x="13169" y="34831"/>
                  <a:pt x="13262" y="34784"/>
                  <a:pt x="13355" y="34737"/>
                </a:cubicBezTo>
                <a:cubicBezTo>
                  <a:pt x="13419" y="34695"/>
                  <a:pt x="13367" y="34594"/>
                  <a:pt x="13304" y="34594"/>
                </a:cubicBezTo>
                <a:cubicBezTo>
                  <a:pt x="13298" y="34594"/>
                  <a:pt x="13292" y="34595"/>
                  <a:pt x="13285" y="34597"/>
                </a:cubicBezTo>
                <a:cubicBezTo>
                  <a:pt x="13169" y="34644"/>
                  <a:pt x="13052" y="34714"/>
                  <a:pt x="12959" y="34807"/>
                </a:cubicBezTo>
                <a:cubicBezTo>
                  <a:pt x="12795" y="34667"/>
                  <a:pt x="12632" y="34504"/>
                  <a:pt x="12492" y="34340"/>
                </a:cubicBezTo>
                <a:cubicBezTo>
                  <a:pt x="12328" y="34013"/>
                  <a:pt x="12235" y="33640"/>
                  <a:pt x="12281" y="33243"/>
                </a:cubicBezTo>
                <a:lnTo>
                  <a:pt x="12281" y="33243"/>
                </a:lnTo>
                <a:cubicBezTo>
                  <a:pt x="12863" y="33635"/>
                  <a:pt x="13609" y="33753"/>
                  <a:pt x="14359" y="33753"/>
                </a:cubicBezTo>
                <a:cubicBezTo>
                  <a:pt x="14995" y="33753"/>
                  <a:pt x="15634" y="33668"/>
                  <a:pt x="16181" y="33593"/>
                </a:cubicBezTo>
                <a:cubicBezTo>
                  <a:pt x="17558" y="33430"/>
                  <a:pt x="19239" y="33009"/>
                  <a:pt x="19916" y="31679"/>
                </a:cubicBezTo>
                <a:close/>
                <a:moveTo>
                  <a:pt x="19986" y="33103"/>
                </a:moveTo>
                <a:lnTo>
                  <a:pt x="19986" y="33103"/>
                </a:lnTo>
                <a:cubicBezTo>
                  <a:pt x="19659" y="34340"/>
                  <a:pt x="18305" y="35251"/>
                  <a:pt x="16974" y="35554"/>
                </a:cubicBezTo>
                <a:cubicBezTo>
                  <a:pt x="16694" y="35601"/>
                  <a:pt x="16391" y="35648"/>
                  <a:pt x="16111" y="35648"/>
                </a:cubicBezTo>
                <a:cubicBezTo>
                  <a:pt x="16391" y="35554"/>
                  <a:pt x="16671" y="35438"/>
                  <a:pt x="16951" y="35321"/>
                </a:cubicBezTo>
                <a:cubicBezTo>
                  <a:pt x="17862" y="34854"/>
                  <a:pt x="19309" y="34107"/>
                  <a:pt x="19986" y="33103"/>
                </a:cubicBezTo>
                <a:close/>
                <a:moveTo>
                  <a:pt x="19776" y="34224"/>
                </a:moveTo>
                <a:cubicBezTo>
                  <a:pt x="19776" y="34270"/>
                  <a:pt x="19776" y="34294"/>
                  <a:pt x="19800" y="34317"/>
                </a:cubicBezTo>
                <a:cubicBezTo>
                  <a:pt x="19193" y="35041"/>
                  <a:pt x="18352" y="35554"/>
                  <a:pt x="17441" y="35741"/>
                </a:cubicBezTo>
                <a:cubicBezTo>
                  <a:pt x="18329" y="35484"/>
                  <a:pt x="19146" y="34947"/>
                  <a:pt x="19776" y="34224"/>
                </a:cubicBezTo>
                <a:close/>
                <a:moveTo>
                  <a:pt x="20360" y="34550"/>
                </a:moveTo>
                <a:cubicBezTo>
                  <a:pt x="20733" y="35321"/>
                  <a:pt x="20617" y="36232"/>
                  <a:pt x="20080" y="36885"/>
                </a:cubicBezTo>
                <a:cubicBezTo>
                  <a:pt x="20243" y="36418"/>
                  <a:pt x="20337" y="35905"/>
                  <a:pt x="20337" y="35414"/>
                </a:cubicBezTo>
                <a:lnTo>
                  <a:pt x="20313" y="35414"/>
                </a:lnTo>
                <a:cubicBezTo>
                  <a:pt x="20360" y="35134"/>
                  <a:pt x="20383" y="34831"/>
                  <a:pt x="20360" y="34550"/>
                </a:cubicBezTo>
                <a:close/>
                <a:moveTo>
                  <a:pt x="19870" y="34714"/>
                </a:moveTo>
                <a:cubicBezTo>
                  <a:pt x="19893" y="34877"/>
                  <a:pt x="19916" y="35064"/>
                  <a:pt x="19916" y="35228"/>
                </a:cubicBezTo>
                <a:cubicBezTo>
                  <a:pt x="19753" y="36605"/>
                  <a:pt x="18889" y="37796"/>
                  <a:pt x="17301" y="38099"/>
                </a:cubicBezTo>
                <a:lnTo>
                  <a:pt x="17278" y="38123"/>
                </a:lnTo>
                <a:cubicBezTo>
                  <a:pt x="16980" y="38181"/>
                  <a:pt x="16677" y="38210"/>
                  <a:pt x="16374" y="38210"/>
                </a:cubicBezTo>
                <a:cubicBezTo>
                  <a:pt x="15704" y="38210"/>
                  <a:pt x="15033" y="38069"/>
                  <a:pt x="14406" y="37796"/>
                </a:cubicBezTo>
                <a:cubicBezTo>
                  <a:pt x="13869" y="37539"/>
                  <a:pt x="13426" y="37142"/>
                  <a:pt x="13075" y="36675"/>
                </a:cubicBezTo>
                <a:cubicBezTo>
                  <a:pt x="13075" y="36652"/>
                  <a:pt x="13052" y="36605"/>
                  <a:pt x="13052" y="36582"/>
                </a:cubicBezTo>
                <a:cubicBezTo>
                  <a:pt x="13075" y="36418"/>
                  <a:pt x="13122" y="36278"/>
                  <a:pt x="13192" y="36138"/>
                </a:cubicBezTo>
                <a:cubicBezTo>
                  <a:pt x="13223" y="36076"/>
                  <a:pt x="13182" y="36024"/>
                  <a:pt x="13137" y="36024"/>
                </a:cubicBezTo>
                <a:cubicBezTo>
                  <a:pt x="13114" y="36024"/>
                  <a:pt x="13091" y="36037"/>
                  <a:pt x="13075" y="36068"/>
                </a:cubicBezTo>
                <a:cubicBezTo>
                  <a:pt x="13029" y="36138"/>
                  <a:pt x="13005" y="36185"/>
                  <a:pt x="12982" y="36255"/>
                </a:cubicBezTo>
                <a:cubicBezTo>
                  <a:pt x="12959" y="36138"/>
                  <a:pt x="12935" y="36021"/>
                  <a:pt x="12935" y="35905"/>
                </a:cubicBezTo>
                <a:cubicBezTo>
                  <a:pt x="12935" y="35858"/>
                  <a:pt x="12894" y="35835"/>
                  <a:pt x="12853" y="35835"/>
                </a:cubicBezTo>
                <a:cubicBezTo>
                  <a:pt x="12813" y="35835"/>
                  <a:pt x="12772" y="35858"/>
                  <a:pt x="12772" y="35905"/>
                </a:cubicBezTo>
                <a:cubicBezTo>
                  <a:pt x="12772" y="35998"/>
                  <a:pt x="12772" y="36045"/>
                  <a:pt x="12772" y="36115"/>
                </a:cubicBezTo>
                <a:cubicBezTo>
                  <a:pt x="12655" y="35835"/>
                  <a:pt x="12678" y="35484"/>
                  <a:pt x="12818" y="35204"/>
                </a:cubicBezTo>
                <a:cubicBezTo>
                  <a:pt x="12842" y="35228"/>
                  <a:pt x="12865" y="35228"/>
                  <a:pt x="12889" y="35251"/>
                </a:cubicBezTo>
                <a:cubicBezTo>
                  <a:pt x="13332" y="35601"/>
                  <a:pt x="13869" y="35835"/>
                  <a:pt x="14453" y="35858"/>
                </a:cubicBezTo>
                <a:cubicBezTo>
                  <a:pt x="15082" y="36044"/>
                  <a:pt x="15738" y="36142"/>
                  <a:pt x="16392" y="36142"/>
                </a:cubicBezTo>
                <a:cubicBezTo>
                  <a:pt x="16807" y="36142"/>
                  <a:pt x="17221" y="36103"/>
                  <a:pt x="17628" y="36021"/>
                </a:cubicBezTo>
                <a:cubicBezTo>
                  <a:pt x="18492" y="35811"/>
                  <a:pt x="19263" y="35368"/>
                  <a:pt x="19870" y="34714"/>
                </a:cubicBezTo>
                <a:close/>
                <a:moveTo>
                  <a:pt x="19706" y="36955"/>
                </a:moveTo>
                <a:cubicBezTo>
                  <a:pt x="19636" y="37142"/>
                  <a:pt x="19543" y="37329"/>
                  <a:pt x="19449" y="37492"/>
                </a:cubicBezTo>
                <a:lnTo>
                  <a:pt x="19449" y="37516"/>
                </a:lnTo>
                <a:cubicBezTo>
                  <a:pt x="18579" y="38179"/>
                  <a:pt x="17342" y="38580"/>
                  <a:pt x="16176" y="38580"/>
                </a:cubicBezTo>
                <a:cubicBezTo>
                  <a:pt x="15371" y="38580"/>
                  <a:pt x="14601" y="38389"/>
                  <a:pt x="14009" y="37959"/>
                </a:cubicBezTo>
                <a:lnTo>
                  <a:pt x="14009" y="37959"/>
                </a:lnTo>
                <a:cubicBezTo>
                  <a:pt x="14710" y="38310"/>
                  <a:pt x="15480" y="38496"/>
                  <a:pt x="16274" y="38520"/>
                </a:cubicBezTo>
                <a:cubicBezTo>
                  <a:pt x="16307" y="38520"/>
                  <a:pt x="16340" y="38521"/>
                  <a:pt x="16373" y="38521"/>
                </a:cubicBezTo>
                <a:cubicBezTo>
                  <a:pt x="17668" y="38521"/>
                  <a:pt x="18909" y="38072"/>
                  <a:pt x="19683" y="36979"/>
                </a:cubicBezTo>
                <a:cubicBezTo>
                  <a:pt x="19683" y="36979"/>
                  <a:pt x="19683" y="36955"/>
                  <a:pt x="19706" y="36955"/>
                </a:cubicBezTo>
                <a:close/>
                <a:moveTo>
                  <a:pt x="13075" y="37189"/>
                </a:moveTo>
                <a:cubicBezTo>
                  <a:pt x="13099" y="37212"/>
                  <a:pt x="13122" y="37259"/>
                  <a:pt x="13145" y="37282"/>
                </a:cubicBezTo>
                <a:cubicBezTo>
                  <a:pt x="13760" y="38336"/>
                  <a:pt x="15062" y="38848"/>
                  <a:pt x="16356" y="38848"/>
                </a:cubicBezTo>
                <a:cubicBezTo>
                  <a:pt x="16781" y="38848"/>
                  <a:pt x="17206" y="38793"/>
                  <a:pt x="17605" y="38683"/>
                </a:cubicBezTo>
                <a:cubicBezTo>
                  <a:pt x="18118" y="38543"/>
                  <a:pt x="18609" y="38333"/>
                  <a:pt x="19052" y="38076"/>
                </a:cubicBezTo>
                <a:lnTo>
                  <a:pt x="19052" y="38076"/>
                </a:lnTo>
                <a:cubicBezTo>
                  <a:pt x="18702" y="38450"/>
                  <a:pt x="18282" y="38753"/>
                  <a:pt x="17815" y="38963"/>
                </a:cubicBezTo>
                <a:cubicBezTo>
                  <a:pt x="17302" y="39193"/>
                  <a:pt x="16759" y="39305"/>
                  <a:pt x="16215" y="39305"/>
                </a:cubicBezTo>
                <a:cubicBezTo>
                  <a:pt x="15818" y="39305"/>
                  <a:pt x="15421" y="39245"/>
                  <a:pt x="15037" y="39127"/>
                </a:cubicBezTo>
                <a:cubicBezTo>
                  <a:pt x="14149" y="38823"/>
                  <a:pt x="13239" y="38099"/>
                  <a:pt x="13075" y="37189"/>
                </a:cubicBezTo>
                <a:close/>
                <a:moveTo>
                  <a:pt x="13235" y="1"/>
                </a:moveTo>
                <a:cubicBezTo>
                  <a:pt x="12098" y="1"/>
                  <a:pt x="10940" y="229"/>
                  <a:pt x="9783" y="742"/>
                </a:cubicBezTo>
                <a:lnTo>
                  <a:pt x="9410" y="906"/>
                </a:lnTo>
                <a:cubicBezTo>
                  <a:pt x="6094" y="1583"/>
                  <a:pt x="3316" y="3848"/>
                  <a:pt x="2008" y="6976"/>
                </a:cubicBezTo>
                <a:cubicBezTo>
                  <a:pt x="0" y="11646"/>
                  <a:pt x="607" y="17296"/>
                  <a:pt x="2592" y="21849"/>
                </a:cubicBezTo>
                <a:cubicBezTo>
                  <a:pt x="2825" y="22409"/>
                  <a:pt x="3082" y="22970"/>
                  <a:pt x="3386" y="23530"/>
                </a:cubicBezTo>
                <a:cubicBezTo>
                  <a:pt x="3876" y="25141"/>
                  <a:pt x="4693" y="26612"/>
                  <a:pt x="5767" y="27896"/>
                </a:cubicBezTo>
                <a:cubicBezTo>
                  <a:pt x="6725" y="28947"/>
                  <a:pt x="7915" y="29764"/>
                  <a:pt x="9223" y="30278"/>
                </a:cubicBezTo>
                <a:cubicBezTo>
                  <a:pt x="9760" y="30558"/>
                  <a:pt x="10344" y="30815"/>
                  <a:pt x="10927" y="30978"/>
                </a:cubicBezTo>
                <a:cubicBezTo>
                  <a:pt x="10904" y="31562"/>
                  <a:pt x="11137" y="32122"/>
                  <a:pt x="11581" y="32519"/>
                </a:cubicBezTo>
                <a:cubicBezTo>
                  <a:pt x="11651" y="32613"/>
                  <a:pt x="11698" y="32706"/>
                  <a:pt x="11791" y="32799"/>
                </a:cubicBezTo>
                <a:cubicBezTo>
                  <a:pt x="11885" y="32916"/>
                  <a:pt x="11978" y="33009"/>
                  <a:pt x="12095" y="33103"/>
                </a:cubicBezTo>
                <a:cubicBezTo>
                  <a:pt x="12071" y="33220"/>
                  <a:pt x="12071" y="33360"/>
                  <a:pt x="12071" y="33523"/>
                </a:cubicBezTo>
                <a:cubicBezTo>
                  <a:pt x="12071" y="33476"/>
                  <a:pt x="12048" y="33430"/>
                  <a:pt x="12025" y="33360"/>
                </a:cubicBezTo>
                <a:cubicBezTo>
                  <a:pt x="12025" y="33331"/>
                  <a:pt x="11998" y="33311"/>
                  <a:pt x="11972" y="33311"/>
                </a:cubicBezTo>
                <a:cubicBezTo>
                  <a:pt x="11956" y="33311"/>
                  <a:pt x="11940" y="33319"/>
                  <a:pt x="11931" y="33336"/>
                </a:cubicBezTo>
                <a:cubicBezTo>
                  <a:pt x="11861" y="33336"/>
                  <a:pt x="11815" y="33360"/>
                  <a:pt x="11838" y="33430"/>
                </a:cubicBezTo>
                <a:cubicBezTo>
                  <a:pt x="11885" y="33593"/>
                  <a:pt x="11931" y="33733"/>
                  <a:pt x="12001" y="33873"/>
                </a:cubicBezTo>
                <a:cubicBezTo>
                  <a:pt x="12071" y="34060"/>
                  <a:pt x="12165" y="34224"/>
                  <a:pt x="12281" y="34387"/>
                </a:cubicBezTo>
                <a:cubicBezTo>
                  <a:pt x="12398" y="34644"/>
                  <a:pt x="12538" y="34854"/>
                  <a:pt x="12725" y="35064"/>
                </a:cubicBezTo>
                <a:cubicBezTo>
                  <a:pt x="12468" y="35601"/>
                  <a:pt x="12492" y="36255"/>
                  <a:pt x="12818" y="36792"/>
                </a:cubicBezTo>
                <a:cubicBezTo>
                  <a:pt x="12592" y="38481"/>
                  <a:pt x="14892" y="39534"/>
                  <a:pt x="16543" y="39534"/>
                </a:cubicBezTo>
                <a:cubicBezTo>
                  <a:pt x="16763" y="39534"/>
                  <a:pt x="16972" y="39515"/>
                  <a:pt x="17161" y="39477"/>
                </a:cubicBezTo>
                <a:cubicBezTo>
                  <a:pt x="18282" y="39220"/>
                  <a:pt x="19216" y="38520"/>
                  <a:pt x="19776" y="37539"/>
                </a:cubicBezTo>
                <a:cubicBezTo>
                  <a:pt x="20850" y="36675"/>
                  <a:pt x="21504" y="35484"/>
                  <a:pt x="20500" y="34224"/>
                </a:cubicBezTo>
                <a:cubicBezTo>
                  <a:pt x="20477" y="34200"/>
                  <a:pt x="20447" y="34189"/>
                  <a:pt x="20421" y="34189"/>
                </a:cubicBezTo>
                <a:cubicBezTo>
                  <a:pt x="20395" y="34189"/>
                  <a:pt x="20372" y="34200"/>
                  <a:pt x="20360" y="34224"/>
                </a:cubicBezTo>
                <a:cubicBezTo>
                  <a:pt x="20360" y="34177"/>
                  <a:pt x="20337" y="34154"/>
                  <a:pt x="20337" y="34107"/>
                </a:cubicBezTo>
                <a:cubicBezTo>
                  <a:pt x="20897" y="33196"/>
                  <a:pt x="20990" y="32122"/>
                  <a:pt x="20173" y="31142"/>
                </a:cubicBezTo>
                <a:cubicBezTo>
                  <a:pt x="20150" y="31142"/>
                  <a:pt x="20150" y="31118"/>
                  <a:pt x="20126" y="31118"/>
                </a:cubicBezTo>
                <a:cubicBezTo>
                  <a:pt x="20196" y="30908"/>
                  <a:pt x="20220" y="30675"/>
                  <a:pt x="20220" y="30465"/>
                </a:cubicBezTo>
                <a:cubicBezTo>
                  <a:pt x="20243" y="30208"/>
                  <a:pt x="20220" y="29951"/>
                  <a:pt x="20150" y="29717"/>
                </a:cubicBezTo>
                <a:cubicBezTo>
                  <a:pt x="20196" y="29531"/>
                  <a:pt x="20220" y="29344"/>
                  <a:pt x="20220" y="29157"/>
                </a:cubicBezTo>
                <a:cubicBezTo>
                  <a:pt x="20570" y="28924"/>
                  <a:pt x="20897" y="28667"/>
                  <a:pt x="21200" y="28387"/>
                </a:cubicBezTo>
                <a:cubicBezTo>
                  <a:pt x="22975" y="27429"/>
                  <a:pt x="24703" y="26309"/>
                  <a:pt x="25777" y="24557"/>
                </a:cubicBezTo>
                <a:cubicBezTo>
                  <a:pt x="26967" y="22526"/>
                  <a:pt x="27201" y="20075"/>
                  <a:pt x="27061" y="17786"/>
                </a:cubicBezTo>
                <a:cubicBezTo>
                  <a:pt x="27084" y="17319"/>
                  <a:pt x="27108" y="16876"/>
                  <a:pt x="27108" y="16409"/>
                </a:cubicBezTo>
                <a:cubicBezTo>
                  <a:pt x="27084" y="15545"/>
                  <a:pt x="27037" y="14704"/>
                  <a:pt x="26897" y="13864"/>
                </a:cubicBezTo>
                <a:cubicBezTo>
                  <a:pt x="26874" y="11856"/>
                  <a:pt x="26337" y="9895"/>
                  <a:pt x="25380" y="8144"/>
                </a:cubicBezTo>
                <a:cubicBezTo>
                  <a:pt x="24446" y="6556"/>
                  <a:pt x="23185" y="5155"/>
                  <a:pt x="21691" y="4058"/>
                </a:cubicBezTo>
                <a:cubicBezTo>
                  <a:pt x="19374" y="1758"/>
                  <a:pt x="16388" y="1"/>
                  <a:pt x="13235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789;p37">
            <a:extLst>
              <a:ext uri="{FF2B5EF4-FFF2-40B4-BE49-F238E27FC236}">
                <a16:creationId xmlns:a16="http://schemas.microsoft.com/office/drawing/2014/main" id="{98F30A5C-38C1-495D-9B8C-B30ACC23ABBD}"/>
              </a:ext>
            </a:extLst>
          </p:cNvPr>
          <p:cNvSpPr/>
          <p:nvPr/>
        </p:nvSpPr>
        <p:spPr>
          <a:xfrm>
            <a:off x="8208937" y="952740"/>
            <a:ext cx="75122" cy="95205"/>
          </a:xfrm>
          <a:custGeom>
            <a:avLst/>
            <a:gdLst/>
            <a:ahLst/>
            <a:cxnLst/>
            <a:rect l="l" t="t" r="r" b="b"/>
            <a:pathLst>
              <a:path w="4395" h="5570" extrusionOk="0">
                <a:moveTo>
                  <a:pt x="3507" y="370"/>
                </a:moveTo>
                <a:cubicBezTo>
                  <a:pt x="3588" y="370"/>
                  <a:pt x="3583" y="433"/>
                  <a:pt x="3505" y="557"/>
                </a:cubicBezTo>
                <a:cubicBezTo>
                  <a:pt x="3575" y="814"/>
                  <a:pt x="3038" y="1631"/>
                  <a:pt x="2922" y="1911"/>
                </a:cubicBezTo>
                <a:cubicBezTo>
                  <a:pt x="2828" y="2122"/>
                  <a:pt x="2712" y="2332"/>
                  <a:pt x="2595" y="2542"/>
                </a:cubicBezTo>
                <a:lnTo>
                  <a:pt x="2478" y="2729"/>
                </a:lnTo>
                <a:cubicBezTo>
                  <a:pt x="2058" y="3289"/>
                  <a:pt x="1567" y="3803"/>
                  <a:pt x="1054" y="4270"/>
                </a:cubicBezTo>
                <a:cubicBezTo>
                  <a:pt x="1544" y="3382"/>
                  <a:pt x="2011" y="2472"/>
                  <a:pt x="2455" y="1561"/>
                </a:cubicBezTo>
                <a:lnTo>
                  <a:pt x="2758" y="1164"/>
                </a:lnTo>
                <a:cubicBezTo>
                  <a:pt x="2922" y="907"/>
                  <a:pt x="3108" y="651"/>
                  <a:pt x="3319" y="417"/>
                </a:cubicBezTo>
                <a:cubicBezTo>
                  <a:pt x="3404" y="386"/>
                  <a:pt x="3466" y="370"/>
                  <a:pt x="3507" y="370"/>
                </a:cubicBezTo>
                <a:close/>
                <a:moveTo>
                  <a:pt x="3684" y="1"/>
                </a:moveTo>
                <a:cubicBezTo>
                  <a:pt x="3350" y="1"/>
                  <a:pt x="3096" y="230"/>
                  <a:pt x="2875" y="511"/>
                </a:cubicBezTo>
                <a:cubicBezTo>
                  <a:pt x="2848" y="456"/>
                  <a:pt x="2789" y="418"/>
                  <a:pt x="2731" y="418"/>
                </a:cubicBezTo>
                <a:cubicBezTo>
                  <a:pt x="2689" y="418"/>
                  <a:pt x="2648" y="438"/>
                  <a:pt x="2618" y="487"/>
                </a:cubicBezTo>
                <a:cubicBezTo>
                  <a:pt x="2338" y="1118"/>
                  <a:pt x="2011" y="1725"/>
                  <a:pt x="1638" y="2308"/>
                </a:cubicBezTo>
                <a:lnTo>
                  <a:pt x="727" y="3569"/>
                </a:lnTo>
                <a:cubicBezTo>
                  <a:pt x="610" y="3733"/>
                  <a:pt x="493" y="3896"/>
                  <a:pt x="353" y="4036"/>
                </a:cubicBezTo>
                <a:cubicBezTo>
                  <a:pt x="330" y="4059"/>
                  <a:pt x="330" y="4106"/>
                  <a:pt x="330" y="4130"/>
                </a:cubicBezTo>
                <a:lnTo>
                  <a:pt x="50" y="4526"/>
                </a:lnTo>
                <a:cubicBezTo>
                  <a:pt x="0" y="4592"/>
                  <a:pt x="68" y="4659"/>
                  <a:pt x="136" y="4659"/>
                </a:cubicBezTo>
                <a:cubicBezTo>
                  <a:pt x="164" y="4659"/>
                  <a:pt x="193" y="4647"/>
                  <a:pt x="213" y="4620"/>
                </a:cubicBezTo>
                <a:lnTo>
                  <a:pt x="564" y="4153"/>
                </a:lnTo>
                <a:cubicBezTo>
                  <a:pt x="750" y="3966"/>
                  <a:pt x="914" y="3779"/>
                  <a:pt x="1077" y="3569"/>
                </a:cubicBezTo>
                <a:lnTo>
                  <a:pt x="1077" y="3569"/>
                </a:lnTo>
                <a:cubicBezTo>
                  <a:pt x="844" y="4013"/>
                  <a:pt x="610" y="4456"/>
                  <a:pt x="377" y="4853"/>
                </a:cubicBezTo>
                <a:cubicBezTo>
                  <a:pt x="291" y="4973"/>
                  <a:pt x="381" y="5093"/>
                  <a:pt x="491" y="5093"/>
                </a:cubicBezTo>
                <a:cubicBezTo>
                  <a:pt x="531" y="5093"/>
                  <a:pt x="573" y="5077"/>
                  <a:pt x="610" y="5040"/>
                </a:cubicBezTo>
                <a:cubicBezTo>
                  <a:pt x="960" y="4760"/>
                  <a:pt x="1287" y="4433"/>
                  <a:pt x="1614" y="4130"/>
                </a:cubicBezTo>
                <a:lnTo>
                  <a:pt x="1614" y="4130"/>
                </a:lnTo>
                <a:lnTo>
                  <a:pt x="867" y="5367"/>
                </a:lnTo>
                <a:cubicBezTo>
                  <a:pt x="803" y="5479"/>
                  <a:pt x="893" y="5570"/>
                  <a:pt x="986" y="5570"/>
                </a:cubicBezTo>
                <a:cubicBezTo>
                  <a:pt x="1028" y="5570"/>
                  <a:pt x="1071" y="5551"/>
                  <a:pt x="1101" y="5507"/>
                </a:cubicBezTo>
                <a:cubicBezTo>
                  <a:pt x="1684" y="4690"/>
                  <a:pt x="2221" y="3826"/>
                  <a:pt x="2688" y="2939"/>
                </a:cubicBezTo>
                <a:lnTo>
                  <a:pt x="2688" y="2915"/>
                </a:lnTo>
                <a:cubicBezTo>
                  <a:pt x="3342" y="2075"/>
                  <a:pt x="3902" y="1188"/>
                  <a:pt x="4346" y="230"/>
                </a:cubicBezTo>
                <a:cubicBezTo>
                  <a:pt x="4394" y="118"/>
                  <a:pt x="4310" y="28"/>
                  <a:pt x="4222" y="28"/>
                </a:cubicBezTo>
                <a:cubicBezTo>
                  <a:pt x="4182" y="28"/>
                  <a:pt x="4142" y="46"/>
                  <a:pt x="4112" y="90"/>
                </a:cubicBezTo>
                <a:lnTo>
                  <a:pt x="3739" y="674"/>
                </a:lnTo>
                <a:cubicBezTo>
                  <a:pt x="3809" y="511"/>
                  <a:pt x="3879" y="347"/>
                  <a:pt x="3949" y="160"/>
                </a:cubicBezTo>
                <a:cubicBezTo>
                  <a:pt x="3972" y="90"/>
                  <a:pt x="3926" y="20"/>
                  <a:pt x="3856" y="20"/>
                </a:cubicBezTo>
                <a:cubicBezTo>
                  <a:pt x="3796" y="7"/>
                  <a:pt x="3739" y="1"/>
                  <a:pt x="368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790;p37">
            <a:extLst>
              <a:ext uri="{FF2B5EF4-FFF2-40B4-BE49-F238E27FC236}">
                <a16:creationId xmlns:a16="http://schemas.microsoft.com/office/drawing/2014/main" id="{DA0A07F2-2A7C-4359-A32A-5FB1C4EC1250}"/>
              </a:ext>
            </a:extLst>
          </p:cNvPr>
          <p:cNvSpPr/>
          <p:nvPr/>
        </p:nvSpPr>
        <p:spPr>
          <a:xfrm>
            <a:off x="8078530" y="831666"/>
            <a:ext cx="117494" cy="63516"/>
          </a:xfrm>
          <a:custGeom>
            <a:avLst/>
            <a:gdLst/>
            <a:ahLst/>
            <a:cxnLst/>
            <a:rect l="l" t="t" r="r" b="b"/>
            <a:pathLst>
              <a:path w="6874" h="3716" extrusionOk="0">
                <a:moveTo>
                  <a:pt x="2376" y="2237"/>
                </a:moveTo>
                <a:lnTo>
                  <a:pt x="2376" y="2237"/>
                </a:lnTo>
                <a:cubicBezTo>
                  <a:pt x="1769" y="2517"/>
                  <a:pt x="1138" y="2774"/>
                  <a:pt x="508" y="3007"/>
                </a:cubicBezTo>
                <a:cubicBezTo>
                  <a:pt x="531" y="2960"/>
                  <a:pt x="578" y="2914"/>
                  <a:pt x="625" y="2890"/>
                </a:cubicBezTo>
                <a:lnTo>
                  <a:pt x="648" y="2890"/>
                </a:lnTo>
                <a:lnTo>
                  <a:pt x="1862" y="2377"/>
                </a:lnTo>
                <a:lnTo>
                  <a:pt x="2026" y="2330"/>
                </a:lnTo>
                <a:lnTo>
                  <a:pt x="2376" y="2237"/>
                </a:lnTo>
                <a:close/>
                <a:moveTo>
                  <a:pt x="6294" y="1"/>
                </a:moveTo>
                <a:cubicBezTo>
                  <a:pt x="6265" y="1"/>
                  <a:pt x="6235" y="7"/>
                  <a:pt x="6205" y="19"/>
                </a:cubicBezTo>
                <a:lnTo>
                  <a:pt x="1605" y="2097"/>
                </a:lnTo>
                <a:cubicBezTo>
                  <a:pt x="928" y="2283"/>
                  <a:pt x="228" y="2517"/>
                  <a:pt x="41" y="3264"/>
                </a:cubicBezTo>
                <a:cubicBezTo>
                  <a:pt x="1" y="3345"/>
                  <a:pt x="82" y="3460"/>
                  <a:pt x="180" y="3460"/>
                </a:cubicBezTo>
                <a:cubicBezTo>
                  <a:pt x="196" y="3460"/>
                  <a:pt x="212" y="3457"/>
                  <a:pt x="228" y="3451"/>
                </a:cubicBezTo>
                <a:cubicBezTo>
                  <a:pt x="531" y="3357"/>
                  <a:pt x="811" y="3241"/>
                  <a:pt x="1115" y="3124"/>
                </a:cubicBezTo>
                <a:cubicBezTo>
                  <a:pt x="1132" y="3158"/>
                  <a:pt x="1174" y="3180"/>
                  <a:pt x="1223" y="3180"/>
                </a:cubicBezTo>
                <a:cubicBezTo>
                  <a:pt x="1241" y="3180"/>
                  <a:pt x="1260" y="3177"/>
                  <a:pt x="1278" y="3171"/>
                </a:cubicBezTo>
                <a:cubicBezTo>
                  <a:pt x="2889" y="2680"/>
                  <a:pt x="4407" y="1886"/>
                  <a:pt x="5738" y="859"/>
                </a:cubicBezTo>
                <a:lnTo>
                  <a:pt x="5761" y="836"/>
                </a:lnTo>
                <a:cubicBezTo>
                  <a:pt x="5808" y="812"/>
                  <a:pt x="5831" y="766"/>
                  <a:pt x="5831" y="719"/>
                </a:cubicBezTo>
                <a:lnTo>
                  <a:pt x="6228" y="556"/>
                </a:lnTo>
                <a:lnTo>
                  <a:pt x="6228" y="556"/>
                </a:lnTo>
                <a:cubicBezTo>
                  <a:pt x="5178" y="1770"/>
                  <a:pt x="3917" y="2774"/>
                  <a:pt x="2493" y="3544"/>
                </a:cubicBezTo>
                <a:cubicBezTo>
                  <a:pt x="2431" y="3585"/>
                  <a:pt x="2459" y="3716"/>
                  <a:pt x="2530" y="3716"/>
                </a:cubicBezTo>
                <a:cubicBezTo>
                  <a:pt x="2540" y="3716"/>
                  <a:pt x="2551" y="3713"/>
                  <a:pt x="2563" y="3708"/>
                </a:cubicBezTo>
                <a:lnTo>
                  <a:pt x="2703" y="3661"/>
                </a:lnTo>
                <a:cubicBezTo>
                  <a:pt x="2749" y="3661"/>
                  <a:pt x="2773" y="3614"/>
                  <a:pt x="2749" y="3568"/>
                </a:cubicBezTo>
                <a:lnTo>
                  <a:pt x="2749" y="3568"/>
                </a:lnTo>
                <a:cubicBezTo>
                  <a:pt x="2774" y="3574"/>
                  <a:pt x="2799" y="3577"/>
                  <a:pt x="2824" y="3577"/>
                </a:cubicBezTo>
                <a:cubicBezTo>
                  <a:pt x="2891" y="3577"/>
                  <a:pt x="2955" y="3555"/>
                  <a:pt x="3006" y="3521"/>
                </a:cubicBezTo>
                <a:cubicBezTo>
                  <a:pt x="3100" y="3474"/>
                  <a:pt x="3193" y="3427"/>
                  <a:pt x="3286" y="3381"/>
                </a:cubicBezTo>
                <a:cubicBezTo>
                  <a:pt x="3496" y="3241"/>
                  <a:pt x="3707" y="3124"/>
                  <a:pt x="3917" y="2984"/>
                </a:cubicBezTo>
                <a:cubicBezTo>
                  <a:pt x="4267" y="2750"/>
                  <a:pt x="4594" y="2517"/>
                  <a:pt x="4921" y="2260"/>
                </a:cubicBezTo>
                <a:cubicBezTo>
                  <a:pt x="5621" y="1676"/>
                  <a:pt x="6252" y="999"/>
                  <a:pt x="6812" y="275"/>
                </a:cubicBezTo>
                <a:cubicBezTo>
                  <a:pt x="6873" y="193"/>
                  <a:pt x="6791" y="57"/>
                  <a:pt x="6690" y="57"/>
                </a:cubicBezTo>
                <a:cubicBezTo>
                  <a:pt x="6677" y="57"/>
                  <a:pt x="6663" y="60"/>
                  <a:pt x="6648" y="65"/>
                </a:cubicBezTo>
                <a:lnTo>
                  <a:pt x="6462" y="135"/>
                </a:lnTo>
                <a:cubicBezTo>
                  <a:pt x="6444" y="49"/>
                  <a:pt x="6376" y="1"/>
                  <a:pt x="629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791;p37">
            <a:extLst>
              <a:ext uri="{FF2B5EF4-FFF2-40B4-BE49-F238E27FC236}">
                <a16:creationId xmlns:a16="http://schemas.microsoft.com/office/drawing/2014/main" id="{D5731F8B-1568-43A3-A0FA-F1CF1AFF3B12}"/>
              </a:ext>
            </a:extLst>
          </p:cNvPr>
          <p:cNvSpPr/>
          <p:nvPr/>
        </p:nvSpPr>
        <p:spPr>
          <a:xfrm>
            <a:off x="7979052" y="617087"/>
            <a:ext cx="143663" cy="50919"/>
          </a:xfrm>
          <a:custGeom>
            <a:avLst/>
            <a:gdLst/>
            <a:ahLst/>
            <a:cxnLst/>
            <a:rect l="l" t="t" r="r" b="b"/>
            <a:pathLst>
              <a:path w="8405" h="2979" extrusionOk="0">
                <a:moveTo>
                  <a:pt x="7531" y="0"/>
                </a:moveTo>
                <a:cubicBezTo>
                  <a:pt x="7512" y="0"/>
                  <a:pt x="7492" y="4"/>
                  <a:pt x="7472" y="11"/>
                </a:cubicBezTo>
                <a:cubicBezTo>
                  <a:pt x="6468" y="245"/>
                  <a:pt x="5417" y="525"/>
                  <a:pt x="4343" y="782"/>
                </a:cubicBezTo>
                <a:cubicBezTo>
                  <a:pt x="3711" y="816"/>
                  <a:pt x="3066" y="838"/>
                  <a:pt x="2427" y="838"/>
                </a:cubicBezTo>
                <a:cubicBezTo>
                  <a:pt x="2193" y="838"/>
                  <a:pt x="1960" y="835"/>
                  <a:pt x="1728" y="828"/>
                </a:cubicBezTo>
                <a:cubicBezTo>
                  <a:pt x="1542" y="828"/>
                  <a:pt x="1495" y="1109"/>
                  <a:pt x="1682" y="1155"/>
                </a:cubicBezTo>
                <a:lnTo>
                  <a:pt x="1868" y="1155"/>
                </a:lnTo>
                <a:cubicBezTo>
                  <a:pt x="1588" y="1179"/>
                  <a:pt x="1314" y="1190"/>
                  <a:pt x="1042" y="1190"/>
                </a:cubicBezTo>
                <a:cubicBezTo>
                  <a:pt x="771" y="1190"/>
                  <a:pt x="503" y="1179"/>
                  <a:pt x="234" y="1155"/>
                </a:cubicBezTo>
                <a:cubicBezTo>
                  <a:pt x="227" y="1155"/>
                  <a:pt x="219" y="1154"/>
                  <a:pt x="212" y="1154"/>
                </a:cubicBezTo>
                <a:cubicBezTo>
                  <a:pt x="1" y="1154"/>
                  <a:pt x="8" y="1482"/>
                  <a:pt x="234" y="1482"/>
                </a:cubicBezTo>
                <a:cubicBezTo>
                  <a:pt x="939" y="1558"/>
                  <a:pt x="1644" y="1594"/>
                  <a:pt x="2349" y="1594"/>
                </a:cubicBezTo>
                <a:cubicBezTo>
                  <a:pt x="3161" y="1594"/>
                  <a:pt x="3974" y="1546"/>
                  <a:pt x="4787" y="1459"/>
                </a:cubicBezTo>
                <a:cubicBezTo>
                  <a:pt x="4834" y="1576"/>
                  <a:pt x="4880" y="1669"/>
                  <a:pt x="4974" y="1762"/>
                </a:cubicBezTo>
                <a:cubicBezTo>
                  <a:pt x="4997" y="1809"/>
                  <a:pt x="5020" y="1809"/>
                  <a:pt x="5067" y="1809"/>
                </a:cubicBezTo>
                <a:cubicBezTo>
                  <a:pt x="4180" y="2183"/>
                  <a:pt x="3293" y="2486"/>
                  <a:pt x="2405" y="2766"/>
                </a:cubicBezTo>
                <a:cubicBezTo>
                  <a:pt x="2274" y="2810"/>
                  <a:pt x="2307" y="2978"/>
                  <a:pt x="2429" y="2978"/>
                </a:cubicBezTo>
                <a:cubicBezTo>
                  <a:pt x="2436" y="2978"/>
                  <a:pt x="2444" y="2978"/>
                  <a:pt x="2452" y="2976"/>
                </a:cubicBezTo>
                <a:cubicBezTo>
                  <a:pt x="4273" y="2486"/>
                  <a:pt x="6024" y="1786"/>
                  <a:pt x="7682" y="875"/>
                </a:cubicBezTo>
                <a:cubicBezTo>
                  <a:pt x="7869" y="782"/>
                  <a:pt x="8056" y="688"/>
                  <a:pt x="8242" y="572"/>
                </a:cubicBezTo>
                <a:cubicBezTo>
                  <a:pt x="8405" y="511"/>
                  <a:pt x="8338" y="274"/>
                  <a:pt x="8195" y="274"/>
                </a:cubicBezTo>
                <a:cubicBezTo>
                  <a:pt x="8174" y="274"/>
                  <a:pt x="8150" y="279"/>
                  <a:pt x="8126" y="291"/>
                </a:cubicBezTo>
                <a:cubicBezTo>
                  <a:pt x="7822" y="338"/>
                  <a:pt x="7565" y="385"/>
                  <a:pt x="7285" y="432"/>
                </a:cubicBezTo>
                <a:lnTo>
                  <a:pt x="7612" y="291"/>
                </a:lnTo>
                <a:cubicBezTo>
                  <a:pt x="7758" y="229"/>
                  <a:pt x="7681" y="0"/>
                  <a:pt x="7531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792;p37">
            <a:extLst>
              <a:ext uri="{FF2B5EF4-FFF2-40B4-BE49-F238E27FC236}">
                <a16:creationId xmlns:a16="http://schemas.microsoft.com/office/drawing/2014/main" id="{51A8B59C-0D5E-44CB-9EDA-0AC00FFA68FC}"/>
              </a:ext>
            </a:extLst>
          </p:cNvPr>
          <p:cNvSpPr/>
          <p:nvPr/>
        </p:nvSpPr>
        <p:spPr>
          <a:xfrm>
            <a:off x="8072017" y="389688"/>
            <a:ext cx="94111" cy="87787"/>
          </a:xfrm>
          <a:custGeom>
            <a:avLst/>
            <a:gdLst/>
            <a:ahLst/>
            <a:cxnLst/>
            <a:rect l="l" t="t" r="r" b="b"/>
            <a:pathLst>
              <a:path w="5506" h="5136" extrusionOk="0">
                <a:moveTo>
                  <a:pt x="788" y="0"/>
                </a:moveTo>
                <a:cubicBezTo>
                  <a:pt x="669" y="0"/>
                  <a:pt x="564" y="191"/>
                  <a:pt x="679" y="287"/>
                </a:cubicBezTo>
                <a:cubicBezTo>
                  <a:pt x="1216" y="754"/>
                  <a:pt x="1729" y="1221"/>
                  <a:pt x="2243" y="1688"/>
                </a:cubicBezTo>
                <a:cubicBezTo>
                  <a:pt x="1613" y="1268"/>
                  <a:pt x="959" y="871"/>
                  <a:pt x="329" y="497"/>
                </a:cubicBezTo>
                <a:cubicBezTo>
                  <a:pt x="302" y="482"/>
                  <a:pt x="276" y="476"/>
                  <a:pt x="250" y="476"/>
                </a:cubicBezTo>
                <a:cubicBezTo>
                  <a:pt x="114" y="476"/>
                  <a:pt x="1" y="656"/>
                  <a:pt x="118" y="754"/>
                </a:cubicBezTo>
                <a:cubicBezTo>
                  <a:pt x="1496" y="1968"/>
                  <a:pt x="2874" y="3229"/>
                  <a:pt x="4274" y="4420"/>
                </a:cubicBezTo>
                <a:cubicBezTo>
                  <a:pt x="3831" y="4209"/>
                  <a:pt x="3387" y="3953"/>
                  <a:pt x="2944" y="3696"/>
                </a:cubicBezTo>
                <a:cubicBezTo>
                  <a:pt x="2596" y="3488"/>
                  <a:pt x="712" y="2430"/>
                  <a:pt x="793" y="2003"/>
                </a:cubicBezTo>
                <a:lnTo>
                  <a:pt x="793" y="2003"/>
                </a:lnTo>
                <a:cubicBezTo>
                  <a:pt x="788" y="2043"/>
                  <a:pt x="828" y="2073"/>
                  <a:pt x="864" y="2073"/>
                </a:cubicBezTo>
                <a:cubicBezTo>
                  <a:pt x="885" y="2073"/>
                  <a:pt x="904" y="2063"/>
                  <a:pt x="912" y="2038"/>
                </a:cubicBezTo>
                <a:lnTo>
                  <a:pt x="959" y="1968"/>
                </a:lnTo>
                <a:cubicBezTo>
                  <a:pt x="982" y="1945"/>
                  <a:pt x="982" y="1898"/>
                  <a:pt x="959" y="1875"/>
                </a:cubicBezTo>
                <a:cubicBezTo>
                  <a:pt x="874" y="1818"/>
                  <a:pt x="849" y="1787"/>
                  <a:pt x="801" y="1787"/>
                </a:cubicBezTo>
                <a:cubicBezTo>
                  <a:pt x="770" y="1787"/>
                  <a:pt x="729" y="1800"/>
                  <a:pt x="655" y="1828"/>
                </a:cubicBezTo>
                <a:cubicBezTo>
                  <a:pt x="632" y="1828"/>
                  <a:pt x="585" y="1851"/>
                  <a:pt x="609" y="1898"/>
                </a:cubicBezTo>
                <a:cubicBezTo>
                  <a:pt x="632" y="2552"/>
                  <a:pt x="1566" y="3019"/>
                  <a:pt x="2056" y="3369"/>
                </a:cubicBezTo>
                <a:cubicBezTo>
                  <a:pt x="3014" y="4046"/>
                  <a:pt x="4018" y="4630"/>
                  <a:pt x="5092" y="5120"/>
                </a:cubicBezTo>
                <a:cubicBezTo>
                  <a:pt x="5113" y="5131"/>
                  <a:pt x="5134" y="5135"/>
                  <a:pt x="5155" y="5135"/>
                </a:cubicBezTo>
                <a:cubicBezTo>
                  <a:pt x="5274" y="5135"/>
                  <a:pt x="5374" y="4986"/>
                  <a:pt x="5255" y="4887"/>
                </a:cubicBezTo>
                <a:cubicBezTo>
                  <a:pt x="4111" y="3836"/>
                  <a:pt x="2944" y="2809"/>
                  <a:pt x="1776" y="1781"/>
                </a:cubicBezTo>
                <a:lnTo>
                  <a:pt x="1776" y="1781"/>
                </a:lnTo>
                <a:cubicBezTo>
                  <a:pt x="2477" y="2225"/>
                  <a:pt x="3154" y="2692"/>
                  <a:pt x="3807" y="3182"/>
                </a:cubicBezTo>
                <a:cubicBezTo>
                  <a:pt x="4204" y="3579"/>
                  <a:pt x="4601" y="3999"/>
                  <a:pt x="5022" y="4396"/>
                </a:cubicBezTo>
                <a:cubicBezTo>
                  <a:pt x="5051" y="4433"/>
                  <a:pt x="5088" y="4449"/>
                  <a:pt x="5124" y="4449"/>
                </a:cubicBezTo>
                <a:cubicBezTo>
                  <a:pt x="5202" y="4449"/>
                  <a:pt x="5278" y="4375"/>
                  <a:pt x="5278" y="4280"/>
                </a:cubicBezTo>
                <a:cubicBezTo>
                  <a:pt x="5287" y="4281"/>
                  <a:pt x="5295" y="4281"/>
                  <a:pt x="5303" y="4281"/>
                </a:cubicBezTo>
                <a:cubicBezTo>
                  <a:pt x="5449" y="4281"/>
                  <a:pt x="5506" y="4088"/>
                  <a:pt x="5395" y="3999"/>
                </a:cubicBezTo>
                <a:cubicBezTo>
                  <a:pt x="3994" y="2598"/>
                  <a:pt x="2500" y="1268"/>
                  <a:pt x="936" y="53"/>
                </a:cubicBezTo>
                <a:lnTo>
                  <a:pt x="912" y="53"/>
                </a:lnTo>
                <a:lnTo>
                  <a:pt x="866" y="30"/>
                </a:lnTo>
                <a:cubicBezTo>
                  <a:pt x="841" y="9"/>
                  <a:pt x="814" y="0"/>
                  <a:pt x="78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793;p37">
            <a:extLst>
              <a:ext uri="{FF2B5EF4-FFF2-40B4-BE49-F238E27FC236}">
                <a16:creationId xmlns:a16="http://schemas.microsoft.com/office/drawing/2014/main" id="{F028D804-29E8-46A7-B4DC-4F49BFF224CF}"/>
              </a:ext>
            </a:extLst>
          </p:cNvPr>
          <p:cNvSpPr/>
          <p:nvPr/>
        </p:nvSpPr>
        <p:spPr>
          <a:xfrm>
            <a:off x="8374934" y="233839"/>
            <a:ext cx="19571" cy="123784"/>
          </a:xfrm>
          <a:custGeom>
            <a:avLst/>
            <a:gdLst/>
            <a:ahLst/>
            <a:cxnLst/>
            <a:rect l="l" t="t" r="r" b="b"/>
            <a:pathLst>
              <a:path w="1145" h="7242" extrusionOk="0">
                <a:moveTo>
                  <a:pt x="673" y="1"/>
                </a:moveTo>
                <a:cubicBezTo>
                  <a:pt x="595" y="1"/>
                  <a:pt x="515" y="48"/>
                  <a:pt x="515" y="136"/>
                </a:cubicBezTo>
                <a:cubicBezTo>
                  <a:pt x="561" y="393"/>
                  <a:pt x="561" y="673"/>
                  <a:pt x="585" y="930"/>
                </a:cubicBezTo>
                <a:cubicBezTo>
                  <a:pt x="211" y="2657"/>
                  <a:pt x="1" y="4432"/>
                  <a:pt x="1" y="6206"/>
                </a:cubicBezTo>
                <a:cubicBezTo>
                  <a:pt x="1" y="6253"/>
                  <a:pt x="30" y="6276"/>
                  <a:pt x="59" y="6276"/>
                </a:cubicBezTo>
                <a:cubicBezTo>
                  <a:pt x="88" y="6276"/>
                  <a:pt x="118" y="6253"/>
                  <a:pt x="118" y="6206"/>
                </a:cubicBezTo>
                <a:cubicBezTo>
                  <a:pt x="188" y="4805"/>
                  <a:pt x="328" y="3381"/>
                  <a:pt x="608" y="2004"/>
                </a:cubicBezTo>
                <a:lnTo>
                  <a:pt x="608" y="2004"/>
                </a:lnTo>
                <a:cubicBezTo>
                  <a:pt x="561" y="3708"/>
                  <a:pt x="515" y="5389"/>
                  <a:pt x="468" y="7093"/>
                </a:cubicBezTo>
                <a:cubicBezTo>
                  <a:pt x="468" y="7187"/>
                  <a:pt x="551" y="7242"/>
                  <a:pt x="627" y="7242"/>
                </a:cubicBezTo>
                <a:cubicBezTo>
                  <a:pt x="685" y="7242"/>
                  <a:pt x="738" y="7210"/>
                  <a:pt x="748" y="7140"/>
                </a:cubicBezTo>
                <a:cubicBezTo>
                  <a:pt x="841" y="6697"/>
                  <a:pt x="888" y="6253"/>
                  <a:pt x="958" y="5786"/>
                </a:cubicBezTo>
                <a:cubicBezTo>
                  <a:pt x="982" y="5693"/>
                  <a:pt x="1028" y="5599"/>
                  <a:pt x="1075" y="5482"/>
                </a:cubicBezTo>
                <a:cubicBezTo>
                  <a:pt x="1098" y="5412"/>
                  <a:pt x="1052" y="5342"/>
                  <a:pt x="982" y="5342"/>
                </a:cubicBezTo>
                <a:cubicBezTo>
                  <a:pt x="1145" y="3591"/>
                  <a:pt x="1098" y="1840"/>
                  <a:pt x="818" y="112"/>
                </a:cubicBezTo>
                <a:cubicBezTo>
                  <a:pt x="807" y="36"/>
                  <a:pt x="741" y="1"/>
                  <a:pt x="673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794;p37">
            <a:extLst>
              <a:ext uri="{FF2B5EF4-FFF2-40B4-BE49-F238E27FC236}">
                <a16:creationId xmlns:a16="http://schemas.microsoft.com/office/drawing/2014/main" id="{E1063933-D7BB-4563-970F-17B003544AB2}"/>
              </a:ext>
            </a:extLst>
          </p:cNvPr>
          <p:cNvSpPr/>
          <p:nvPr/>
        </p:nvSpPr>
        <p:spPr>
          <a:xfrm>
            <a:off x="8621578" y="317352"/>
            <a:ext cx="69344" cy="108982"/>
          </a:xfrm>
          <a:custGeom>
            <a:avLst/>
            <a:gdLst/>
            <a:ahLst/>
            <a:cxnLst/>
            <a:rect l="l" t="t" r="r" b="b"/>
            <a:pathLst>
              <a:path w="4057" h="6376" extrusionOk="0">
                <a:moveTo>
                  <a:pt x="3848" y="0"/>
                </a:moveTo>
                <a:cubicBezTo>
                  <a:pt x="3799" y="0"/>
                  <a:pt x="3749" y="25"/>
                  <a:pt x="3712" y="83"/>
                </a:cubicBezTo>
                <a:lnTo>
                  <a:pt x="3456" y="480"/>
                </a:lnTo>
                <a:cubicBezTo>
                  <a:pt x="2662" y="1460"/>
                  <a:pt x="1915" y="2441"/>
                  <a:pt x="1214" y="3468"/>
                </a:cubicBezTo>
                <a:cubicBezTo>
                  <a:pt x="607" y="4356"/>
                  <a:pt x="0" y="5173"/>
                  <a:pt x="47" y="6270"/>
                </a:cubicBezTo>
                <a:cubicBezTo>
                  <a:pt x="47" y="6340"/>
                  <a:pt x="93" y="6375"/>
                  <a:pt x="140" y="6375"/>
                </a:cubicBezTo>
                <a:cubicBezTo>
                  <a:pt x="187" y="6375"/>
                  <a:pt x="233" y="6340"/>
                  <a:pt x="233" y="6270"/>
                </a:cubicBezTo>
                <a:cubicBezTo>
                  <a:pt x="210" y="5476"/>
                  <a:pt x="584" y="4799"/>
                  <a:pt x="1004" y="4145"/>
                </a:cubicBezTo>
                <a:cubicBezTo>
                  <a:pt x="1027" y="4169"/>
                  <a:pt x="1027" y="4192"/>
                  <a:pt x="1051" y="4239"/>
                </a:cubicBezTo>
                <a:cubicBezTo>
                  <a:pt x="1051" y="4262"/>
                  <a:pt x="1074" y="4262"/>
                  <a:pt x="1097" y="4285"/>
                </a:cubicBezTo>
                <a:lnTo>
                  <a:pt x="514" y="5219"/>
                </a:lnTo>
                <a:cubicBezTo>
                  <a:pt x="449" y="5348"/>
                  <a:pt x="552" y="5455"/>
                  <a:pt x="660" y="5455"/>
                </a:cubicBezTo>
                <a:cubicBezTo>
                  <a:pt x="708" y="5455"/>
                  <a:pt x="758" y="5433"/>
                  <a:pt x="794" y="5383"/>
                </a:cubicBezTo>
                <a:cubicBezTo>
                  <a:pt x="1938" y="3725"/>
                  <a:pt x="3012" y="1997"/>
                  <a:pt x="3993" y="246"/>
                </a:cubicBezTo>
                <a:cubicBezTo>
                  <a:pt x="4057" y="118"/>
                  <a:pt x="3955" y="0"/>
                  <a:pt x="384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795;p37">
            <a:extLst>
              <a:ext uri="{FF2B5EF4-FFF2-40B4-BE49-F238E27FC236}">
                <a16:creationId xmlns:a16="http://schemas.microsoft.com/office/drawing/2014/main" id="{F9D96D1D-A880-470C-BBFE-0092F372541F}"/>
              </a:ext>
            </a:extLst>
          </p:cNvPr>
          <p:cNvSpPr/>
          <p:nvPr/>
        </p:nvSpPr>
        <p:spPr>
          <a:xfrm>
            <a:off x="8709776" y="558972"/>
            <a:ext cx="104059" cy="35262"/>
          </a:xfrm>
          <a:custGeom>
            <a:avLst/>
            <a:gdLst/>
            <a:ahLst/>
            <a:cxnLst/>
            <a:rect l="l" t="t" r="r" b="b"/>
            <a:pathLst>
              <a:path w="6088" h="2063" extrusionOk="0">
                <a:moveTo>
                  <a:pt x="5904" y="1"/>
                </a:moveTo>
                <a:cubicBezTo>
                  <a:pt x="5898" y="1"/>
                  <a:pt x="5891" y="1"/>
                  <a:pt x="5884" y="2"/>
                </a:cubicBezTo>
                <a:cubicBezTo>
                  <a:pt x="4880" y="72"/>
                  <a:pt x="3899" y="353"/>
                  <a:pt x="3012" y="773"/>
                </a:cubicBezTo>
                <a:cubicBezTo>
                  <a:pt x="2883" y="837"/>
                  <a:pt x="2951" y="1059"/>
                  <a:pt x="3090" y="1059"/>
                </a:cubicBezTo>
                <a:cubicBezTo>
                  <a:pt x="3102" y="1059"/>
                  <a:pt x="3115" y="1057"/>
                  <a:pt x="3129" y="1053"/>
                </a:cubicBezTo>
                <a:cubicBezTo>
                  <a:pt x="3666" y="843"/>
                  <a:pt x="4203" y="656"/>
                  <a:pt x="4763" y="516"/>
                </a:cubicBezTo>
                <a:lnTo>
                  <a:pt x="4763" y="516"/>
                </a:lnTo>
                <a:cubicBezTo>
                  <a:pt x="3292" y="1100"/>
                  <a:pt x="1751" y="1473"/>
                  <a:pt x="187" y="1660"/>
                </a:cubicBezTo>
                <a:cubicBezTo>
                  <a:pt x="7" y="1683"/>
                  <a:pt x="0" y="1942"/>
                  <a:pt x="165" y="1942"/>
                </a:cubicBezTo>
                <a:cubicBezTo>
                  <a:pt x="172" y="1942"/>
                  <a:pt x="179" y="1941"/>
                  <a:pt x="187" y="1940"/>
                </a:cubicBezTo>
                <a:cubicBezTo>
                  <a:pt x="397" y="1917"/>
                  <a:pt x="677" y="1917"/>
                  <a:pt x="911" y="1894"/>
                </a:cubicBezTo>
                <a:cubicBezTo>
                  <a:pt x="911" y="1917"/>
                  <a:pt x="934" y="1940"/>
                  <a:pt x="934" y="1964"/>
                </a:cubicBezTo>
                <a:cubicBezTo>
                  <a:pt x="1020" y="2035"/>
                  <a:pt x="1053" y="2063"/>
                  <a:pt x="1103" y="2063"/>
                </a:cubicBezTo>
                <a:cubicBezTo>
                  <a:pt x="1135" y="2063"/>
                  <a:pt x="1174" y="2052"/>
                  <a:pt x="1237" y="2034"/>
                </a:cubicBezTo>
                <a:cubicBezTo>
                  <a:pt x="1284" y="2034"/>
                  <a:pt x="1307" y="1964"/>
                  <a:pt x="1307" y="1917"/>
                </a:cubicBezTo>
                <a:lnTo>
                  <a:pt x="1307" y="1870"/>
                </a:lnTo>
                <a:cubicBezTo>
                  <a:pt x="2078" y="1777"/>
                  <a:pt x="2825" y="1613"/>
                  <a:pt x="3549" y="1357"/>
                </a:cubicBezTo>
                <a:lnTo>
                  <a:pt x="3642" y="1357"/>
                </a:lnTo>
                <a:cubicBezTo>
                  <a:pt x="4366" y="1123"/>
                  <a:pt x="5066" y="820"/>
                  <a:pt x="5744" y="446"/>
                </a:cubicBezTo>
                <a:cubicBezTo>
                  <a:pt x="5767" y="423"/>
                  <a:pt x="5790" y="399"/>
                  <a:pt x="5790" y="376"/>
                </a:cubicBezTo>
                <a:lnTo>
                  <a:pt x="5954" y="283"/>
                </a:lnTo>
                <a:cubicBezTo>
                  <a:pt x="6088" y="238"/>
                  <a:pt x="6051" y="1"/>
                  <a:pt x="590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796;p37">
            <a:extLst>
              <a:ext uri="{FF2B5EF4-FFF2-40B4-BE49-F238E27FC236}">
                <a16:creationId xmlns:a16="http://schemas.microsoft.com/office/drawing/2014/main" id="{A17C32AD-326E-4C2E-8BEA-FA37BA57436E}"/>
              </a:ext>
            </a:extLst>
          </p:cNvPr>
          <p:cNvSpPr/>
          <p:nvPr/>
        </p:nvSpPr>
        <p:spPr>
          <a:xfrm>
            <a:off x="8704326" y="812727"/>
            <a:ext cx="100042" cy="22853"/>
          </a:xfrm>
          <a:custGeom>
            <a:avLst/>
            <a:gdLst/>
            <a:ahLst/>
            <a:cxnLst/>
            <a:rect l="l" t="t" r="r" b="b"/>
            <a:pathLst>
              <a:path w="5853" h="1337" extrusionOk="0">
                <a:moveTo>
                  <a:pt x="2026" y="0"/>
                </a:moveTo>
                <a:cubicBezTo>
                  <a:pt x="1866" y="0"/>
                  <a:pt x="1778" y="226"/>
                  <a:pt x="1907" y="333"/>
                </a:cubicBezTo>
                <a:lnTo>
                  <a:pt x="1860" y="333"/>
                </a:lnTo>
                <a:cubicBezTo>
                  <a:pt x="1486" y="286"/>
                  <a:pt x="1113" y="263"/>
                  <a:pt x="739" y="263"/>
                </a:cubicBezTo>
                <a:cubicBezTo>
                  <a:pt x="730" y="260"/>
                  <a:pt x="720" y="258"/>
                  <a:pt x="711" y="258"/>
                </a:cubicBezTo>
                <a:cubicBezTo>
                  <a:pt x="651" y="258"/>
                  <a:pt x="596" y="319"/>
                  <a:pt x="576" y="379"/>
                </a:cubicBezTo>
                <a:lnTo>
                  <a:pt x="179" y="309"/>
                </a:lnTo>
                <a:cubicBezTo>
                  <a:pt x="171" y="308"/>
                  <a:pt x="163" y="307"/>
                  <a:pt x="155" y="307"/>
                </a:cubicBezTo>
                <a:cubicBezTo>
                  <a:pt x="34" y="307"/>
                  <a:pt x="0" y="474"/>
                  <a:pt x="132" y="496"/>
                </a:cubicBezTo>
                <a:cubicBezTo>
                  <a:pt x="1930" y="916"/>
                  <a:pt x="3798" y="1197"/>
                  <a:pt x="5642" y="1337"/>
                </a:cubicBezTo>
                <a:cubicBezTo>
                  <a:pt x="5829" y="1337"/>
                  <a:pt x="5852" y="1057"/>
                  <a:pt x="5689" y="1010"/>
                </a:cubicBezTo>
                <a:lnTo>
                  <a:pt x="5666" y="1010"/>
                </a:lnTo>
                <a:cubicBezTo>
                  <a:pt x="5759" y="916"/>
                  <a:pt x="5712" y="753"/>
                  <a:pt x="5596" y="730"/>
                </a:cubicBezTo>
                <a:cubicBezTo>
                  <a:pt x="5292" y="660"/>
                  <a:pt x="5012" y="590"/>
                  <a:pt x="4732" y="520"/>
                </a:cubicBezTo>
                <a:cubicBezTo>
                  <a:pt x="4685" y="520"/>
                  <a:pt x="4638" y="543"/>
                  <a:pt x="4615" y="566"/>
                </a:cubicBezTo>
                <a:cubicBezTo>
                  <a:pt x="3751" y="426"/>
                  <a:pt x="2887" y="239"/>
                  <a:pt x="2070" y="6"/>
                </a:cubicBezTo>
                <a:cubicBezTo>
                  <a:pt x="2055" y="2"/>
                  <a:pt x="2040" y="0"/>
                  <a:pt x="2026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797;p37">
            <a:extLst>
              <a:ext uri="{FF2B5EF4-FFF2-40B4-BE49-F238E27FC236}">
                <a16:creationId xmlns:a16="http://schemas.microsoft.com/office/drawing/2014/main" id="{14FBA5CA-FB8E-4020-B5FF-CA69E0EBE200}"/>
              </a:ext>
            </a:extLst>
          </p:cNvPr>
          <p:cNvSpPr/>
          <p:nvPr/>
        </p:nvSpPr>
        <p:spPr>
          <a:xfrm>
            <a:off x="8640083" y="912548"/>
            <a:ext cx="88351" cy="62029"/>
          </a:xfrm>
          <a:custGeom>
            <a:avLst/>
            <a:gdLst/>
            <a:ahLst/>
            <a:cxnLst/>
            <a:rect l="l" t="t" r="r" b="b"/>
            <a:pathLst>
              <a:path w="5169" h="3629" extrusionOk="0">
                <a:moveTo>
                  <a:pt x="248" y="1"/>
                </a:moveTo>
                <a:cubicBezTo>
                  <a:pt x="117" y="1"/>
                  <a:pt x="0" y="173"/>
                  <a:pt x="132" y="283"/>
                </a:cubicBezTo>
                <a:lnTo>
                  <a:pt x="576" y="657"/>
                </a:lnTo>
                <a:lnTo>
                  <a:pt x="389" y="657"/>
                </a:lnTo>
                <a:cubicBezTo>
                  <a:pt x="342" y="657"/>
                  <a:pt x="319" y="703"/>
                  <a:pt x="319" y="750"/>
                </a:cubicBezTo>
                <a:cubicBezTo>
                  <a:pt x="319" y="890"/>
                  <a:pt x="319" y="890"/>
                  <a:pt x="436" y="960"/>
                </a:cubicBezTo>
                <a:cubicBezTo>
                  <a:pt x="459" y="972"/>
                  <a:pt x="476" y="978"/>
                  <a:pt x="494" y="978"/>
                </a:cubicBezTo>
                <a:cubicBezTo>
                  <a:pt x="512" y="978"/>
                  <a:pt x="529" y="972"/>
                  <a:pt x="552" y="960"/>
                </a:cubicBezTo>
                <a:lnTo>
                  <a:pt x="576" y="913"/>
                </a:lnTo>
                <a:cubicBezTo>
                  <a:pt x="599" y="890"/>
                  <a:pt x="599" y="867"/>
                  <a:pt x="599" y="843"/>
                </a:cubicBezTo>
                <a:cubicBezTo>
                  <a:pt x="1089" y="1147"/>
                  <a:pt x="1556" y="1474"/>
                  <a:pt x="2000" y="1824"/>
                </a:cubicBezTo>
                <a:cubicBezTo>
                  <a:pt x="2747" y="2431"/>
                  <a:pt x="3518" y="3015"/>
                  <a:pt x="4288" y="3599"/>
                </a:cubicBezTo>
                <a:cubicBezTo>
                  <a:pt x="4313" y="3619"/>
                  <a:pt x="4338" y="3628"/>
                  <a:pt x="4361" y="3628"/>
                </a:cubicBezTo>
                <a:cubicBezTo>
                  <a:pt x="4469" y="3628"/>
                  <a:pt x="4543" y="3438"/>
                  <a:pt x="4428" y="3342"/>
                </a:cubicBezTo>
                <a:cubicBezTo>
                  <a:pt x="3237" y="2431"/>
                  <a:pt x="2070" y="1497"/>
                  <a:pt x="903" y="517"/>
                </a:cubicBezTo>
                <a:lnTo>
                  <a:pt x="903" y="517"/>
                </a:lnTo>
                <a:cubicBezTo>
                  <a:pt x="1556" y="703"/>
                  <a:pt x="2163" y="937"/>
                  <a:pt x="2770" y="1240"/>
                </a:cubicBezTo>
                <a:cubicBezTo>
                  <a:pt x="3424" y="1824"/>
                  <a:pt x="4148" y="2361"/>
                  <a:pt x="4942" y="2781"/>
                </a:cubicBezTo>
                <a:cubicBezTo>
                  <a:pt x="4952" y="2783"/>
                  <a:pt x="4962" y="2784"/>
                  <a:pt x="4972" y="2784"/>
                </a:cubicBezTo>
                <a:cubicBezTo>
                  <a:pt x="5095" y="2784"/>
                  <a:pt x="5168" y="2656"/>
                  <a:pt x="5082" y="2548"/>
                </a:cubicBezTo>
                <a:lnTo>
                  <a:pt x="4872" y="2408"/>
                </a:lnTo>
                <a:cubicBezTo>
                  <a:pt x="4942" y="2338"/>
                  <a:pt x="4965" y="2221"/>
                  <a:pt x="4895" y="2128"/>
                </a:cubicBezTo>
                <a:cubicBezTo>
                  <a:pt x="4031" y="1310"/>
                  <a:pt x="3097" y="633"/>
                  <a:pt x="2047" y="73"/>
                </a:cubicBezTo>
                <a:cubicBezTo>
                  <a:pt x="2011" y="46"/>
                  <a:pt x="1975" y="35"/>
                  <a:pt x="1941" y="35"/>
                </a:cubicBezTo>
                <a:cubicBezTo>
                  <a:pt x="1794" y="35"/>
                  <a:pt x="1685" y="244"/>
                  <a:pt x="1837" y="376"/>
                </a:cubicBezTo>
                <a:lnTo>
                  <a:pt x="2023" y="540"/>
                </a:lnTo>
                <a:cubicBezTo>
                  <a:pt x="1440" y="330"/>
                  <a:pt x="879" y="143"/>
                  <a:pt x="272" y="3"/>
                </a:cubicBezTo>
                <a:cubicBezTo>
                  <a:pt x="264" y="2"/>
                  <a:pt x="256" y="1"/>
                  <a:pt x="248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798;p37">
            <a:extLst>
              <a:ext uri="{FF2B5EF4-FFF2-40B4-BE49-F238E27FC236}">
                <a16:creationId xmlns:a16="http://schemas.microsoft.com/office/drawing/2014/main" id="{DC85CA2A-D80A-44CC-965C-F39317CB2B81}"/>
              </a:ext>
            </a:extLst>
          </p:cNvPr>
          <p:cNvSpPr/>
          <p:nvPr/>
        </p:nvSpPr>
        <p:spPr>
          <a:xfrm>
            <a:off x="8548324" y="354968"/>
            <a:ext cx="4393" cy="2872"/>
          </a:xfrm>
          <a:custGeom>
            <a:avLst/>
            <a:gdLst/>
            <a:ahLst/>
            <a:cxnLst/>
            <a:rect l="l" t="t" r="r" b="b"/>
            <a:pathLst>
              <a:path w="257" h="168" extrusionOk="0">
                <a:moveTo>
                  <a:pt x="159" y="0"/>
                </a:moveTo>
                <a:cubicBezTo>
                  <a:pt x="153" y="0"/>
                  <a:pt x="147" y="1"/>
                  <a:pt x="140" y="2"/>
                </a:cubicBezTo>
                <a:cubicBezTo>
                  <a:pt x="8" y="2"/>
                  <a:pt x="0" y="168"/>
                  <a:pt x="117" y="168"/>
                </a:cubicBezTo>
                <a:cubicBezTo>
                  <a:pt x="124" y="168"/>
                  <a:pt x="132" y="167"/>
                  <a:pt x="140" y="166"/>
                </a:cubicBezTo>
                <a:cubicBezTo>
                  <a:pt x="250" y="166"/>
                  <a:pt x="256" y="0"/>
                  <a:pt x="159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Google Shape;777;p37">
                <a:extLst>
                  <a:ext uri="{FF2B5EF4-FFF2-40B4-BE49-F238E27FC236}">
                    <a16:creationId xmlns:a16="http://schemas.microsoft.com/office/drawing/2014/main" id="{B2CD19DC-930C-48C5-9FDC-BDBAC6B921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041" y="3765430"/>
                <a:ext cx="764752" cy="63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1" name="Google Shape;777;p37">
                <a:extLst>
                  <a:ext uri="{FF2B5EF4-FFF2-40B4-BE49-F238E27FC236}">
                    <a16:creationId xmlns:a16="http://schemas.microsoft.com/office/drawing/2014/main" id="{B2CD19DC-930C-48C5-9FDC-BDBAC6B92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041" y="3765430"/>
                <a:ext cx="764752" cy="635100"/>
              </a:xfrm>
              <a:prstGeom prst="rect">
                <a:avLst/>
              </a:prstGeom>
              <a:blipFill>
                <a:blip r:embed="rId4"/>
                <a:stretch>
                  <a:fillRect b="-5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Google Shape;777;p37">
            <a:extLst>
              <a:ext uri="{FF2B5EF4-FFF2-40B4-BE49-F238E27FC236}">
                <a16:creationId xmlns:a16="http://schemas.microsoft.com/office/drawing/2014/main" id="{33661633-E4CC-4394-898D-4EF114B9A023}"/>
              </a:ext>
            </a:extLst>
          </p:cNvPr>
          <p:cNvSpPr txBox="1">
            <a:spLocks/>
          </p:cNvSpPr>
          <p:nvPr/>
        </p:nvSpPr>
        <p:spPr>
          <a:xfrm>
            <a:off x="1546422" y="3831714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5</a:t>
            </a:r>
            <a:endParaRPr lang="en-US" dirty="0"/>
          </a:p>
        </p:txBody>
      </p:sp>
      <p:sp>
        <p:nvSpPr>
          <p:cNvPr id="123" name="Google Shape;777;p37">
            <a:extLst>
              <a:ext uri="{FF2B5EF4-FFF2-40B4-BE49-F238E27FC236}">
                <a16:creationId xmlns:a16="http://schemas.microsoft.com/office/drawing/2014/main" id="{353DD730-C283-49EB-8DA6-6C060657BCF0}"/>
              </a:ext>
            </a:extLst>
          </p:cNvPr>
          <p:cNvSpPr txBox="1">
            <a:spLocks/>
          </p:cNvSpPr>
          <p:nvPr/>
        </p:nvSpPr>
        <p:spPr>
          <a:xfrm>
            <a:off x="1921858" y="3964647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2A03088-C8DE-461F-9C87-9A5D81F30D93}"/>
              </a:ext>
            </a:extLst>
          </p:cNvPr>
          <p:cNvGrpSpPr/>
          <p:nvPr/>
        </p:nvGrpSpPr>
        <p:grpSpPr>
          <a:xfrm>
            <a:off x="524410" y="809545"/>
            <a:ext cx="1743098" cy="1726523"/>
            <a:chOff x="1246491" y="1205038"/>
            <a:chExt cx="2727779" cy="2701841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E9E0D68-06A4-4F94-A493-A0C5C067DD8C}"/>
                </a:ext>
              </a:extLst>
            </p:cNvPr>
            <p:cNvSpPr/>
            <p:nvPr/>
          </p:nvSpPr>
          <p:spPr>
            <a:xfrm>
              <a:off x="1246491" y="1205038"/>
              <a:ext cx="2701841" cy="2701841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41376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649564" y="0"/>
                    <a:pt x="3413760" y="764196"/>
                    <a:pt x="3413760" y="1706880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4155" tIns="679805" rIns="456285" bIns="1814475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741285C4-E42C-415B-8E8A-FA31D29E22E7}"/>
                    </a:ext>
                  </a:extLst>
                </p:cNvPr>
                <p:cNvSpPr txBox="1"/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741285C4-E42C-415B-8E8A-FA31D29E22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DE2E9D4-51F2-4AD7-B5BF-C8672F95DAA6}"/>
              </a:ext>
            </a:extLst>
          </p:cNvPr>
          <p:cNvGrpSpPr/>
          <p:nvPr/>
        </p:nvGrpSpPr>
        <p:grpSpPr>
          <a:xfrm>
            <a:off x="531154" y="821495"/>
            <a:ext cx="1726523" cy="1726523"/>
            <a:chOff x="1287103" y="1250855"/>
            <a:chExt cx="2701841" cy="2701841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058F29E-1465-4C81-82E3-A624A8B948AD}"/>
                </a:ext>
              </a:extLst>
            </p:cNvPr>
            <p:cNvSpPr/>
            <p:nvPr/>
          </p:nvSpPr>
          <p:spPr>
            <a:xfrm>
              <a:off x="1287103" y="1250855"/>
              <a:ext cx="2701841" cy="2701841"/>
            </a:xfrm>
            <a:custGeom>
              <a:avLst/>
              <a:gdLst>
                <a:gd name="connsiteX0" fmla="*/ 3413760 w 3413760"/>
                <a:gd name="connsiteY0" fmla="*/ 1706880 h 3413760"/>
                <a:gd name="connsiteX1" fmla="*/ 1706880 w 3413760"/>
                <a:gd name="connsiteY1" fmla="*/ 3413760 h 3413760"/>
                <a:gd name="connsiteX2" fmla="*/ 1706880 w 3413760"/>
                <a:gd name="connsiteY2" fmla="*/ 1706880 h 3413760"/>
                <a:gd name="connsiteX3" fmla="*/ 341376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413760" y="1706880"/>
                  </a:moveTo>
                  <a:cubicBezTo>
                    <a:pt x="3413760" y="2649564"/>
                    <a:pt x="2649564" y="3413760"/>
                    <a:pt x="1706880" y="3413760"/>
                  </a:cubicBezTo>
                  <a:lnTo>
                    <a:pt x="1706880" y="1706880"/>
                  </a:lnTo>
                  <a:lnTo>
                    <a:pt x="3413760" y="170688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6100" tIns="1816100" rIns="43434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29CBA5E8-363E-436D-9FB3-289D6A49BAA1}"/>
                    </a:ext>
                  </a:extLst>
                </p:cNvPr>
                <p:cNvSpPr txBox="1"/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29CBA5E8-363E-436D-9FB3-289D6A49BA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4828686-9E24-45AA-9626-941DC0A287E8}"/>
              </a:ext>
            </a:extLst>
          </p:cNvPr>
          <p:cNvGrpSpPr/>
          <p:nvPr/>
        </p:nvGrpSpPr>
        <p:grpSpPr>
          <a:xfrm>
            <a:off x="520913" y="820835"/>
            <a:ext cx="1726523" cy="1726523"/>
            <a:chOff x="1254284" y="1205039"/>
            <a:chExt cx="2701841" cy="2701841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BA1991B-7F99-4B6F-99B5-D728F0628769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1706880 w 3413760"/>
                <a:gd name="connsiteY0" fmla="*/ 3413760 h 3413760"/>
                <a:gd name="connsiteX1" fmla="*/ 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341376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3413760"/>
                  </a:moveTo>
                  <a:cubicBezTo>
                    <a:pt x="764196" y="3413760"/>
                    <a:pt x="0" y="2649564"/>
                    <a:pt x="0" y="1706880"/>
                  </a:cubicBezTo>
                  <a:lnTo>
                    <a:pt x="1706880" y="1706880"/>
                  </a:lnTo>
                  <a:lnTo>
                    <a:pt x="1706880" y="341376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4340" tIns="1816100" rIns="181610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9DF43E3E-601A-4E1C-A0D5-F90754A599C5}"/>
                    </a:ext>
                  </a:extLst>
                </p:cNvPr>
                <p:cNvSpPr txBox="1"/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9DF43E3E-601A-4E1C-A0D5-F90754A599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6424D6B9-7967-473B-AC15-D6A34DCA338C}"/>
              </a:ext>
            </a:extLst>
          </p:cNvPr>
          <p:cNvGrpSpPr/>
          <p:nvPr/>
        </p:nvGrpSpPr>
        <p:grpSpPr>
          <a:xfrm>
            <a:off x="520913" y="820835"/>
            <a:ext cx="1726523" cy="1726523"/>
            <a:chOff x="1254284" y="1205039"/>
            <a:chExt cx="2701841" cy="2701841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BBFFFE8-D42B-4D3A-9454-0EA8C0FFDA90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0 w 3413760"/>
                <a:gd name="connsiteY0" fmla="*/ 1706880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0" y="1706880"/>
                  </a:moveTo>
                  <a:cubicBezTo>
                    <a:pt x="0" y="764196"/>
                    <a:pt x="764196" y="0"/>
                    <a:pt x="1706880" y="0"/>
                  </a:cubicBezTo>
                  <a:lnTo>
                    <a:pt x="1706880" y="1706880"/>
                  </a:lnTo>
                  <a:lnTo>
                    <a:pt x="0" y="170688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7360" tIns="711200" rIns="1849120" bIns="1849120" numCol="1" spcCol="1270" anchor="ctr" anchorCtr="0">
              <a:noAutofit/>
            </a:bodyPr>
            <a:lstStyle/>
            <a:p>
              <a:pPr marL="0" lvl="0" indent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4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0279162E-F41C-4CAE-A92F-D7DA1E1052FA}"/>
                    </a:ext>
                  </a:extLst>
                </p:cNvPr>
                <p:cNvSpPr txBox="1"/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0279162E-F41C-4CAE-A92F-D7DA1E1052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57B0A54A-90F0-42DE-989D-41C8056E10D2}"/>
              </a:ext>
            </a:extLst>
          </p:cNvPr>
          <p:cNvGrpSpPr/>
          <p:nvPr/>
        </p:nvGrpSpPr>
        <p:grpSpPr>
          <a:xfrm>
            <a:off x="2993220" y="828484"/>
            <a:ext cx="1743098" cy="1726523"/>
            <a:chOff x="1246491" y="1205038"/>
            <a:chExt cx="2727779" cy="2701841"/>
          </a:xfrm>
        </p:grpSpPr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3222AF4F-5F92-4B7D-983C-A71A34346177}"/>
                </a:ext>
              </a:extLst>
            </p:cNvPr>
            <p:cNvSpPr/>
            <p:nvPr/>
          </p:nvSpPr>
          <p:spPr>
            <a:xfrm>
              <a:off x="1246491" y="1205038"/>
              <a:ext cx="2701841" cy="2701841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41376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649564" y="0"/>
                    <a:pt x="3413760" y="764196"/>
                    <a:pt x="3413760" y="1706880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4155" tIns="679805" rIns="456285" bIns="1814475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87454765-B3B7-4CC3-976B-452B9447F1CA}"/>
                    </a:ext>
                  </a:extLst>
                </p:cNvPr>
                <p:cNvSpPr txBox="1"/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87454765-B3B7-4CC3-976B-452B9447F1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3745D84-0795-43C6-9B61-31CD55A879EB}"/>
              </a:ext>
            </a:extLst>
          </p:cNvPr>
          <p:cNvGrpSpPr/>
          <p:nvPr/>
        </p:nvGrpSpPr>
        <p:grpSpPr>
          <a:xfrm>
            <a:off x="2999964" y="840434"/>
            <a:ext cx="1726523" cy="1726523"/>
            <a:chOff x="1287103" y="1250855"/>
            <a:chExt cx="2701841" cy="2701841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B295BD5C-CEA6-4403-86C0-46255E26E2D6}"/>
                </a:ext>
              </a:extLst>
            </p:cNvPr>
            <p:cNvSpPr/>
            <p:nvPr/>
          </p:nvSpPr>
          <p:spPr>
            <a:xfrm>
              <a:off x="1287103" y="1250855"/>
              <a:ext cx="2701841" cy="2701841"/>
            </a:xfrm>
            <a:custGeom>
              <a:avLst/>
              <a:gdLst>
                <a:gd name="connsiteX0" fmla="*/ 3413760 w 3413760"/>
                <a:gd name="connsiteY0" fmla="*/ 1706880 h 3413760"/>
                <a:gd name="connsiteX1" fmla="*/ 1706880 w 3413760"/>
                <a:gd name="connsiteY1" fmla="*/ 3413760 h 3413760"/>
                <a:gd name="connsiteX2" fmla="*/ 1706880 w 3413760"/>
                <a:gd name="connsiteY2" fmla="*/ 1706880 h 3413760"/>
                <a:gd name="connsiteX3" fmla="*/ 341376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413760" y="1706880"/>
                  </a:moveTo>
                  <a:cubicBezTo>
                    <a:pt x="3413760" y="2649564"/>
                    <a:pt x="2649564" y="3413760"/>
                    <a:pt x="1706880" y="3413760"/>
                  </a:cubicBezTo>
                  <a:lnTo>
                    <a:pt x="1706880" y="1706880"/>
                  </a:lnTo>
                  <a:lnTo>
                    <a:pt x="3413760" y="170688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6100" tIns="1816100" rIns="43434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0BAD95A2-F869-45F7-A360-EC27F1641B5C}"/>
                    </a:ext>
                  </a:extLst>
                </p:cNvPr>
                <p:cNvSpPr txBox="1"/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0BAD95A2-F869-45F7-A360-EC27F1641B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6F86CE8-428F-4BE2-AB8F-5B239D94B217}"/>
              </a:ext>
            </a:extLst>
          </p:cNvPr>
          <p:cNvGrpSpPr/>
          <p:nvPr/>
        </p:nvGrpSpPr>
        <p:grpSpPr>
          <a:xfrm>
            <a:off x="2989723" y="839774"/>
            <a:ext cx="1726523" cy="1726523"/>
            <a:chOff x="1254284" y="1205039"/>
            <a:chExt cx="2701841" cy="2701841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53FF7D5-73D2-4D8D-83F6-8FF672EAD440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1706880 w 3413760"/>
                <a:gd name="connsiteY0" fmla="*/ 3413760 h 3413760"/>
                <a:gd name="connsiteX1" fmla="*/ 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341376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3413760"/>
                  </a:moveTo>
                  <a:cubicBezTo>
                    <a:pt x="764196" y="3413760"/>
                    <a:pt x="0" y="2649564"/>
                    <a:pt x="0" y="1706880"/>
                  </a:cubicBezTo>
                  <a:lnTo>
                    <a:pt x="1706880" y="1706880"/>
                  </a:lnTo>
                  <a:lnTo>
                    <a:pt x="1706880" y="341376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4340" tIns="1816100" rIns="181610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F3FD8344-F516-4B1C-A2FD-FF37331D77D8}"/>
                    </a:ext>
                  </a:extLst>
                </p:cNvPr>
                <p:cNvSpPr txBox="1"/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F3FD8344-F516-4B1C-A2FD-FF37331D77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9945C50E-AB08-4A38-8C76-875A1C9152AC}"/>
              </a:ext>
            </a:extLst>
          </p:cNvPr>
          <p:cNvGrpSpPr/>
          <p:nvPr/>
        </p:nvGrpSpPr>
        <p:grpSpPr>
          <a:xfrm>
            <a:off x="2989723" y="839774"/>
            <a:ext cx="1726523" cy="1726523"/>
            <a:chOff x="1254284" y="1205039"/>
            <a:chExt cx="2701841" cy="2701841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6E59A925-245F-4DE6-B6E4-F08CD1A1B6E3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0 w 3413760"/>
                <a:gd name="connsiteY0" fmla="*/ 1706880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0" y="1706880"/>
                  </a:moveTo>
                  <a:cubicBezTo>
                    <a:pt x="0" y="764196"/>
                    <a:pt x="764196" y="0"/>
                    <a:pt x="1706880" y="0"/>
                  </a:cubicBezTo>
                  <a:lnTo>
                    <a:pt x="1706880" y="1706880"/>
                  </a:lnTo>
                  <a:lnTo>
                    <a:pt x="0" y="170688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7360" tIns="711200" rIns="1849120" bIns="1849120" numCol="1" spcCol="1270" anchor="ctr" anchorCtr="0">
              <a:noAutofit/>
            </a:bodyPr>
            <a:lstStyle/>
            <a:p>
              <a:pPr marL="0" lvl="0" indent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4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3DCABCA8-6176-4154-8F06-72F3A5C0915A}"/>
                    </a:ext>
                  </a:extLst>
                </p:cNvPr>
                <p:cNvSpPr txBox="1"/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3DCABCA8-6176-4154-8F06-72F3A5C091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A075BBB-57F4-419B-A19D-09FB5A6546B3}"/>
              </a:ext>
            </a:extLst>
          </p:cNvPr>
          <p:cNvGrpSpPr/>
          <p:nvPr/>
        </p:nvGrpSpPr>
        <p:grpSpPr>
          <a:xfrm>
            <a:off x="5795349" y="814000"/>
            <a:ext cx="1743098" cy="1726523"/>
            <a:chOff x="1246491" y="1205038"/>
            <a:chExt cx="2727779" cy="2701841"/>
          </a:xfrm>
        </p:grpSpPr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BBDA82D6-C761-4ECD-9DD3-57E4AB2EAE4D}"/>
                </a:ext>
              </a:extLst>
            </p:cNvPr>
            <p:cNvSpPr/>
            <p:nvPr/>
          </p:nvSpPr>
          <p:spPr>
            <a:xfrm>
              <a:off x="1246491" y="1205038"/>
              <a:ext cx="2701841" cy="2701841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41376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649564" y="0"/>
                    <a:pt x="3413760" y="764196"/>
                    <a:pt x="3413760" y="1706880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4155" tIns="679805" rIns="456285" bIns="1814475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A9C5AC6A-9AED-48E2-A6D3-84F0113F2A83}"/>
                    </a:ext>
                  </a:extLst>
                </p:cNvPr>
                <p:cNvSpPr txBox="1"/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A9C5AC6A-9AED-48E2-A6D3-84F0113F2A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7577B05-E14C-4408-BA90-50776C37A801}"/>
              </a:ext>
            </a:extLst>
          </p:cNvPr>
          <p:cNvGrpSpPr/>
          <p:nvPr/>
        </p:nvGrpSpPr>
        <p:grpSpPr>
          <a:xfrm>
            <a:off x="5802093" y="825950"/>
            <a:ext cx="1726523" cy="1726523"/>
            <a:chOff x="1287103" y="1250855"/>
            <a:chExt cx="2701841" cy="2701841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C9447C0-69AD-45AD-B2C5-5CB9F55ED78B}"/>
                </a:ext>
              </a:extLst>
            </p:cNvPr>
            <p:cNvSpPr/>
            <p:nvPr/>
          </p:nvSpPr>
          <p:spPr>
            <a:xfrm>
              <a:off x="1287103" y="1250855"/>
              <a:ext cx="2701841" cy="2701841"/>
            </a:xfrm>
            <a:custGeom>
              <a:avLst/>
              <a:gdLst>
                <a:gd name="connsiteX0" fmla="*/ 3413760 w 3413760"/>
                <a:gd name="connsiteY0" fmla="*/ 1706880 h 3413760"/>
                <a:gd name="connsiteX1" fmla="*/ 1706880 w 3413760"/>
                <a:gd name="connsiteY1" fmla="*/ 3413760 h 3413760"/>
                <a:gd name="connsiteX2" fmla="*/ 1706880 w 3413760"/>
                <a:gd name="connsiteY2" fmla="*/ 1706880 h 3413760"/>
                <a:gd name="connsiteX3" fmla="*/ 341376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413760" y="1706880"/>
                  </a:moveTo>
                  <a:cubicBezTo>
                    <a:pt x="3413760" y="2649564"/>
                    <a:pt x="2649564" y="3413760"/>
                    <a:pt x="1706880" y="3413760"/>
                  </a:cubicBezTo>
                  <a:lnTo>
                    <a:pt x="1706880" y="1706880"/>
                  </a:lnTo>
                  <a:lnTo>
                    <a:pt x="3413760" y="170688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6100" tIns="1816100" rIns="43434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D0CD8A65-3675-4976-8ACA-814CAE4DBDCC}"/>
                    </a:ext>
                  </a:extLst>
                </p:cNvPr>
                <p:cNvSpPr txBox="1"/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D0CD8A65-3675-4976-8ACA-814CAE4DBD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1D8FCBF4-433D-4DB1-BA5D-97705ED05FE1}"/>
              </a:ext>
            </a:extLst>
          </p:cNvPr>
          <p:cNvGrpSpPr/>
          <p:nvPr/>
        </p:nvGrpSpPr>
        <p:grpSpPr>
          <a:xfrm>
            <a:off x="5791852" y="825290"/>
            <a:ext cx="1726523" cy="1726523"/>
            <a:chOff x="1254284" y="1205039"/>
            <a:chExt cx="2701841" cy="2701841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52B5663-A284-40B0-854C-A7A64BF41E73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1706880 w 3413760"/>
                <a:gd name="connsiteY0" fmla="*/ 3413760 h 3413760"/>
                <a:gd name="connsiteX1" fmla="*/ 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341376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3413760"/>
                  </a:moveTo>
                  <a:cubicBezTo>
                    <a:pt x="764196" y="3413760"/>
                    <a:pt x="0" y="2649564"/>
                    <a:pt x="0" y="1706880"/>
                  </a:cubicBezTo>
                  <a:lnTo>
                    <a:pt x="1706880" y="1706880"/>
                  </a:lnTo>
                  <a:lnTo>
                    <a:pt x="1706880" y="341376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4340" tIns="1816100" rIns="181610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BB3B9F0E-8AC1-4705-A2BA-97ECF93519C2}"/>
                    </a:ext>
                  </a:extLst>
                </p:cNvPr>
                <p:cNvSpPr txBox="1"/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BB3B9F0E-8AC1-4705-A2BA-97ECF93519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EC30BB6-6525-40C2-8891-3F408086AD04}"/>
              </a:ext>
            </a:extLst>
          </p:cNvPr>
          <p:cNvGrpSpPr/>
          <p:nvPr/>
        </p:nvGrpSpPr>
        <p:grpSpPr>
          <a:xfrm>
            <a:off x="5791852" y="825290"/>
            <a:ext cx="1726523" cy="1726523"/>
            <a:chOff x="1254284" y="1205039"/>
            <a:chExt cx="2701841" cy="2701841"/>
          </a:xfrm>
        </p:grpSpPr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E81E4FE-E413-4621-8D90-A1E980768E6F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0 w 3413760"/>
                <a:gd name="connsiteY0" fmla="*/ 1706880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0" y="1706880"/>
                  </a:moveTo>
                  <a:cubicBezTo>
                    <a:pt x="0" y="764196"/>
                    <a:pt x="764196" y="0"/>
                    <a:pt x="1706880" y="0"/>
                  </a:cubicBezTo>
                  <a:lnTo>
                    <a:pt x="1706880" y="1706880"/>
                  </a:lnTo>
                  <a:lnTo>
                    <a:pt x="0" y="170688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7360" tIns="711200" rIns="1849120" bIns="1849120" numCol="1" spcCol="1270" anchor="ctr" anchorCtr="0">
              <a:noAutofit/>
            </a:bodyPr>
            <a:lstStyle/>
            <a:p>
              <a:pPr marL="0" lvl="0" indent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4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F176C60B-2002-44F1-A795-52AD064C1F57}"/>
                    </a:ext>
                  </a:extLst>
                </p:cNvPr>
                <p:cNvSpPr txBox="1"/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F176C60B-2002-44F1-A795-52AD064C1F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23B0687C-2788-4112-BDA7-C9F4DC2B3F49}"/>
              </a:ext>
            </a:extLst>
          </p:cNvPr>
          <p:cNvGrpSpPr/>
          <p:nvPr/>
        </p:nvGrpSpPr>
        <p:grpSpPr>
          <a:xfrm>
            <a:off x="7129136" y="2976437"/>
            <a:ext cx="1743098" cy="1726523"/>
            <a:chOff x="1246491" y="1205038"/>
            <a:chExt cx="2727779" cy="2701841"/>
          </a:xfrm>
        </p:grpSpPr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4FFA4B3B-7792-4ED2-B884-95A8C1F6F330}"/>
                </a:ext>
              </a:extLst>
            </p:cNvPr>
            <p:cNvSpPr/>
            <p:nvPr/>
          </p:nvSpPr>
          <p:spPr>
            <a:xfrm>
              <a:off x="1246491" y="1205038"/>
              <a:ext cx="2701841" cy="2701841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41376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649564" y="0"/>
                    <a:pt x="3413760" y="764196"/>
                    <a:pt x="3413760" y="1706880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4155" tIns="679805" rIns="456285" bIns="1814475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58985E5C-561B-4A6D-94FD-AE8DED462300}"/>
                    </a:ext>
                  </a:extLst>
                </p:cNvPr>
                <p:cNvSpPr txBox="1"/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58985E5C-561B-4A6D-94FD-AE8DED4623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31882D58-A228-45E8-8A64-E7C32C147B97}"/>
              </a:ext>
            </a:extLst>
          </p:cNvPr>
          <p:cNvGrpSpPr/>
          <p:nvPr/>
        </p:nvGrpSpPr>
        <p:grpSpPr>
          <a:xfrm>
            <a:off x="7135880" y="2988387"/>
            <a:ext cx="1726523" cy="1726523"/>
            <a:chOff x="1287103" y="1250855"/>
            <a:chExt cx="2701841" cy="2701841"/>
          </a:xfrm>
        </p:grpSpPr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84D3145F-0041-415A-AF18-B560BF8E2D4B}"/>
                </a:ext>
              </a:extLst>
            </p:cNvPr>
            <p:cNvSpPr/>
            <p:nvPr/>
          </p:nvSpPr>
          <p:spPr>
            <a:xfrm>
              <a:off x="1287103" y="1250855"/>
              <a:ext cx="2701841" cy="2701841"/>
            </a:xfrm>
            <a:custGeom>
              <a:avLst/>
              <a:gdLst>
                <a:gd name="connsiteX0" fmla="*/ 3413760 w 3413760"/>
                <a:gd name="connsiteY0" fmla="*/ 1706880 h 3413760"/>
                <a:gd name="connsiteX1" fmla="*/ 1706880 w 3413760"/>
                <a:gd name="connsiteY1" fmla="*/ 3413760 h 3413760"/>
                <a:gd name="connsiteX2" fmla="*/ 1706880 w 3413760"/>
                <a:gd name="connsiteY2" fmla="*/ 1706880 h 3413760"/>
                <a:gd name="connsiteX3" fmla="*/ 341376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413760" y="1706880"/>
                  </a:moveTo>
                  <a:cubicBezTo>
                    <a:pt x="3413760" y="2649564"/>
                    <a:pt x="2649564" y="3413760"/>
                    <a:pt x="1706880" y="3413760"/>
                  </a:cubicBezTo>
                  <a:lnTo>
                    <a:pt x="1706880" y="1706880"/>
                  </a:lnTo>
                  <a:lnTo>
                    <a:pt x="3413760" y="170688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6100" tIns="1816100" rIns="43434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BE2974B4-3E38-419E-9ED3-F10F13DBA4BB}"/>
                    </a:ext>
                  </a:extLst>
                </p:cNvPr>
                <p:cNvSpPr txBox="1"/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BE2974B4-3E38-419E-9ED3-F10F13DBA4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E9263A5B-5DC8-4428-B2F4-E7673C787D3E}"/>
              </a:ext>
            </a:extLst>
          </p:cNvPr>
          <p:cNvGrpSpPr/>
          <p:nvPr/>
        </p:nvGrpSpPr>
        <p:grpSpPr>
          <a:xfrm>
            <a:off x="7125639" y="2987727"/>
            <a:ext cx="1726523" cy="1726523"/>
            <a:chOff x="1254284" y="1205039"/>
            <a:chExt cx="2701841" cy="2701841"/>
          </a:xfrm>
        </p:grpSpPr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A93A23A-5205-4F2B-ADC9-E417BCF2CE0A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1706880 w 3413760"/>
                <a:gd name="connsiteY0" fmla="*/ 3413760 h 3413760"/>
                <a:gd name="connsiteX1" fmla="*/ 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341376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3413760"/>
                  </a:moveTo>
                  <a:cubicBezTo>
                    <a:pt x="764196" y="3413760"/>
                    <a:pt x="0" y="2649564"/>
                    <a:pt x="0" y="1706880"/>
                  </a:cubicBezTo>
                  <a:lnTo>
                    <a:pt x="1706880" y="1706880"/>
                  </a:lnTo>
                  <a:lnTo>
                    <a:pt x="1706880" y="341376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4340" tIns="1816100" rIns="181610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A638EAC7-8CD5-4649-8601-EF2EC38441D6}"/>
                    </a:ext>
                  </a:extLst>
                </p:cNvPr>
                <p:cNvSpPr txBox="1"/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A638EAC7-8CD5-4649-8601-EF2EC38441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C7655F2D-D0AB-4D76-8A2D-1BB36AC0B54D}"/>
              </a:ext>
            </a:extLst>
          </p:cNvPr>
          <p:cNvGrpSpPr/>
          <p:nvPr/>
        </p:nvGrpSpPr>
        <p:grpSpPr>
          <a:xfrm>
            <a:off x="7125639" y="2987727"/>
            <a:ext cx="1726523" cy="1726523"/>
            <a:chOff x="1254284" y="1205039"/>
            <a:chExt cx="2701841" cy="2701841"/>
          </a:xfrm>
        </p:grpSpPr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35E83B49-6947-4B43-9DA0-9A6C172968E1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0 w 3413760"/>
                <a:gd name="connsiteY0" fmla="*/ 1706880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0" y="1706880"/>
                  </a:moveTo>
                  <a:cubicBezTo>
                    <a:pt x="0" y="764196"/>
                    <a:pt x="764196" y="0"/>
                    <a:pt x="1706880" y="0"/>
                  </a:cubicBezTo>
                  <a:lnTo>
                    <a:pt x="1706880" y="1706880"/>
                  </a:lnTo>
                  <a:lnTo>
                    <a:pt x="0" y="170688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7360" tIns="711200" rIns="1849120" bIns="1849120" numCol="1" spcCol="1270" anchor="ctr" anchorCtr="0">
              <a:noAutofit/>
            </a:bodyPr>
            <a:lstStyle/>
            <a:p>
              <a:pPr marL="0" lvl="0" indent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4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2E137B73-0000-4693-9EE9-44FDD8451CBE}"/>
                    </a:ext>
                  </a:extLst>
                </p:cNvPr>
                <p:cNvSpPr txBox="1"/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2E137B73-0000-4693-9EE9-44FDD8451C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A712E884-E2FE-473A-A37F-A8AD3F254253}"/>
              </a:ext>
            </a:extLst>
          </p:cNvPr>
          <p:cNvGrpSpPr/>
          <p:nvPr/>
        </p:nvGrpSpPr>
        <p:grpSpPr>
          <a:xfrm>
            <a:off x="4568491" y="2869590"/>
            <a:ext cx="1743098" cy="1726523"/>
            <a:chOff x="1246491" y="1205038"/>
            <a:chExt cx="2727779" cy="2701841"/>
          </a:xfrm>
        </p:grpSpPr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1A8CEAAA-8805-4EE1-BCDA-A22C1F40095D}"/>
                </a:ext>
              </a:extLst>
            </p:cNvPr>
            <p:cNvSpPr/>
            <p:nvPr/>
          </p:nvSpPr>
          <p:spPr>
            <a:xfrm>
              <a:off x="1246491" y="1205038"/>
              <a:ext cx="2701841" cy="2701841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41376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649564" y="0"/>
                    <a:pt x="3413760" y="764196"/>
                    <a:pt x="3413760" y="1706880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4155" tIns="679805" rIns="456285" bIns="1814475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25FD12F2-43EC-487A-AD79-1051CFC60B38}"/>
                    </a:ext>
                  </a:extLst>
                </p:cNvPr>
                <p:cNvSpPr txBox="1"/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25FD12F2-43EC-487A-AD79-1051CFC60B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3479" y="1490134"/>
                  <a:ext cx="1200791" cy="104616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F267CFAB-4E65-485B-B07E-2E4704E05FF1}"/>
              </a:ext>
            </a:extLst>
          </p:cNvPr>
          <p:cNvGrpSpPr/>
          <p:nvPr/>
        </p:nvGrpSpPr>
        <p:grpSpPr>
          <a:xfrm>
            <a:off x="4575235" y="2881540"/>
            <a:ext cx="1726523" cy="1726523"/>
            <a:chOff x="1287103" y="1250855"/>
            <a:chExt cx="2701841" cy="2701841"/>
          </a:xfrm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6EBC013-5672-45B1-8E13-E34624FE050F}"/>
                </a:ext>
              </a:extLst>
            </p:cNvPr>
            <p:cNvSpPr/>
            <p:nvPr/>
          </p:nvSpPr>
          <p:spPr>
            <a:xfrm>
              <a:off x="1287103" y="1250855"/>
              <a:ext cx="2701841" cy="2701841"/>
            </a:xfrm>
            <a:custGeom>
              <a:avLst/>
              <a:gdLst>
                <a:gd name="connsiteX0" fmla="*/ 3413760 w 3413760"/>
                <a:gd name="connsiteY0" fmla="*/ 1706880 h 3413760"/>
                <a:gd name="connsiteX1" fmla="*/ 1706880 w 3413760"/>
                <a:gd name="connsiteY1" fmla="*/ 3413760 h 3413760"/>
                <a:gd name="connsiteX2" fmla="*/ 1706880 w 3413760"/>
                <a:gd name="connsiteY2" fmla="*/ 1706880 h 3413760"/>
                <a:gd name="connsiteX3" fmla="*/ 341376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3413760" y="1706880"/>
                  </a:moveTo>
                  <a:cubicBezTo>
                    <a:pt x="3413760" y="2649564"/>
                    <a:pt x="2649564" y="3413760"/>
                    <a:pt x="1706880" y="3413760"/>
                  </a:cubicBezTo>
                  <a:lnTo>
                    <a:pt x="1706880" y="1706880"/>
                  </a:lnTo>
                  <a:lnTo>
                    <a:pt x="3413760" y="170688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6100" tIns="1816100" rIns="43434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4C5302CA-B523-497B-A7F9-7437F72CE83A}"/>
                    </a:ext>
                  </a:extLst>
                </p:cNvPr>
                <p:cNvSpPr txBox="1"/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4C5302CA-B523-497B-A7F9-7437F72CE8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365" y="2698506"/>
                  <a:ext cx="1200791" cy="1046163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F3479874-0DC0-4B82-B6C4-F4E62BC48E76}"/>
              </a:ext>
            </a:extLst>
          </p:cNvPr>
          <p:cNvGrpSpPr/>
          <p:nvPr/>
        </p:nvGrpSpPr>
        <p:grpSpPr>
          <a:xfrm>
            <a:off x="4564994" y="2880880"/>
            <a:ext cx="1726523" cy="1726523"/>
            <a:chOff x="1254284" y="1205039"/>
            <a:chExt cx="2701841" cy="2701841"/>
          </a:xfrm>
        </p:grpSpPr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34EB6BAF-B0B2-40EB-BA7B-B2786DCC5807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1706880 w 3413760"/>
                <a:gd name="connsiteY0" fmla="*/ 3413760 h 3413760"/>
                <a:gd name="connsiteX1" fmla="*/ 0 w 3413760"/>
                <a:gd name="connsiteY1" fmla="*/ 1706880 h 3413760"/>
                <a:gd name="connsiteX2" fmla="*/ 1706880 w 3413760"/>
                <a:gd name="connsiteY2" fmla="*/ 1706880 h 3413760"/>
                <a:gd name="connsiteX3" fmla="*/ 1706880 w 3413760"/>
                <a:gd name="connsiteY3" fmla="*/ 341376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1706880" y="3413760"/>
                  </a:moveTo>
                  <a:cubicBezTo>
                    <a:pt x="764196" y="3413760"/>
                    <a:pt x="0" y="2649564"/>
                    <a:pt x="0" y="1706880"/>
                  </a:cubicBezTo>
                  <a:lnTo>
                    <a:pt x="1706880" y="1706880"/>
                  </a:lnTo>
                  <a:lnTo>
                    <a:pt x="1706880" y="3413760"/>
                  </a:lnTo>
                  <a:close/>
                </a:path>
              </a:pathLst>
            </a:custGeom>
            <a:solidFill>
              <a:schemeClr val="accent2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4340" tIns="1816100" rIns="1816100" bIns="6781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82059FEB-E8BC-4409-9EB3-271118991E59}"/>
                    </a:ext>
                  </a:extLst>
                </p:cNvPr>
                <p:cNvSpPr txBox="1"/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82059FEB-E8BC-4409-9EB3-271118991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2619185"/>
                  <a:ext cx="1200791" cy="104616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4CF70EFB-8BB7-4274-8A2F-0850A9630A1A}"/>
              </a:ext>
            </a:extLst>
          </p:cNvPr>
          <p:cNvGrpSpPr/>
          <p:nvPr/>
        </p:nvGrpSpPr>
        <p:grpSpPr>
          <a:xfrm>
            <a:off x="4564994" y="2880880"/>
            <a:ext cx="1726523" cy="1726523"/>
            <a:chOff x="1254284" y="1205039"/>
            <a:chExt cx="2701841" cy="2701841"/>
          </a:xfrm>
        </p:grpSpPr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38D5DED-242C-42F3-B6F2-F65299AC905D}"/>
                </a:ext>
              </a:extLst>
            </p:cNvPr>
            <p:cNvSpPr/>
            <p:nvPr/>
          </p:nvSpPr>
          <p:spPr>
            <a:xfrm>
              <a:off x="1254284" y="1205039"/>
              <a:ext cx="2701841" cy="2701841"/>
            </a:xfrm>
            <a:custGeom>
              <a:avLst/>
              <a:gdLst>
                <a:gd name="connsiteX0" fmla="*/ 0 w 3413760"/>
                <a:gd name="connsiteY0" fmla="*/ 1706880 h 3413760"/>
                <a:gd name="connsiteX1" fmla="*/ 1706880 w 3413760"/>
                <a:gd name="connsiteY1" fmla="*/ 0 h 3413760"/>
                <a:gd name="connsiteX2" fmla="*/ 1706880 w 3413760"/>
                <a:gd name="connsiteY2" fmla="*/ 1706880 h 3413760"/>
                <a:gd name="connsiteX3" fmla="*/ 0 w 3413760"/>
                <a:gd name="connsiteY3" fmla="*/ 170688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760" h="3413760">
                  <a:moveTo>
                    <a:pt x="0" y="1706880"/>
                  </a:moveTo>
                  <a:cubicBezTo>
                    <a:pt x="0" y="764196"/>
                    <a:pt x="764196" y="0"/>
                    <a:pt x="1706880" y="0"/>
                  </a:cubicBezTo>
                  <a:lnTo>
                    <a:pt x="1706880" y="1706880"/>
                  </a:lnTo>
                  <a:lnTo>
                    <a:pt x="0" y="1706880"/>
                  </a:lnTo>
                  <a:close/>
                </a:path>
              </a:pathLst>
            </a:custGeom>
            <a:solidFill>
              <a:srgbClr val="D1EAF7"/>
            </a:solidFill>
            <a:ln w="57150">
              <a:solidFill>
                <a:srgbClr val="99A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7360" tIns="711200" rIns="1849120" bIns="1849120" numCol="1" spcCol="1270" anchor="ctr" anchorCtr="0">
              <a:noAutofit/>
            </a:bodyPr>
            <a:lstStyle/>
            <a:p>
              <a:pPr marL="0" lvl="0" indent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400" b="1" kern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A087D7F2-4591-4527-A972-6CC9583D8374}"/>
                    </a:ext>
                  </a:extLst>
                </p:cNvPr>
                <p:cNvSpPr txBox="1"/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kern="1200" smtClean="0">
                                <a:solidFill>
                                  <a:srgbClr val="99ACB6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A087D7F2-4591-4527-A972-6CC9583D83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123" y="1487671"/>
                  <a:ext cx="1200791" cy="1046163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5" name="Google Shape;777;p37">
            <a:extLst>
              <a:ext uri="{FF2B5EF4-FFF2-40B4-BE49-F238E27FC236}">
                <a16:creationId xmlns:a16="http://schemas.microsoft.com/office/drawing/2014/main" id="{08F55671-17E3-49BD-AC7F-DFEDA1CAEC51}"/>
              </a:ext>
            </a:extLst>
          </p:cNvPr>
          <p:cNvSpPr txBox="1">
            <a:spLocks/>
          </p:cNvSpPr>
          <p:nvPr/>
        </p:nvSpPr>
        <p:spPr>
          <a:xfrm>
            <a:off x="1572749" y="4297672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>
                <a:solidFill>
                  <a:srgbClr val="E93F62"/>
                </a:solidFill>
              </a:rPr>
              <a:t>1</a:t>
            </a:r>
            <a:endParaRPr lang="en-US" dirty="0">
              <a:solidFill>
                <a:srgbClr val="E93F62"/>
              </a:solidFill>
            </a:endParaRPr>
          </a:p>
        </p:txBody>
      </p:sp>
      <p:sp>
        <p:nvSpPr>
          <p:cNvPr id="86" name="Google Shape;777;p37">
            <a:extLst>
              <a:ext uri="{FF2B5EF4-FFF2-40B4-BE49-F238E27FC236}">
                <a16:creationId xmlns:a16="http://schemas.microsoft.com/office/drawing/2014/main" id="{194FDAC9-52A1-4640-986F-0985E0D12D2E}"/>
              </a:ext>
            </a:extLst>
          </p:cNvPr>
          <p:cNvSpPr txBox="1">
            <a:spLocks/>
          </p:cNvSpPr>
          <p:nvPr/>
        </p:nvSpPr>
        <p:spPr>
          <a:xfrm>
            <a:off x="1921858" y="3964647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B8670F7-5C46-4333-8F17-7567F53B2690}"/>
              </a:ext>
            </a:extLst>
          </p:cNvPr>
          <p:cNvCxnSpPr/>
          <p:nvPr/>
        </p:nvCxnSpPr>
        <p:spPr>
          <a:xfrm>
            <a:off x="1523241" y="4359028"/>
            <a:ext cx="441578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Google Shape;777;p37">
                <a:extLst>
                  <a:ext uri="{FF2B5EF4-FFF2-40B4-BE49-F238E27FC236}">
                    <a16:creationId xmlns:a16="http://schemas.microsoft.com/office/drawing/2014/main" id="{93968FF8-7416-47E6-AE79-0F6B887B5A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11677" y="3774858"/>
                <a:ext cx="764752" cy="63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8" name="Google Shape;777;p37">
                <a:extLst>
                  <a:ext uri="{FF2B5EF4-FFF2-40B4-BE49-F238E27FC236}">
                    <a16:creationId xmlns:a16="http://schemas.microsoft.com/office/drawing/2014/main" id="{93968FF8-7416-47E6-AE79-0F6B887B5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677" y="3774858"/>
                <a:ext cx="764752" cy="635100"/>
              </a:xfrm>
              <a:prstGeom prst="rect">
                <a:avLst/>
              </a:prstGeom>
              <a:blipFill>
                <a:blip r:embed="rId25"/>
                <a:stretch>
                  <a:fillRect b="-51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Google Shape;777;p37">
            <a:extLst>
              <a:ext uri="{FF2B5EF4-FFF2-40B4-BE49-F238E27FC236}">
                <a16:creationId xmlns:a16="http://schemas.microsoft.com/office/drawing/2014/main" id="{506A0079-B3D6-4A2A-B883-FBD13D4742C7}"/>
              </a:ext>
            </a:extLst>
          </p:cNvPr>
          <p:cNvSpPr txBox="1">
            <a:spLocks/>
          </p:cNvSpPr>
          <p:nvPr/>
        </p:nvSpPr>
        <p:spPr>
          <a:xfrm>
            <a:off x="2890886" y="4007749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Google Shape;777;p37">
                <a:extLst>
                  <a:ext uri="{FF2B5EF4-FFF2-40B4-BE49-F238E27FC236}">
                    <a16:creationId xmlns:a16="http://schemas.microsoft.com/office/drawing/2014/main" id="{0ABC9BA4-DC8B-40E0-8203-9A203BCEDC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80705" y="3817960"/>
                <a:ext cx="764752" cy="11148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9" name="Google Shape;777;p37">
                <a:extLst>
                  <a:ext uri="{FF2B5EF4-FFF2-40B4-BE49-F238E27FC236}">
                    <a16:creationId xmlns:a16="http://schemas.microsoft.com/office/drawing/2014/main" id="{0ABC9BA4-DC8B-40E0-8203-9A203BCED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705" y="3817960"/>
                <a:ext cx="764752" cy="111481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Oval 89">
            <a:extLst>
              <a:ext uri="{FF2B5EF4-FFF2-40B4-BE49-F238E27FC236}">
                <a16:creationId xmlns:a16="http://schemas.microsoft.com/office/drawing/2014/main" id="{D10FE9A6-DA0E-43D9-B6CC-BE863772451C}"/>
              </a:ext>
            </a:extLst>
          </p:cNvPr>
          <p:cNvSpPr/>
          <p:nvPr/>
        </p:nvSpPr>
        <p:spPr>
          <a:xfrm>
            <a:off x="535108" y="815495"/>
            <a:ext cx="1731503" cy="1731503"/>
          </a:xfrm>
          <a:prstGeom prst="ellipse">
            <a:avLst/>
          </a:prstGeom>
          <a:solidFill>
            <a:schemeClr val="accent4">
              <a:lumMod val="90000"/>
              <a:alpha val="35000"/>
            </a:schemeClr>
          </a:solidFill>
          <a:ln w="57150">
            <a:solidFill>
              <a:srgbClr val="99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A3B8B8C-A560-4F67-BAF5-E88588B25B97}"/>
              </a:ext>
            </a:extLst>
          </p:cNvPr>
          <p:cNvSpPr/>
          <p:nvPr/>
        </p:nvSpPr>
        <p:spPr>
          <a:xfrm>
            <a:off x="2984286" y="825993"/>
            <a:ext cx="1731503" cy="1731503"/>
          </a:xfrm>
          <a:prstGeom prst="ellipse">
            <a:avLst/>
          </a:prstGeom>
          <a:solidFill>
            <a:schemeClr val="accent4">
              <a:lumMod val="90000"/>
              <a:alpha val="35000"/>
            </a:schemeClr>
          </a:solidFill>
          <a:ln w="57150">
            <a:solidFill>
              <a:srgbClr val="99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78958BB6-8503-4A7E-8D54-5246A195B7CF}"/>
              </a:ext>
            </a:extLst>
          </p:cNvPr>
          <p:cNvSpPr/>
          <p:nvPr/>
        </p:nvSpPr>
        <p:spPr>
          <a:xfrm>
            <a:off x="5829390" y="836290"/>
            <a:ext cx="1731503" cy="1731503"/>
          </a:xfrm>
          <a:prstGeom prst="ellipse">
            <a:avLst/>
          </a:prstGeom>
          <a:solidFill>
            <a:schemeClr val="accent4">
              <a:lumMod val="90000"/>
              <a:alpha val="35000"/>
            </a:schemeClr>
          </a:solidFill>
          <a:ln w="57150">
            <a:solidFill>
              <a:srgbClr val="99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32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9" grpId="0"/>
      <p:bldP spid="90" grpId="0" animBg="1"/>
      <p:bldP spid="91" grpId="0" animBg="1"/>
      <p:bldP spid="9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Calculate the following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Google Shape;777;p37">
                <a:extLst>
                  <a:ext uri="{FF2B5EF4-FFF2-40B4-BE49-F238E27FC236}">
                    <a16:creationId xmlns:a16="http://schemas.microsoft.com/office/drawing/2014/main" id="{A3FB3737-C8AF-4CD7-A568-0ED69A26C5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6459" y="1174888"/>
                <a:ext cx="764752" cy="63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Google Shape;777;p37">
                <a:extLst>
                  <a:ext uri="{FF2B5EF4-FFF2-40B4-BE49-F238E27FC236}">
                    <a16:creationId xmlns:a16="http://schemas.microsoft.com/office/drawing/2014/main" id="{A3FB3737-C8AF-4CD7-A568-0ED69A26C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59" y="1174888"/>
                <a:ext cx="764752" cy="635100"/>
              </a:xfrm>
              <a:prstGeom prst="rect">
                <a:avLst/>
              </a:prstGeom>
              <a:blipFill>
                <a:blip r:embed="rId3"/>
                <a:stretch>
                  <a:fillRect b="-5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Google Shape;777;p37">
            <a:extLst>
              <a:ext uri="{FF2B5EF4-FFF2-40B4-BE49-F238E27FC236}">
                <a16:creationId xmlns:a16="http://schemas.microsoft.com/office/drawing/2014/main" id="{D5B26AF8-3A78-4DD6-A448-2A12454A61A9}"/>
              </a:ext>
            </a:extLst>
          </p:cNvPr>
          <p:cNvSpPr txBox="1">
            <a:spLocks/>
          </p:cNvSpPr>
          <p:nvPr/>
        </p:nvSpPr>
        <p:spPr>
          <a:xfrm>
            <a:off x="1731617" y="1366308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5</a:t>
            </a:r>
            <a:endParaRPr lang="en-US" dirty="0"/>
          </a:p>
        </p:txBody>
      </p:sp>
      <p:sp>
        <p:nvSpPr>
          <p:cNvPr id="17" name="Google Shape;777;p37">
            <a:extLst>
              <a:ext uri="{FF2B5EF4-FFF2-40B4-BE49-F238E27FC236}">
                <a16:creationId xmlns:a16="http://schemas.microsoft.com/office/drawing/2014/main" id="{6BCB560D-F384-4E1F-A80D-BAB30481B2EE}"/>
              </a:ext>
            </a:extLst>
          </p:cNvPr>
          <p:cNvSpPr txBox="1">
            <a:spLocks/>
          </p:cNvSpPr>
          <p:nvPr/>
        </p:nvSpPr>
        <p:spPr>
          <a:xfrm>
            <a:off x="2107053" y="1429791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p:sp>
        <p:nvSpPr>
          <p:cNvPr id="18" name="Google Shape;777;p37">
            <a:extLst>
              <a:ext uri="{FF2B5EF4-FFF2-40B4-BE49-F238E27FC236}">
                <a16:creationId xmlns:a16="http://schemas.microsoft.com/office/drawing/2014/main" id="{FF24E2D1-F75E-4F67-ACD3-284861661CD4}"/>
              </a:ext>
            </a:extLst>
          </p:cNvPr>
          <p:cNvSpPr txBox="1">
            <a:spLocks/>
          </p:cNvSpPr>
          <p:nvPr/>
        </p:nvSpPr>
        <p:spPr>
          <a:xfrm>
            <a:off x="1757944" y="1832266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>
                <a:solidFill>
                  <a:srgbClr val="E93F62"/>
                </a:solidFill>
              </a:rPr>
              <a:t>1</a:t>
            </a:r>
            <a:endParaRPr lang="en-US" dirty="0">
              <a:solidFill>
                <a:srgbClr val="E93F62"/>
              </a:solidFill>
            </a:endParaRPr>
          </a:p>
        </p:txBody>
      </p:sp>
      <p:sp>
        <p:nvSpPr>
          <p:cNvPr id="19" name="Google Shape;777;p37">
            <a:extLst>
              <a:ext uri="{FF2B5EF4-FFF2-40B4-BE49-F238E27FC236}">
                <a16:creationId xmlns:a16="http://schemas.microsoft.com/office/drawing/2014/main" id="{73BC7CDF-9500-4ADB-B985-19AD19A7F7A1}"/>
              </a:ext>
            </a:extLst>
          </p:cNvPr>
          <p:cNvSpPr txBox="1">
            <a:spLocks/>
          </p:cNvSpPr>
          <p:nvPr/>
        </p:nvSpPr>
        <p:spPr>
          <a:xfrm>
            <a:off x="2107053" y="1429791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DBDD2C-6384-4493-98D4-8175FED7285A}"/>
              </a:ext>
            </a:extLst>
          </p:cNvPr>
          <p:cNvCxnSpPr/>
          <p:nvPr/>
        </p:nvCxnSpPr>
        <p:spPr>
          <a:xfrm>
            <a:off x="1708436" y="1893622"/>
            <a:ext cx="441578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Google Shape;777;p37">
                <a:extLst>
                  <a:ext uri="{FF2B5EF4-FFF2-40B4-BE49-F238E27FC236}">
                    <a16:creationId xmlns:a16="http://schemas.microsoft.com/office/drawing/2014/main" id="{22319B35-0644-483D-B084-1DB57CC7CC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86259" y="1168702"/>
                <a:ext cx="764752" cy="11148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Google Shape;777;p37">
                <a:extLst>
                  <a:ext uri="{FF2B5EF4-FFF2-40B4-BE49-F238E27FC236}">
                    <a16:creationId xmlns:a16="http://schemas.microsoft.com/office/drawing/2014/main" id="{22319B35-0644-483D-B084-1DB57CC7C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259" y="1168702"/>
                <a:ext cx="764752" cy="11148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Google Shape;777;p37">
            <a:extLst>
              <a:ext uri="{FF2B5EF4-FFF2-40B4-BE49-F238E27FC236}">
                <a16:creationId xmlns:a16="http://schemas.microsoft.com/office/drawing/2014/main" id="{DFC13F1B-1139-4146-BDEF-EFE1D09B1149}"/>
              </a:ext>
            </a:extLst>
          </p:cNvPr>
          <p:cNvSpPr txBox="1">
            <a:spLocks/>
          </p:cNvSpPr>
          <p:nvPr/>
        </p:nvSpPr>
        <p:spPr>
          <a:xfrm>
            <a:off x="3120932" y="1526449"/>
            <a:ext cx="409988" cy="57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Google Shape;777;p37">
                <a:extLst>
                  <a:ext uri="{FF2B5EF4-FFF2-40B4-BE49-F238E27FC236}">
                    <a16:creationId xmlns:a16="http://schemas.microsoft.com/office/drawing/2014/main" id="{6963669B-A322-4253-B9CE-73A804A0B6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6911" y="1185915"/>
                <a:ext cx="764751" cy="10043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3" name="Google Shape;777;p37">
                <a:extLst>
                  <a:ext uri="{FF2B5EF4-FFF2-40B4-BE49-F238E27FC236}">
                    <a16:creationId xmlns:a16="http://schemas.microsoft.com/office/drawing/2014/main" id="{6963669B-A322-4253-B9CE-73A804A0B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911" y="1185915"/>
                <a:ext cx="764751" cy="10043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Google Shape;777;p37">
                <a:extLst>
                  <a:ext uri="{FF2B5EF4-FFF2-40B4-BE49-F238E27FC236}">
                    <a16:creationId xmlns:a16="http://schemas.microsoft.com/office/drawing/2014/main" id="{8F978B8E-7955-4176-BFD2-63EB0B1FA4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5350" y="2643556"/>
                <a:ext cx="764752" cy="63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3" name="Google Shape;777;p37">
                <a:extLst>
                  <a:ext uri="{FF2B5EF4-FFF2-40B4-BE49-F238E27FC236}">
                    <a16:creationId xmlns:a16="http://schemas.microsoft.com/office/drawing/2014/main" id="{8F978B8E-7955-4176-BFD2-63EB0B1FA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350" y="2643556"/>
                <a:ext cx="764752" cy="635100"/>
              </a:xfrm>
              <a:prstGeom prst="rect">
                <a:avLst/>
              </a:prstGeom>
              <a:blipFill>
                <a:blip r:embed="rId6"/>
                <a:stretch>
                  <a:fillRect b="-5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Google Shape;777;p37">
            <a:extLst>
              <a:ext uri="{FF2B5EF4-FFF2-40B4-BE49-F238E27FC236}">
                <a16:creationId xmlns:a16="http://schemas.microsoft.com/office/drawing/2014/main" id="{BD1D1634-1473-48C0-88FE-BBD4D52B2926}"/>
              </a:ext>
            </a:extLst>
          </p:cNvPr>
          <p:cNvSpPr txBox="1">
            <a:spLocks/>
          </p:cNvSpPr>
          <p:nvPr/>
        </p:nvSpPr>
        <p:spPr>
          <a:xfrm>
            <a:off x="1603731" y="2779290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8</a:t>
            </a:r>
            <a:endParaRPr lang="en-US" dirty="0"/>
          </a:p>
        </p:txBody>
      </p:sp>
      <p:sp>
        <p:nvSpPr>
          <p:cNvPr id="35" name="Google Shape;777;p37">
            <a:extLst>
              <a:ext uri="{FF2B5EF4-FFF2-40B4-BE49-F238E27FC236}">
                <a16:creationId xmlns:a16="http://schemas.microsoft.com/office/drawing/2014/main" id="{3BF99FE6-2AAA-461D-B718-F6C261D4F264}"/>
              </a:ext>
            </a:extLst>
          </p:cNvPr>
          <p:cNvSpPr txBox="1">
            <a:spLocks/>
          </p:cNvSpPr>
          <p:nvPr/>
        </p:nvSpPr>
        <p:spPr>
          <a:xfrm>
            <a:off x="1979167" y="2842773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p:sp>
        <p:nvSpPr>
          <p:cNvPr id="36" name="Google Shape;777;p37">
            <a:extLst>
              <a:ext uri="{FF2B5EF4-FFF2-40B4-BE49-F238E27FC236}">
                <a16:creationId xmlns:a16="http://schemas.microsoft.com/office/drawing/2014/main" id="{1C495739-57C7-4844-B1C9-2BAE9EEDCF45}"/>
              </a:ext>
            </a:extLst>
          </p:cNvPr>
          <p:cNvSpPr txBox="1">
            <a:spLocks/>
          </p:cNvSpPr>
          <p:nvPr/>
        </p:nvSpPr>
        <p:spPr>
          <a:xfrm>
            <a:off x="1630058" y="3245248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>
                <a:solidFill>
                  <a:srgbClr val="E93F62"/>
                </a:solidFill>
              </a:rPr>
              <a:t>1</a:t>
            </a:r>
            <a:endParaRPr lang="en-US" dirty="0">
              <a:solidFill>
                <a:srgbClr val="E93F62"/>
              </a:solidFill>
            </a:endParaRPr>
          </a:p>
        </p:txBody>
      </p:sp>
      <p:sp>
        <p:nvSpPr>
          <p:cNvPr id="37" name="Google Shape;777;p37">
            <a:extLst>
              <a:ext uri="{FF2B5EF4-FFF2-40B4-BE49-F238E27FC236}">
                <a16:creationId xmlns:a16="http://schemas.microsoft.com/office/drawing/2014/main" id="{04C02C14-61A9-40B7-83CC-88490D0A5E94}"/>
              </a:ext>
            </a:extLst>
          </p:cNvPr>
          <p:cNvSpPr txBox="1">
            <a:spLocks/>
          </p:cNvSpPr>
          <p:nvPr/>
        </p:nvSpPr>
        <p:spPr>
          <a:xfrm>
            <a:off x="1979167" y="2842773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766F21F-6456-46FA-AE15-13B914FD71AA}"/>
              </a:ext>
            </a:extLst>
          </p:cNvPr>
          <p:cNvCxnSpPr/>
          <p:nvPr/>
        </p:nvCxnSpPr>
        <p:spPr>
          <a:xfrm>
            <a:off x="1580550" y="3306604"/>
            <a:ext cx="441578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Google Shape;777;p37">
                <a:extLst>
                  <a:ext uri="{FF2B5EF4-FFF2-40B4-BE49-F238E27FC236}">
                    <a16:creationId xmlns:a16="http://schemas.microsoft.com/office/drawing/2014/main" id="{13BE0C47-A3AA-4481-84FA-03B67D30C3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68986" y="2652984"/>
                <a:ext cx="764752" cy="11148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9" name="Google Shape;777;p37">
                <a:extLst>
                  <a:ext uri="{FF2B5EF4-FFF2-40B4-BE49-F238E27FC236}">
                    <a16:creationId xmlns:a16="http://schemas.microsoft.com/office/drawing/2014/main" id="{13BE0C47-A3AA-4481-84FA-03B67D30C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986" y="2652984"/>
                <a:ext cx="764752" cy="11148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Google Shape;777;p37">
            <a:extLst>
              <a:ext uri="{FF2B5EF4-FFF2-40B4-BE49-F238E27FC236}">
                <a16:creationId xmlns:a16="http://schemas.microsoft.com/office/drawing/2014/main" id="{8D02886F-FDF4-4309-8992-561906813E3E}"/>
              </a:ext>
            </a:extLst>
          </p:cNvPr>
          <p:cNvSpPr txBox="1">
            <a:spLocks/>
          </p:cNvSpPr>
          <p:nvPr/>
        </p:nvSpPr>
        <p:spPr>
          <a:xfrm>
            <a:off x="3087093" y="2953264"/>
            <a:ext cx="409988" cy="57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Google Shape;777;p37">
                <a:extLst>
                  <a:ext uri="{FF2B5EF4-FFF2-40B4-BE49-F238E27FC236}">
                    <a16:creationId xmlns:a16="http://schemas.microsoft.com/office/drawing/2014/main" id="{96D8CE08-763C-448D-8766-B679849D95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6911" y="2786625"/>
                <a:ext cx="764751" cy="10043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matic SC"/>
                  <a:buNone/>
                  <a:defRPr sz="3000" b="0" i="0" u="none" strike="noStrike" cap="none">
                    <a:solidFill>
                      <a:schemeClr val="accent1"/>
                    </a:solidFill>
                    <a:latin typeface="Chelsea Market"/>
                    <a:ea typeface="Chelsea Market"/>
                    <a:cs typeface="Chelsea Market"/>
                    <a:sym typeface="Chelsea Market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1" name="Google Shape;777;p37">
                <a:extLst>
                  <a:ext uri="{FF2B5EF4-FFF2-40B4-BE49-F238E27FC236}">
                    <a16:creationId xmlns:a16="http://schemas.microsoft.com/office/drawing/2014/main" id="{96D8CE08-763C-448D-8766-B679849D9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911" y="2786625"/>
                <a:ext cx="764751" cy="10043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961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3" grpId="0"/>
      <p:bldP spid="36" grpId="0"/>
      <p:bldP spid="37" grpId="0"/>
      <p:bldP spid="39" grpId="0"/>
      <p:bldP spid="40" grpId="0"/>
      <p:bldP spid="4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F20369-4F68-4899-9377-82F75FF1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11" y="247722"/>
            <a:ext cx="7647939" cy="635100"/>
          </a:xfrm>
        </p:spPr>
        <p:txBody>
          <a:bodyPr/>
          <a:lstStyle/>
          <a:p>
            <a:pPr algn="l"/>
            <a:r>
              <a:rPr lang="en-US" dirty="0"/>
              <a:t>How much is one third of the recipe ?</a:t>
            </a:r>
          </a:p>
        </p:txBody>
      </p:sp>
      <p:pic>
        <p:nvPicPr>
          <p:cNvPr id="6" name="Graphic 5" descr="Whisk with solid fill">
            <a:extLst>
              <a:ext uri="{FF2B5EF4-FFF2-40B4-BE49-F238E27FC236}">
                <a16:creationId xmlns:a16="http://schemas.microsoft.com/office/drawing/2014/main" id="{13D4134B-ABB3-40E4-9DDB-08043F0CD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9050" y="4229100"/>
            <a:ext cx="914400" cy="914400"/>
          </a:xfrm>
          <a:prstGeom prst="rect">
            <a:avLst/>
          </a:prstGeom>
        </p:spPr>
      </p:pic>
      <p:pic>
        <p:nvPicPr>
          <p:cNvPr id="8" name="Graphic 7" descr="Chef male with solid fill">
            <a:extLst>
              <a:ext uri="{FF2B5EF4-FFF2-40B4-BE49-F238E27FC236}">
                <a16:creationId xmlns:a16="http://schemas.microsoft.com/office/drawing/2014/main" id="{A9B4A223-C4DA-46C4-8016-3E92D18EA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1815" y="3009"/>
            <a:ext cx="914400" cy="914400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2C6D9AAA-223E-4D76-8451-EAEDBDF61700}"/>
              </a:ext>
            </a:extLst>
          </p:cNvPr>
          <p:cNvSpPr txBox="1">
            <a:spLocks/>
          </p:cNvSpPr>
          <p:nvPr/>
        </p:nvSpPr>
        <p:spPr>
          <a:xfrm>
            <a:off x="895350" y="726734"/>
            <a:ext cx="631825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A pan cake recipe calls for 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1E9F94A0-1695-44A8-A6DC-8D92950C9720}"/>
              </a:ext>
            </a:extLst>
          </p:cNvPr>
          <p:cNvSpPr txBox="1">
            <a:spLocks/>
          </p:cNvSpPr>
          <p:nvPr/>
        </p:nvSpPr>
        <p:spPr>
          <a:xfrm>
            <a:off x="1042670" y="1209651"/>
            <a:ext cx="73533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3 cups of milk 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AA971A2-8AAC-48A3-BD8C-F09CECFC6C1F}"/>
              </a:ext>
            </a:extLst>
          </p:cNvPr>
          <p:cNvSpPr txBox="1">
            <a:spLocks/>
          </p:cNvSpPr>
          <p:nvPr/>
        </p:nvSpPr>
        <p:spPr>
          <a:xfrm>
            <a:off x="1042670" y="1715942"/>
            <a:ext cx="73533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240g of butter 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DF7ED156-8718-4CE4-80AA-E71344F72586}"/>
              </a:ext>
            </a:extLst>
          </p:cNvPr>
          <p:cNvSpPr txBox="1">
            <a:spLocks/>
          </p:cNvSpPr>
          <p:nvPr/>
        </p:nvSpPr>
        <p:spPr>
          <a:xfrm>
            <a:off x="1042670" y="3091412"/>
            <a:ext cx="73533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6 eggs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4E54B0FE-7485-437F-8D3D-F23108789AB1}"/>
              </a:ext>
            </a:extLst>
          </p:cNvPr>
          <p:cNvSpPr txBox="1">
            <a:spLocks/>
          </p:cNvSpPr>
          <p:nvPr/>
        </p:nvSpPr>
        <p:spPr>
          <a:xfrm>
            <a:off x="1042670" y="3537968"/>
            <a:ext cx="73533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1 teaspoon of vanilla 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89985F69-BEF9-4786-97B4-475388A7F91C}"/>
              </a:ext>
            </a:extLst>
          </p:cNvPr>
          <p:cNvSpPr txBox="1">
            <a:spLocks/>
          </p:cNvSpPr>
          <p:nvPr/>
        </p:nvSpPr>
        <p:spPr>
          <a:xfrm>
            <a:off x="1042670" y="4060724"/>
            <a:ext cx="73533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3 teaspoon of baking powder  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AAEC2F4B-CE5B-43DC-81BB-C12CDCC9533A}"/>
              </a:ext>
            </a:extLst>
          </p:cNvPr>
          <p:cNvSpPr txBox="1">
            <a:spLocks/>
          </p:cNvSpPr>
          <p:nvPr/>
        </p:nvSpPr>
        <p:spPr>
          <a:xfrm>
            <a:off x="1042670" y="2160367"/>
            <a:ext cx="73533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5 cups of flour  </a:t>
            </a:r>
          </a:p>
        </p:txBody>
      </p:sp>
      <p:pic>
        <p:nvPicPr>
          <p:cNvPr id="2050" name="Picture 2" descr="Measuring Spoon Free Vector Art - (55 Free Downloads)">
            <a:extLst>
              <a:ext uri="{FF2B5EF4-FFF2-40B4-BE49-F238E27FC236}">
                <a16:creationId xmlns:a16="http://schemas.microsoft.com/office/drawing/2014/main" id="{5CBBF141-B404-497B-8027-2E281DB36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985" y="3020344"/>
            <a:ext cx="2300252" cy="177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DCDF7AF5-F589-4679-845E-F061011E285D}"/>
              </a:ext>
            </a:extLst>
          </p:cNvPr>
          <p:cNvSpPr txBox="1">
            <a:spLocks/>
          </p:cNvSpPr>
          <p:nvPr/>
        </p:nvSpPr>
        <p:spPr>
          <a:xfrm>
            <a:off x="968515" y="2617919"/>
            <a:ext cx="73533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2 cups of sugar  </a:t>
            </a:r>
          </a:p>
        </p:txBody>
      </p:sp>
    </p:spTree>
    <p:extLst>
      <p:ext uri="{BB962C8B-B14F-4D97-AF65-F5344CB8AC3E}">
        <p14:creationId xmlns:p14="http://schemas.microsoft.com/office/powerpoint/2010/main" val="1868602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38"/>
          <p:cNvSpPr txBox="1">
            <a:spLocks noGrp="1"/>
          </p:cNvSpPr>
          <p:nvPr>
            <p:ph type="ctrTitle"/>
          </p:nvPr>
        </p:nvSpPr>
        <p:spPr>
          <a:xfrm rot="162489">
            <a:off x="3541350" y="1687785"/>
            <a:ext cx="3466772" cy="19263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Fraction of a fraction</a:t>
            </a:r>
            <a:endParaRPr dirty="0"/>
          </a:p>
        </p:txBody>
      </p:sp>
      <p:sp>
        <p:nvSpPr>
          <p:cNvPr id="805" name="Google Shape;805;p38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">
            <a:extLst>
              <a:ext uri="{FF2B5EF4-FFF2-40B4-BE49-F238E27FC236}">
                <a16:creationId xmlns:a16="http://schemas.microsoft.com/office/drawing/2014/main" id="{4D20F56D-3218-408F-AD7C-0DB8D6FAC2BA}"/>
              </a:ext>
            </a:extLst>
          </p:cNvPr>
          <p:cNvSpPr txBox="1">
            <a:spLocks/>
          </p:cNvSpPr>
          <p:nvPr/>
        </p:nvSpPr>
        <p:spPr>
          <a:xfrm>
            <a:off x="480634" y="217140"/>
            <a:ext cx="8524061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accent1"/>
                </a:solidFill>
                <a:latin typeface="Chelsea Market"/>
                <a:sym typeface="Chelsea Market"/>
              </a:rPr>
              <a:t>What is a half of a half?</a:t>
            </a:r>
          </a:p>
        </p:txBody>
      </p:sp>
      <p:pic>
        <p:nvPicPr>
          <p:cNvPr id="11" name="Whole pizza">
            <a:extLst>
              <a:ext uri="{FF2B5EF4-FFF2-40B4-BE49-F238E27FC236}">
                <a16:creationId xmlns:a16="http://schemas.microsoft.com/office/drawing/2014/main" id="{FE715423-9054-40DD-8B12-6B3F2FB8D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54"/>
          <a:stretch/>
        </p:blipFill>
        <p:spPr bwMode="auto">
          <a:xfrm>
            <a:off x="1531694" y="1220082"/>
            <a:ext cx="3040306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5" name="half circle">
            <a:extLst>
              <a:ext uri="{FF2B5EF4-FFF2-40B4-BE49-F238E27FC236}">
                <a16:creationId xmlns:a16="http://schemas.microsoft.com/office/drawing/2014/main" id="{9D302B47-FC3B-4962-9378-7FECE8675FC9}"/>
              </a:ext>
            </a:extLst>
          </p:cNvPr>
          <p:cNvSpPr/>
          <p:nvPr/>
        </p:nvSpPr>
        <p:spPr>
          <a:xfrm rot="10800000">
            <a:off x="1781171" y="1295399"/>
            <a:ext cx="2605090" cy="2754756"/>
          </a:xfrm>
          <a:prstGeom prst="pie">
            <a:avLst>
              <a:gd name="adj1" fmla="val 5492532"/>
              <a:gd name="adj2" fmla="val 1620000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half pizza">
            <a:extLst>
              <a:ext uri="{FF2B5EF4-FFF2-40B4-BE49-F238E27FC236}">
                <a16:creationId xmlns:a16="http://schemas.microsoft.com/office/drawing/2014/main" id="{8F37EC52-5932-4C3C-87EC-038FB17F8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5" b="90221" l="76987" r="98510">
                        <a14:foregroundMark x1="82119" y1="10726" x2="78974" y2="14196"/>
                        <a14:foregroundMark x1="79470" y1="21136" x2="79470" y2="21136"/>
                        <a14:foregroundMark x1="79470" y1="21136" x2="79470" y2="21136"/>
                        <a14:foregroundMark x1="80132" y1="44795" x2="78477" y2="54259"/>
                        <a14:foregroundMark x1="78477" y1="55836" x2="79967" y2="80442"/>
                        <a14:foregroundMark x1="97351" y1="53943" x2="97020" y2="40379"/>
                        <a14:foregroundMark x1="98179" y1="47319" x2="98841" y2="49842"/>
                        <a14:foregroundMark x1="78146" y1="6940" x2="77152" y2="6940"/>
                        <a14:foregroundMark x1="78808" y1="90221" x2="77815" y2="90221"/>
                        <a14:backgroundMark x1="76987" y1="6309" x2="76987" y2="6309"/>
                        <a14:backgroundMark x1="77152" y1="6940" x2="77152" y2="5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02"/>
          <a:stretch/>
        </p:blipFill>
        <p:spPr bwMode="auto">
          <a:xfrm>
            <a:off x="2980681" y="1076677"/>
            <a:ext cx="1443681" cy="32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3AF44A-BC86-45CB-BDD2-0E98BC4D6192}"/>
                  </a:ext>
                </a:extLst>
              </p:cNvPr>
              <p:cNvSpPr txBox="1"/>
              <p:nvPr/>
            </p:nvSpPr>
            <p:spPr>
              <a:xfrm>
                <a:off x="5514975" y="476250"/>
                <a:ext cx="819150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3AF44A-BC86-45CB-BDD2-0E98BC4D6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975" y="476250"/>
                <a:ext cx="819150" cy="6685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4768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0.25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">
            <a:extLst>
              <a:ext uri="{FF2B5EF4-FFF2-40B4-BE49-F238E27FC236}">
                <a16:creationId xmlns:a16="http://schemas.microsoft.com/office/drawing/2014/main" id="{4D20F56D-3218-408F-AD7C-0DB8D6FAC2BA}"/>
              </a:ext>
            </a:extLst>
          </p:cNvPr>
          <p:cNvSpPr txBox="1">
            <a:spLocks/>
          </p:cNvSpPr>
          <p:nvPr/>
        </p:nvSpPr>
        <p:spPr>
          <a:xfrm>
            <a:off x="480634" y="217140"/>
            <a:ext cx="8524061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accent1"/>
                </a:solidFill>
                <a:latin typeface="Chelsea Market"/>
                <a:sym typeface="Chelsea Market"/>
              </a:rPr>
              <a:t>What is a half of a half?</a:t>
            </a:r>
          </a:p>
        </p:txBody>
      </p:sp>
      <p:pic>
        <p:nvPicPr>
          <p:cNvPr id="11" name="Whole pizza">
            <a:extLst>
              <a:ext uri="{FF2B5EF4-FFF2-40B4-BE49-F238E27FC236}">
                <a16:creationId xmlns:a16="http://schemas.microsoft.com/office/drawing/2014/main" id="{FE715423-9054-40DD-8B12-6B3F2FB8D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54"/>
          <a:stretch/>
        </p:blipFill>
        <p:spPr bwMode="auto">
          <a:xfrm>
            <a:off x="1531694" y="1220082"/>
            <a:ext cx="3040306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5" name="half circle">
            <a:extLst>
              <a:ext uri="{FF2B5EF4-FFF2-40B4-BE49-F238E27FC236}">
                <a16:creationId xmlns:a16="http://schemas.microsoft.com/office/drawing/2014/main" id="{9D302B47-FC3B-4962-9378-7FECE8675FC9}"/>
              </a:ext>
            </a:extLst>
          </p:cNvPr>
          <p:cNvSpPr/>
          <p:nvPr/>
        </p:nvSpPr>
        <p:spPr>
          <a:xfrm rot="10800000">
            <a:off x="1781171" y="1295399"/>
            <a:ext cx="2605090" cy="2754756"/>
          </a:xfrm>
          <a:prstGeom prst="pie">
            <a:avLst>
              <a:gd name="adj1" fmla="val 5492532"/>
              <a:gd name="adj2" fmla="val 1620000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half pizza">
            <a:extLst>
              <a:ext uri="{FF2B5EF4-FFF2-40B4-BE49-F238E27FC236}">
                <a16:creationId xmlns:a16="http://schemas.microsoft.com/office/drawing/2014/main" id="{C361CD34-412A-41F6-AD06-00C00B5E0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5" b="90221" l="76987" r="98510">
                        <a14:foregroundMark x1="82119" y1="10726" x2="78974" y2="14196"/>
                        <a14:foregroundMark x1="79470" y1="21136" x2="79470" y2="21136"/>
                        <a14:foregroundMark x1="79470" y1="21136" x2="79470" y2="21136"/>
                        <a14:foregroundMark x1="80132" y1="44795" x2="78477" y2="54259"/>
                        <a14:foregroundMark x1="78477" y1="55836" x2="79967" y2="80442"/>
                        <a14:foregroundMark x1="97351" y1="53943" x2="97020" y2="40379"/>
                        <a14:foregroundMark x1="98179" y1="47319" x2="98841" y2="49842"/>
                        <a14:foregroundMark x1="78146" y1="6940" x2="77152" y2="6940"/>
                        <a14:foregroundMark x1="78808" y1="90221" x2="77815" y2="90221"/>
                        <a14:backgroundMark x1="76987" y1="6309" x2="76987" y2="6309"/>
                        <a14:backgroundMark x1="77152" y1="6940" x2="77152" y2="5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02"/>
          <a:stretch/>
        </p:blipFill>
        <p:spPr bwMode="auto">
          <a:xfrm>
            <a:off x="5295255" y="1093344"/>
            <a:ext cx="1443681" cy="32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F85D4DF-02BA-4CAA-8520-495CED4E8382}"/>
                  </a:ext>
                </a:extLst>
              </p:cNvPr>
              <p:cNvSpPr txBox="1"/>
              <p:nvPr/>
            </p:nvSpPr>
            <p:spPr>
              <a:xfrm>
                <a:off x="5514975" y="476250"/>
                <a:ext cx="819150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F85D4DF-02BA-4CAA-8520-495CED4E8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975" y="476250"/>
                <a:ext cx="819150" cy="6685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1DA734-F99B-4121-AB14-0F7AAF5993DF}"/>
                  </a:ext>
                </a:extLst>
              </p:cNvPr>
              <p:cNvSpPr txBox="1"/>
              <p:nvPr/>
            </p:nvSpPr>
            <p:spPr>
              <a:xfrm>
                <a:off x="6017095" y="517982"/>
                <a:ext cx="819150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1DA734-F99B-4121-AB14-0F7AAF599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7095" y="517982"/>
                <a:ext cx="819150" cy="6685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62DBE67-9B10-47EB-8113-97989275F0E5}"/>
              </a:ext>
            </a:extLst>
          </p:cNvPr>
          <p:cNvCxnSpPr>
            <a:cxnSpLocks/>
            <a:stCxn id="6" idx="1"/>
          </p:cNvCxnSpPr>
          <p:nvPr/>
        </p:nvCxnSpPr>
        <p:spPr>
          <a:xfrm>
            <a:off x="5295255" y="2708494"/>
            <a:ext cx="16675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5AF19B4D-4FDD-4360-8FC3-39DC43B3A93E}"/>
              </a:ext>
            </a:extLst>
          </p:cNvPr>
          <p:cNvSpPr/>
          <p:nvPr/>
        </p:nvSpPr>
        <p:spPr>
          <a:xfrm>
            <a:off x="4879122" y="2701219"/>
            <a:ext cx="2541354" cy="15382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88B861C-B545-4B52-9B70-47DD0818DBC8}"/>
                  </a:ext>
                </a:extLst>
              </p:cNvPr>
              <p:cNvSpPr txBox="1"/>
              <p:nvPr/>
            </p:nvSpPr>
            <p:spPr>
              <a:xfrm>
                <a:off x="6686550" y="525258"/>
                <a:ext cx="819150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88B861C-B545-4B52-9B70-47DD0818D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550" y="525258"/>
                <a:ext cx="819150" cy="6685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 useBgFill="1">
        <p:nvSpPr>
          <p:cNvPr id="10" name="Oval 9">
            <a:extLst>
              <a:ext uri="{FF2B5EF4-FFF2-40B4-BE49-F238E27FC236}">
                <a16:creationId xmlns:a16="http://schemas.microsoft.com/office/drawing/2014/main" id="{526A26C0-D60D-46F5-88F2-8DB6466A3D00}"/>
              </a:ext>
            </a:extLst>
          </p:cNvPr>
          <p:cNvSpPr/>
          <p:nvPr/>
        </p:nvSpPr>
        <p:spPr>
          <a:xfrm>
            <a:off x="5155788" y="3629469"/>
            <a:ext cx="854545" cy="7438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Oval 15">
            <a:extLst>
              <a:ext uri="{FF2B5EF4-FFF2-40B4-BE49-F238E27FC236}">
                <a16:creationId xmlns:a16="http://schemas.microsoft.com/office/drawing/2014/main" id="{2BD9BAB1-D00F-4B11-9AEA-573B52C3EF55}"/>
              </a:ext>
            </a:extLst>
          </p:cNvPr>
          <p:cNvSpPr/>
          <p:nvPr/>
        </p:nvSpPr>
        <p:spPr>
          <a:xfrm>
            <a:off x="5722527" y="3308975"/>
            <a:ext cx="854545" cy="7438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Oval 16">
            <a:extLst>
              <a:ext uri="{FF2B5EF4-FFF2-40B4-BE49-F238E27FC236}">
                <a16:creationId xmlns:a16="http://schemas.microsoft.com/office/drawing/2014/main" id="{BC015C06-B608-4919-A8DB-4E3C368ABC38}"/>
              </a:ext>
            </a:extLst>
          </p:cNvPr>
          <p:cNvSpPr/>
          <p:nvPr/>
        </p:nvSpPr>
        <p:spPr>
          <a:xfrm>
            <a:off x="5162550" y="3175859"/>
            <a:ext cx="854545" cy="7438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Oval 17">
            <a:extLst>
              <a:ext uri="{FF2B5EF4-FFF2-40B4-BE49-F238E27FC236}">
                <a16:creationId xmlns:a16="http://schemas.microsoft.com/office/drawing/2014/main" id="{4105DFE3-1380-41B3-BD9E-9A7AE3C37947}"/>
              </a:ext>
            </a:extLst>
          </p:cNvPr>
          <p:cNvSpPr/>
          <p:nvPr/>
        </p:nvSpPr>
        <p:spPr>
          <a:xfrm>
            <a:off x="5211204" y="2773078"/>
            <a:ext cx="854545" cy="7438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Oval 18">
            <a:extLst>
              <a:ext uri="{FF2B5EF4-FFF2-40B4-BE49-F238E27FC236}">
                <a16:creationId xmlns:a16="http://schemas.microsoft.com/office/drawing/2014/main" id="{4FDD6E22-E79A-43DA-977B-DA53E16A706A}"/>
              </a:ext>
            </a:extLst>
          </p:cNvPr>
          <p:cNvSpPr/>
          <p:nvPr/>
        </p:nvSpPr>
        <p:spPr>
          <a:xfrm>
            <a:off x="5981700" y="2765086"/>
            <a:ext cx="854545" cy="7438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55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14" grpId="0"/>
      <p:bldP spid="10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">
            <a:extLst>
              <a:ext uri="{FF2B5EF4-FFF2-40B4-BE49-F238E27FC236}">
                <a16:creationId xmlns:a16="http://schemas.microsoft.com/office/drawing/2014/main" id="{4D20F56D-3218-408F-AD7C-0DB8D6FAC2BA}"/>
              </a:ext>
            </a:extLst>
          </p:cNvPr>
          <p:cNvSpPr txBox="1">
            <a:spLocks/>
          </p:cNvSpPr>
          <p:nvPr/>
        </p:nvSpPr>
        <p:spPr>
          <a:xfrm>
            <a:off x="480634" y="217140"/>
            <a:ext cx="8524061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accent1"/>
                </a:solidFill>
                <a:latin typeface="Chelsea Market"/>
                <a:sym typeface="Chelsea Market"/>
              </a:rPr>
              <a:t>What is a third of a half?</a:t>
            </a:r>
          </a:p>
        </p:txBody>
      </p:sp>
      <p:pic>
        <p:nvPicPr>
          <p:cNvPr id="11" name="Whole pizza">
            <a:extLst>
              <a:ext uri="{FF2B5EF4-FFF2-40B4-BE49-F238E27FC236}">
                <a16:creationId xmlns:a16="http://schemas.microsoft.com/office/drawing/2014/main" id="{FE715423-9054-40DD-8B12-6B3F2FB8D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54"/>
          <a:stretch/>
        </p:blipFill>
        <p:spPr bwMode="auto">
          <a:xfrm>
            <a:off x="1531694" y="1220082"/>
            <a:ext cx="3040306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5" name="half circle">
            <a:extLst>
              <a:ext uri="{FF2B5EF4-FFF2-40B4-BE49-F238E27FC236}">
                <a16:creationId xmlns:a16="http://schemas.microsoft.com/office/drawing/2014/main" id="{9D302B47-FC3B-4962-9378-7FECE8675FC9}"/>
              </a:ext>
            </a:extLst>
          </p:cNvPr>
          <p:cNvSpPr/>
          <p:nvPr/>
        </p:nvSpPr>
        <p:spPr>
          <a:xfrm rot="10800000">
            <a:off x="1781171" y="1295399"/>
            <a:ext cx="2605090" cy="2754756"/>
          </a:xfrm>
          <a:prstGeom prst="pie">
            <a:avLst>
              <a:gd name="adj1" fmla="val 5492532"/>
              <a:gd name="adj2" fmla="val 1620000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half pizza">
            <a:extLst>
              <a:ext uri="{FF2B5EF4-FFF2-40B4-BE49-F238E27FC236}">
                <a16:creationId xmlns:a16="http://schemas.microsoft.com/office/drawing/2014/main" id="{8F37EC52-5932-4C3C-87EC-038FB17F8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5" b="90221" l="76987" r="98510">
                        <a14:foregroundMark x1="82119" y1="10726" x2="78974" y2="14196"/>
                        <a14:foregroundMark x1="79470" y1="21136" x2="79470" y2="21136"/>
                        <a14:foregroundMark x1="79470" y1="21136" x2="79470" y2="21136"/>
                        <a14:foregroundMark x1="80132" y1="44795" x2="78477" y2="54259"/>
                        <a14:foregroundMark x1="78477" y1="55836" x2="79967" y2="80442"/>
                        <a14:foregroundMark x1="97351" y1="53943" x2="97020" y2="40379"/>
                        <a14:foregroundMark x1="98179" y1="47319" x2="98841" y2="49842"/>
                        <a14:foregroundMark x1="78146" y1="6940" x2="77152" y2="6940"/>
                        <a14:foregroundMark x1="78808" y1="90221" x2="77815" y2="90221"/>
                        <a14:backgroundMark x1="76987" y1="6309" x2="76987" y2="6309"/>
                        <a14:backgroundMark x1="77152" y1="6940" x2="77152" y2="5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02"/>
          <a:stretch/>
        </p:blipFill>
        <p:spPr bwMode="auto">
          <a:xfrm>
            <a:off x="2980681" y="1076677"/>
            <a:ext cx="1443681" cy="32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3AF44A-BC86-45CB-BDD2-0E98BC4D6192}"/>
                  </a:ext>
                </a:extLst>
              </p:cNvPr>
              <p:cNvSpPr txBox="1"/>
              <p:nvPr/>
            </p:nvSpPr>
            <p:spPr>
              <a:xfrm>
                <a:off x="5514975" y="476250"/>
                <a:ext cx="819150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3AF44A-BC86-45CB-BDD2-0E98BC4D6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975" y="476250"/>
                <a:ext cx="819150" cy="6685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7986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0.25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">
            <a:extLst>
              <a:ext uri="{FF2B5EF4-FFF2-40B4-BE49-F238E27FC236}">
                <a16:creationId xmlns:a16="http://schemas.microsoft.com/office/drawing/2014/main" id="{4D20F56D-3218-408F-AD7C-0DB8D6FAC2BA}"/>
              </a:ext>
            </a:extLst>
          </p:cNvPr>
          <p:cNvSpPr txBox="1">
            <a:spLocks/>
          </p:cNvSpPr>
          <p:nvPr/>
        </p:nvSpPr>
        <p:spPr>
          <a:xfrm>
            <a:off x="480634" y="217140"/>
            <a:ext cx="8524061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accent1"/>
                </a:solidFill>
                <a:latin typeface="Chelsea Market"/>
                <a:sym typeface="Chelsea Market"/>
              </a:rPr>
              <a:t>What is a half of a third?</a:t>
            </a:r>
          </a:p>
        </p:txBody>
      </p:sp>
      <p:pic>
        <p:nvPicPr>
          <p:cNvPr id="11" name="Whole pizza">
            <a:extLst>
              <a:ext uri="{FF2B5EF4-FFF2-40B4-BE49-F238E27FC236}">
                <a16:creationId xmlns:a16="http://schemas.microsoft.com/office/drawing/2014/main" id="{FE715423-9054-40DD-8B12-6B3F2FB8D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54"/>
          <a:stretch/>
        </p:blipFill>
        <p:spPr bwMode="auto">
          <a:xfrm>
            <a:off x="1531694" y="1220082"/>
            <a:ext cx="3040306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5" name="half circle">
            <a:extLst>
              <a:ext uri="{FF2B5EF4-FFF2-40B4-BE49-F238E27FC236}">
                <a16:creationId xmlns:a16="http://schemas.microsoft.com/office/drawing/2014/main" id="{9D302B47-FC3B-4962-9378-7FECE8675FC9}"/>
              </a:ext>
            </a:extLst>
          </p:cNvPr>
          <p:cNvSpPr/>
          <p:nvPr/>
        </p:nvSpPr>
        <p:spPr>
          <a:xfrm rot="10800000">
            <a:off x="1781171" y="1295399"/>
            <a:ext cx="2605090" cy="2754756"/>
          </a:xfrm>
          <a:prstGeom prst="pie">
            <a:avLst>
              <a:gd name="adj1" fmla="val 5492532"/>
              <a:gd name="adj2" fmla="val 1620000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half pizza">
            <a:extLst>
              <a:ext uri="{FF2B5EF4-FFF2-40B4-BE49-F238E27FC236}">
                <a16:creationId xmlns:a16="http://schemas.microsoft.com/office/drawing/2014/main" id="{C361CD34-412A-41F6-AD06-00C00B5E0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5" b="90221" l="76987" r="98510">
                        <a14:foregroundMark x1="82119" y1="10726" x2="78974" y2="14196"/>
                        <a14:foregroundMark x1="79470" y1="21136" x2="79470" y2="21136"/>
                        <a14:foregroundMark x1="79470" y1="21136" x2="79470" y2="21136"/>
                        <a14:foregroundMark x1="80132" y1="44795" x2="78477" y2="54259"/>
                        <a14:foregroundMark x1="78477" y1="55836" x2="79967" y2="80442"/>
                        <a14:foregroundMark x1="97351" y1="53943" x2="97020" y2="40379"/>
                        <a14:foregroundMark x1="98179" y1="47319" x2="98841" y2="49842"/>
                        <a14:foregroundMark x1="78146" y1="6940" x2="77152" y2="6940"/>
                        <a14:foregroundMark x1="78808" y1="90221" x2="77815" y2="90221"/>
                        <a14:backgroundMark x1="76987" y1="6309" x2="76987" y2="6309"/>
                        <a14:backgroundMark x1="77152" y1="6940" x2="77152" y2="5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02"/>
          <a:stretch/>
        </p:blipFill>
        <p:spPr bwMode="auto">
          <a:xfrm>
            <a:off x="5295255" y="1093344"/>
            <a:ext cx="1443681" cy="32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F85D4DF-02BA-4CAA-8520-495CED4E8382}"/>
                  </a:ext>
                </a:extLst>
              </p:cNvPr>
              <p:cNvSpPr txBox="1"/>
              <p:nvPr/>
            </p:nvSpPr>
            <p:spPr>
              <a:xfrm>
                <a:off x="5514975" y="476250"/>
                <a:ext cx="819150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F85D4DF-02BA-4CAA-8520-495CED4E8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975" y="476250"/>
                <a:ext cx="819150" cy="6685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1DA734-F99B-4121-AB14-0F7AAF5993DF}"/>
                  </a:ext>
                </a:extLst>
              </p:cNvPr>
              <p:cNvSpPr txBox="1"/>
              <p:nvPr/>
            </p:nvSpPr>
            <p:spPr>
              <a:xfrm>
                <a:off x="6017095" y="517982"/>
                <a:ext cx="819150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1DA734-F99B-4121-AB14-0F7AAF599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7095" y="517982"/>
                <a:ext cx="819150" cy="6685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62DBE67-9B10-47EB-8113-97989275F0E5}"/>
              </a:ext>
            </a:extLst>
          </p:cNvPr>
          <p:cNvCxnSpPr>
            <a:cxnSpLocks/>
          </p:cNvCxnSpPr>
          <p:nvPr/>
        </p:nvCxnSpPr>
        <p:spPr>
          <a:xfrm flipV="1">
            <a:off x="5322551" y="1772792"/>
            <a:ext cx="1513694" cy="93570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5AF19B4D-4FDD-4360-8FC3-39DC43B3A93E}"/>
              </a:ext>
            </a:extLst>
          </p:cNvPr>
          <p:cNvSpPr/>
          <p:nvPr/>
        </p:nvSpPr>
        <p:spPr>
          <a:xfrm rot="19675188">
            <a:off x="4900418" y="2316426"/>
            <a:ext cx="2541354" cy="15382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88B861C-B545-4B52-9B70-47DD0818DBC8}"/>
                  </a:ext>
                </a:extLst>
              </p:cNvPr>
              <p:cNvSpPr txBox="1"/>
              <p:nvPr/>
            </p:nvSpPr>
            <p:spPr>
              <a:xfrm>
                <a:off x="6686550" y="525258"/>
                <a:ext cx="819150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88B861C-B545-4B52-9B70-47DD0818D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550" y="525258"/>
                <a:ext cx="819150" cy="6685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 useBgFill="1">
        <p:nvSpPr>
          <p:cNvPr id="10" name="Oval 9">
            <a:extLst>
              <a:ext uri="{FF2B5EF4-FFF2-40B4-BE49-F238E27FC236}">
                <a16:creationId xmlns:a16="http://schemas.microsoft.com/office/drawing/2014/main" id="{526A26C0-D60D-46F5-88F2-8DB6466A3D00}"/>
              </a:ext>
            </a:extLst>
          </p:cNvPr>
          <p:cNvSpPr/>
          <p:nvPr/>
        </p:nvSpPr>
        <p:spPr>
          <a:xfrm>
            <a:off x="5243219" y="3579813"/>
            <a:ext cx="854545" cy="7438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Oval 15">
            <a:extLst>
              <a:ext uri="{FF2B5EF4-FFF2-40B4-BE49-F238E27FC236}">
                <a16:creationId xmlns:a16="http://schemas.microsoft.com/office/drawing/2014/main" id="{2BD9BAB1-D00F-4B11-9AEA-573B52C3EF55}"/>
              </a:ext>
            </a:extLst>
          </p:cNvPr>
          <p:cNvSpPr/>
          <p:nvPr/>
        </p:nvSpPr>
        <p:spPr>
          <a:xfrm>
            <a:off x="5906336" y="2766852"/>
            <a:ext cx="854545" cy="7438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Oval 16">
            <a:extLst>
              <a:ext uri="{FF2B5EF4-FFF2-40B4-BE49-F238E27FC236}">
                <a16:creationId xmlns:a16="http://schemas.microsoft.com/office/drawing/2014/main" id="{BC015C06-B608-4919-A8DB-4E3C368ABC38}"/>
              </a:ext>
            </a:extLst>
          </p:cNvPr>
          <p:cNvSpPr/>
          <p:nvPr/>
        </p:nvSpPr>
        <p:spPr>
          <a:xfrm>
            <a:off x="5735359" y="3259319"/>
            <a:ext cx="854545" cy="7438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Oval 17">
            <a:extLst>
              <a:ext uri="{FF2B5EF4-FFF2-40B4-BE49-F238E27FC236}">
                <a16:creationId xmlns:a16="http://schemas.microsoft.com/office/drawing/2014/main" id="{4105DFE3-1380-41B3-BD9E-9A7AE3C37947}"/>
              </a:ext>
            </a:extLst>
          </p:cNvPr>
          <p:cNvSpPr/>
          <p:nvPr/>
        </p:nvSpPr>
        <p:spPr>
          <a:xfrm>
            <a:off x="5827903" y="2438679"/>
            <a:ext cx="854545" cy="7438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Oval 18">
            <a:extLst>
              <a:ext uri="{FF2B5EF4-FFF2-40B4-BE49-F238E27FC236}">
                <a16:creationId xmlns:a16="http://schemas.microsoft.com/office/drawing/2014/main" id="{4FDD6E22-E79A-43DA-977B-DA53E16A706A}"/>
              </a:ext>
            </a:extLst>
          </p:cNvPr>
          <p:cNvSpPr/>
          <p:nvPr/>
        </p:nvSpPr>
        <p:spPr>
          <a:xfrm>
            <a:off x="5118614" y="2938825"/>
            <a:ext cx="854545" cy="7438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FEF0CC-C3FD-481B-80C2-CAE958098519}"/>
              </a:ext>
            </a:extLst>
          </p:cNvPr>
          <p:cNvCxnSpPr>
            <a:cxnSpLocks/>
          </p:cNvCxnSpPr>
          <p:nvPr/>
        </p:nvCxnSpPr>
        <p:spPr>
          <a:xfrm>
            <a:off x="5336112" y="2670354"/>
            <a:ext cx="1636534" cy="91913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Oval 20">
            <a:extLst>
              <a:ext uri="{FF2B5EF4-FFF2-40B4-BE49-F238E27FC236}">
                <a16:creationId xmlns:a16="http://schemas.microsoft.com/office/drawing/2014/main" id="{37D75078-878A-4D67-99C6-587CE505B29F}"/>
              </a:ext>
            </a:extLst>
          </p:cNvPr>
          <p:cNvSpPr/>
          <p:nvPr/>
        </p:nvSpPr>
        <p:spPr>
          <a:xfrm>
            <a:off x="5308086" y="2657073"/>
            <a:ext cx="854545" cy="7438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Oval 21">
            <a:extLst>
              <a:ext uri="{FF2B5EF4-FFF2-40B4-BE49-F238E27FC236}">
                <a16:creationId xmlns:a16="http://schemas.microsoft.com/office/drawing/2014/main" id="{D754BD63-64A0-4539-9526-434CA40E588E}"/>
              </a:ext>
            </a:extLst>
          </p:cNvPr>
          <p:cNvSpPr/>
          <p:nvPr/>
        </p:nvSpPr>
        <p:spPr>
          <a:xfrm>
            <a:off x="6171096" y="2239406"/>
            <a:ext cx="854545" cy="7438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28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1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14" grpId="0"/>
      <p:bldP spid="10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">
            <a:extLst>
              <a:ext uri="{FF2B5EF4-FFF2-40B4-BE49-F238E27FC236}">
                <a16:creationId xmlns:a16="http://schemas.microsoft.com/office/drawing/2014/main" id="{4D20F56D-3218-408F-AD7C-0DB8D6FAC2BA}"/>
              </a:ext>
            </a:extLst>
          </p:cNvPr>
          <p:cNvSpPr txBox="1">
            <a:spLocks/>
          </p:cNvSpPr>
          <p:nvPr/>
        </p:nvSpPr>
        <p:spPr>
          <a:xfrm>
            <a:off x="480634" y="217140"/>
            <a:ext cx="8524061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accent1"/>
                </a:solidFill>
                <a:latin typeface="Chelsea Market"/>
                <a:sym typeface="Chelsea Market"/>
              </a:rPr>
              <a:t>What is a half of a third?</a:t>
            </a:r>
          </a:p>
        </p:txBody>
      </p:sp>
      <p:pic>
        <p:nvPicPr>
          <p:cNvPr id="11" name="Whole pizza">
            <a:extLst>
              <a:ext uri="{FF2B5EF4-FFF2-40B4-BE49-F238E27FC236}">
                <a16:creationId xmlns:a16="http://schemas.microsoft.com/office/drawing/2014/main" id="{FE715423-9054-40DD-8B12-6B3F2FB8D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54"/>
          <a:stretch/>
        </p:blipFill>
        <p:spPr bwMode="auto">
          <a:xfrm>
            <a:off x="3848746" y="1228230"/>
            <a:ext cx="3040306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lf pizza">
            <a:extLst>
              <a:ext uri="{FF2B5EF4-FFF2-40B4-BE49-F238E27FC236}">
                <a16:creationId xmlns:a16="http://schemas.microsoft.com/office/drawing/2014/main" id="{C361CD34-412A-41F6-AD06-00C00B5E0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5" b="90221" l="76987" r="98510">
                        <a14:foregroundMark x1="82119" y1="10726" x2="78974" y2="14196"/>
                        <a14:foregroundMark x1="79470" y1="21136" x2="79470" y2="21136"/>
                        <a14:foregroundMark x1="79470" y1="21136" x2="79470" y2="21136"/>
                        <a14:foregroundMark x1="80132" y1="44795" x2="78477" y2="54259"/>
                        <a14:foregroundMark x1="78477" y1="55836" x2="79967" y2="80442"/>
                        <a14:foregroundMark x1="97351" y1="53943" x2="97020" y2="40379"/>
                        <a14:foregroundMark x1="98179" y1="47319" x2="98841" y2="49842"/>
                        <a14:foregroundMark x1="78146" y1="6940" x2="77152" y2="6940"/>
                        <a14:foregroundMark x1="78808" y1="90221" x2="77815" y2="90221"/>
                        <a14:backgroundMark x1="76987" y1="6309" x2="76987" y2="6309"/>
                        <a14:backgroundMark x1="77152" y1="6940" x2="77152" y2="5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02"/>
          <a:stretch/>
        </p:blipFill>
        <p:spPr bwMode="auto">
          <a:xfrm>
            <a:off x="5295255" y="1093344"/>
            <a:ext cx="1443681" cy="32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F85D4DF-02BA-4CAA-8520-495CED4E8382}"/>
                  </a:ext>
                </a:extLst>
              </p:cNvPr>
              <p:cNvSpPr txBox="1"/>
              <p:nvPr/>
            </p:nvSpPr>
            <p:spPr>
              <a:xfrm>
                <a:off x="5514975" y="476250"/>
                <a:ext cx="819150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F85D4DF-02BA-4CAA-8520-495CED4E8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975" y="476250"/>
                <a:ext cx="819150" cy="6685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943B7E-F2E2-4D31-8BD4-03ED59FD05F2}"/>
                  </a:ext>
                </a:extLst>
              </p:cNvPr>
              <p:cNvSpPr txBox="1"/>
              <p:nvPr/>
            </p:nvSpPr>
            <p:spPr>
              <a:xfrm>
                <a:off x="6017095" y="517982"/>
                <a:ext cx="819150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943B7E-F2E2-4D31-8BD4-03ED59FD0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7095" y="517982"/>
                <a:ext cx="819150" cy="6685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66CFD96-AE70-487E-89F2-B5F408024BCF}"/>
                  </a:ext>
                </a:extLst>
              </p:cNvPr>
              <p:cNvSpPr txBox="1"/>
              <p:nvPr/>
            </p:nvSpPr>
            <p:spPr>
              <a:xfrm>
                <a:off x="6686550" y="525258"/>
                <a:ext cx="819150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66CFD96-AE70-487E-89F2-B5F408024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550" y="525258"/>
                <a:ext cx="819150" cy="6685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023ECE-3059-4D78-9679-FD4F74F57B03}"/>
              </a:ext>
            </a:extLst>
          </p:cNvPr>
          <p:cNvCxnSpPr>
            <a:cxnSpLocks/>
          </p:cNvCxnSpPr>
          <p:nvPr/>
        </p:nvCxnSpPr>
        <p:spPr>
          <a:xfrm flipV="1">
            <a:off x="4067033" y="1772792"/>
            <a:ext cx="2769212" cy="169373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A1802CD-E044-49E2-AB70-4B0A45B86000}"/>
              </a:ext>
            </a:extLst>
          </p:cNvPr>
          <p:cNvCxnSpPr>
            <a:cxnSpLocks/>
          </p:cNvCxnSpPr>
          <p:nvPr/>
        </p:nvCxnSpPr>
        <p:spPr>
          <a:xfrm>
            <a:off x="4162567" y="1992573"/>
            <a:ext cx="2810079" cy="159691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785BE1C-866C-4F1C-8883-E8EFFB491D91}"/>
              </a:ext>
            </a:extLst>
          </p:cNvPr>
          <p:cNvCxnSpPr>
            <a:cxnSpLocks/>
          </p:cNvCxnSpPr>
          <p:nvPr/>
        </p:nvCxnSpPr>
        <p:spPr>
          <a:xfrm>
            <a:off x="5336112" y="1335764"/>
            <a:ext cx="0" cy="273017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317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5"/>
          <p:cNvGrpSpPr/>
          <p:nvPr/>
        </p:nvGrpSpPr>
        <p:grpSpPr>
          <a:xfrm rot="-3913">
            <a:off x="915083" y="3238369"/>
            <a:ext cx="1429628" cy="1442938"/>
            <a:chOff x="1626000" y="605300"/>
            <a:chExt cx="4068375" cy="4132125"/>
          </a:xfrm>
        </p:grpSpPr>
        <p:sp>
          <p:nvSpPr>
            <p:cNvPr id="737" name="Google Shape;737;p35"/>
            <p:cNvSpPr/>
            <p:nvPr/>
          </p:nvSpPr>
          <p:spPr>
            <a:xfrm>
              <a:off x="1626000" y="605300"/>
              <a:ext cx="4068375" cy="4132125"/>
            </a:xfrm>
            <a:custGeom>
              <a:avLst/>
              <a:gdLst/>
              <a:ahLst/>
              <a:cxnLst/>
              <a:rect l="l" t="t" r="r" b="b"/>
              <a:pathLst>
                <a:path w="162735" h="165285" extrusionOk="0">
                  <a:moveTo>
                    <a:pt x="145650" y="0"/>
                  </a:moveTo>
                  <a:lnTo>
                    <a:pt x="0" y="19635"/>
                  </a:lnTo>
                  <a:lnTo>
                    <a:pt x="19583" y="165284"/>
                  </a:lnTo>
                  <a:lnTo>
                    <a:pt x="136368" y="149526"/>
                  </a:lnTo>
                  <a:lnTo>
                    <a:pt x="162734" y="126985"/>
                  </a:lnTo>
                  <a:lnTo>
                    <a:pt x="1456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666666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5"/>
            <p:cNvSpPr/>
            <p:nvPr/>
          </p:nvSpPr>
          <p:spPr>
            <a:xfrm>
              <a:off x="5036475" y="3767150"/>
              <a:ext cx="657900" cy="576300"/>
            </a:xfrm>
            <a:custGeom>
              <a:avLst/>
              <a:gdLst/>
              <a:ahLst/>
              <a:cxnLst/>
              <a:rect l="l" t="t" r="r" b="b"/>
              <a:pathLst>
                <a:path w="26316" h="23052" extrusionOk="0">
                  <a:moveTo>
                    <a:pt x="16626" y="10965"/>
                  </a:moveTo>
                  <a:cubicBezTo>
                    <a:pt x="24377" y="3010"/>
                    <a:pt x="26315" y="511"/>
                    <a:pt x="26315" y="511"/>
                  </a:cubicBezTo>
                  <a:cubicBezTo>
                    <a:pt x="26315" y="511"/>
                    <a:pt x="20756" y="3469"/>
                    <a:pt x="10812" y="1"/>
                  </a:cubicBezTo>
                  <a:cubicBezTo>
                    <a:pt x="10812" y="1"/>
                    <a:pt x="8823" y="16728"/>
                    <a:pt x="0" y="23052"/>
                  </a:cubicBezTo>
                  <a:cubicBezTo>
                    <a:pt x="6120" y="19941"/>
                    <a:pt x="11730" y="15861"/>
                    <a:pt x="16626" y="10965"/>
                  </a:cubicBezTo>
                  <a:close/>
                </a:path>
              </a:pathLst>
            </a:custGeom>
            <a:solidFill>
              <a:srgbClr val="DABD71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2" name="Google Shape;752;p35"/>
          <p:cNvSpPr txBox="1">
            <a:spLocks noGrp="1"/>
          </p:cNvSpPr>
          <p:nvPr>
            <p:ph type="title"/>
          </p:nvPr>
        </p:nvSpPr>
        <p:spPr>
          <a:xfrm rot="-498617">
            <a:off x="1090166" y="3649254"/>
            <a:ext cx="1079333" cy="5778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</a:t>
            </a:r>
            <a:r>
              <a:rPr lang="en" dirty="0"/>
              <a:t>r </a:t>
            </a:r>
            <a:endParaRPr dirty="0"/>
          </a:p>
        </p:txBody>
      </p:sp>
      <p:sp>
        <p:nvSpPr>
          <p:cNvPr id="739" name="Google Shape;739;p35"/>
          <p:cNvSpPr txBox="1">
            <a:spLocks noGrp="1"/>
          </p:cNvSpPr>
          <p:nvPr>
            <p:ph type="title" idx="7"/>
          </p:nvPr>
        </p:nvSpPr>
        <p:spPr>
          <a:xfrm>
            <a:off x="1072744" y="387420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Fraction of a number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760266-8967-486D-BEA8-35070DA9972E}"/>
              </a:ext>
            </a:extLst>
          </p:cNvPr>
          <p:cNvGrpSpPr/>
          <p:nvPr/>
        </p:nvGrpSpPr>
        <p:grpSpPr>
          <a:xfrm>
            <a:off x="937678" y="1178103"/>
            <a:ext cx="598311" cy="1209963"/>
            <a:chOff x="925689" y="1165720"/>
            <a:chExt cx="598311" cy="1209963"/>
          </a:xfrm>
        </p:grpSpPr>
        <p:sp>
          <p:nvSpPr>
            <p:cNvPr id="53" name="Google Shape;739;p35">
              <a:extLst>
                <a:ext uri="{FF2B5EF4-FFF2-40B4-BE49-F238E27FC236}">
                  <a16:creationId xmlns:a16="http://schemas.microsoft.com/office/drawing/2014/main" id="{5D17D47A-54A1-403F-B25E-99E978D9A9C3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1</a:t>
              </a:r>
            </a:p>
          </p:txBody>
        </p:sp>
        <p:sp>
          <p:nvSpPr>
            <p:cNvPr id="54" name="Google Shape;739;p35">
              <a:extLst>
                <a:ext uri="{FF2B5EF4-FFF2-40B4-BE49-F238E27FC236}">
                  <a16:creationId xmlns:a16="http://schemas.microsoft.com/office/drawing/2014/main" id="{D0E2252E-E895-43A2-BDE2-F84ED76BAC82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4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C5593E-36C2-4897-BFB6-4EF1DC33C4E4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Google Shape;739;p35">
            <a:extLst>
              <a:ext uri="{FF2B5EF4-FFF2-40B4-BE49-F238E27FC236}">
                <a16:creationId xmlns:a16="http://schemas.microsoft.com/office/drawing/2014/main" id="{056B3C84-01A3-488A-9E17-CC6C895AAE3C}"/>
              </a:ext>
            </a:extLst>
          </p:cNvPr>
          <p:cNvSpPr txBox="1">
            <a:spLocks/>
          </p:cNvSpPr>
          <p:nvPr/>
        </p:nvSpPr>
        <p:spPr>
          <a:xfrm>
            <a:off x="2374332" y="1488101"/>
            <a:ext cx="300202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/>
              <a:t>the cats </a:t>
            </a:r>
          </a:p>
        </p:txBody>
      </p:sp>
      <p:sp>
        <p:nvSpPr>
          <p:cNvPr id="65" name="Google Shape;739;p35">
            <a:extLst>
              <a:ext uri="{FF2B5EF4-FFF2-40B4-BE49-F238E27FC236}">
                <a16:creationId xmlns:a16="http://schemas.microsoft.com/office/drawing/2014/main" id="{F12619BA-B625-469C-B957-5FA24C10E575}"/>
              </a:ext>
            </a:extLst>
          </p:cNvPr>
          <p:cNvSpPr txBox="1">
            <a:spLocks/>
          </p:cNvSpPr>
          <p:nvPr/>
        </p:nvSpPr>
        <p:spPr>
          <a:xfrm>
            <a:off x="1729084" y="1448569"/>
            <a:ext cx="51025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/>
              <a:t>of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1672437-CE4B-4D36-BBFC-ED0CCD502378}"/>
              </a:ext>
            </a:extLst>
          </p:cNvPr>
          <p:cNvGrpSpPr/>
          <p:nvPr/>
        </p:nvGrpSpPr>
        <p:grpSpPr>
          <a:xfrm>
            <a:off x="937678" y="1178103"/>
            <a:ext cx="598311" cy="1209963"/>
            <a:chOff x="925689" y="1165720"/>
            <a:chExt cx="598311" cy="1209963"/>
          </a:xfrm>
        </p:grpSpPr>
        <p:sp>
          <p:nvSpPr>
            <p:cNvPr id="84" name="Google Shape;739;p35">
              <a:extLst>
                <a:ext uri="{FF2B5EF4-FFF2-40B4-BE49-F238E27FC236}">
                  <a16:creationId xmlns:a16="http://schemas.microsoft.com/office/drawing/2014/main" id="{F7C3358F-5A44-4F12-833A-5B9B4A6C2CA3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1</a:t>
              </a:r>
            </a:p>
          </p:txBody>
        </p:sp>
        <p:sp>
          <p:nvSpPr>
            <p:cNvPr id="85" name="Google Shape;739;p35">
              <a:extLst>
                <a:ext uri="{FF2B5EF4-FFF2-40B4-BE49-F238E27FC236}">
                  <a16:creationId xmlns:a16="http://schemas.microsoft.com/office/drawing/2014/main" id="{90079E6F-5DB0-421F-B647-9B70AB85E812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4</a:t>
              </a: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2581777-B7DB-48C9-AD54-B522EA3DAB9F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phic 23" descr="Cat with solid fill">
            <a:extLst>
              <a:ext uri="{FF2B5EF4-FFF2-40B4-BE49-F238E27FC236}">
                <a16:creationId xmlns:a16="http://schemas.microsoft.com/office/drawing/2014/main" id="{6AA675D9-87F3-4C05-9E64-0665C52B8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9403" y="1236658"/>
            <a:ext cx="949710" cy="949710"/>
          </a:xfrm>
          <a:prstGeom prst="rect">
            <a:avLst/>
          </a:prstGeom>
        </p:spPr>
      </p:pic>
      <p:pic>
        <p:nvPicPr>
          <p:cNvPr id="97" name="Graphic 96" descr="Cat with solid fill">
            <a:extLst>
              <a:ext uri="{FF2B5EF4-FFF2-40B4-BE49-F238E27FC236}">
                <a16:creationId xmlns:a16="http://schemas.microsoft.com/office/drawing/2014/main" id="{732EDE3E-83F0-4540-9B09-47EAD4B13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3400" y="1236657"/>
            <a:ext cx="949710" cy="949710"/>
          </a:xfrm>
          <a:prstGeom prst="rect">
            <a:avLst/>
          </a:prstGeom>
        </p:spPr>
      </p:pic>
      <p:pic>
        <p:nvPicPr>
          <p:cNvPr id="99" name="Graphic 98" descr="Cat with solid fill">
            <a:extLst>
              <a:ext uri="{FF2B5EF4-FFF2-40B4-BE49-F238E27FC236}">
                <a16:creationId xmlns:a16="http://schemas.microsoft.com/office/drawing/2014/main" id="{F866584D-779E-4DFB-BAFE-36DEFD2FB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0443" y="1236656"/>
            <a:ext cx="949710" cy="949710"/>
          </a:xfrm>
          <a:prstGeom prst="rect">
            <a:avLst/>
          </a:prstGeom>
        </p:spPr>
      </p:pic>
      <p:pic>
        <p:nvPicPr>
          <p:cNvPr id="102" name="Graphic 101" descr="Cat with solid fill">
            <a:extLst>
              <a:ext uri="{FF2B5EF4-FFF2-40B4-BE49-F238E27FC236}">
                <a16:creationId xmlns:a16="http://schemas.microsoft.com/office/drawing/2014/main" id="{73C76813-CB38-47E4-A218-18BFFCE5E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76334" y="1289181"/>
            <a:ext cx="949710" cy="949710"/>
          </a:xfrm>
          <a:prstGeom prst="rect">
            <a:avLst/>
          </a:prstGeom>
        </p:spPr>
      </p:pic>
      <p:pic>
        <p:nvPicPr>
          <p:cNvPr id="106" name="Graphic 105" descr="Cat with solid fill">
            <a:extLst>
              <a:ext uri="{FF2B5EF4-FFF2-40B4-BE49-F238E27FC236}">
                <a16:creationId xmlns:a16="http://schemas.microsoft.com/office/drawing/2014/main" id="{3EA2601F-9648-4C66-8D3A-ABF98F3DA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6020" y="2202028"/>
            <a:ext cx="949710" cy="949710"/>
          </a:xfrm>
          <a:prstGeom prst="rect">
            <a:avLst/>
          </a:prstGeom>
        </p:spPr>
      </p:pic>
      <p:pic>
        <p:nvPicPr>
          <p:cNvPr id="107" name="Graphic 106" descr="Cat with solid fill">
            <a:extLst>
              <a:ext uri="{FF2B5EF4-FFF2-40B4-BE49-F238E27FC236}">
                <a16:creationId xmlns:a16="http://schemas.microsoft.com/office/drawing/2014/main" id="{993AB53D-4142-4FF6-874D-61668A524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0017" y="2202027"/>
            <a:ext cx="949710" cy="949710"/>
          </a:xfrm>
          <a:prstGeom prst="rect">
            <a:avLst/>
          </a:prstGeom>
        </p:spPr>
      </p:pic>
      <p:pic>
        <p:nvPicPr>
          <p:cNvPr id="108" name="Graphic 107" descr="Cat with solid fill">
            <a:extLst>
              <a:ext uri="{FF2B5EF4-FFF2-40B4-BE49-F238E27FC236}">
                <a16:creationId xmlns:a16="http://schemas.microsoft.com/office/drawing/2014/main" id="{859C1A57-44EF-46F1-9282-EFDAF7199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7060" y="2202026"/>
            <a:ext cx="949710" cy="949710"/>
          </a:xfrm>
          <a:prstGeom prst="rect">
            <a:avLst/>
          </a:prstGeom>
        </p:spPr>
      </p:pic>
      <p:pic>
        <p:nvPicPr>
          <p:cNvPr id="109" name="Graphic 108" descr="Cat with solid fill">
            <a:extLst>
              <a:ext uri="{FF2B5EF4-FFF2-40B4-BE49-F238E27FC236}">
                <a16:creationId xmlns:a16="http://schemas.microsoft.com/office/drawing/2014/main" id="{E09D2E42-11A1-4AE9-B4C4-CB07DD09F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2951" y="2254551"/>
            <a:ext cx="949710" cy="949710"/>
          </a:xfrm>
          <a:prstGeom prst="rect">
            <a:avLst/>
          </a:prstGeom>
        </p:spPr>
      </p:pic>
      <p:pic>
        <p:nvPicPr>
          <p:cNvPr id="110" name="Graphic 109" descr="Cat with solid fill">
            <a:extLst>
              <a:ext uri="{FF2B5EF4-FFF2-40B4-BE49-F238E27FC236}">
                <a16:creationId xmlns:a16="http://schemas.microsoft.com/office/drawing/2014/main" id="{C67959F7-747D-4994-BAB0-32FFADB63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6020" y="3302709"/>
            <a:ext cx="949710" cy="949710"/>
          </a:xfrm>
          <a:prstGeom prst="rect">
            <a:avLst/>
          </a:prstGeom>
        </p:spPr>
      </p:pic>
      <p:pic>
        <p:nvPicPr>
          <p:cNvPr id="111" name="Graphic 110" descr="Cat with solid fill">
            <a:extLst>
              <a:ext uri="{FF2B5EF4-FFF2-40B4-BE49-F238E27FC236}">
                <a16:creationId xmlns:a16="http://schemas.microsoft.com/office/drawing/2014/main" id="{B5FE3CE9-3051-4AA7-8C3E-541A72950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0017" y="3302708"/>
            <a:ext cx="949710" cy="949710"/>
          </a:xfrm>
          <a:prstGeom prst="rect">
            <a:avLst/>
          </a:prstGeom>
        </p:spPr>
      </p:pic>
      <p:pic>
        <p:nvPicPr>
          <p:cNvPr id="112" name="Graphic 111" descr="Cat with solid fill">
            <a:extLst>
              <a:ext uri="{FF2B5EF4-FFF2-40B4-BE49-F238E27FC236}">
                <a16:creationId xmlns:a16="http://schemas.microsoft.com/office/drawing/2014/main" id="{3BD192A9-D42F-4ED0-8A05-5D22D27A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7060" y="3302707"/>
            <a:ext cx="949710" cy="949710"/>
          </a:xfrm>
          <a:prstGeom prst="rect">
            <a:avLst/>
          </a:prstGeom>
        </p:spPr>
      </p:pic>
      <p:pic>
        <p:nvPicPr>
          <p:cNvPr id="113" name="Graphic 112" descr="Cat with solid fill">
            <a:extLst>
              <a:ext uri="{FF2B5EF4-FFF2-40B4-BE49-F238E27FC236}">
                <a16:creationId xmlns:a16="http://schemas.microsoft.com/office/drawing/2014/main" id="{0053577A-DB46-47BC-93F8-750C40AA0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2951" y="3355232"/>
            <a:ext cx="949710" cy="9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223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">
            <a:extLst>
              <a:ext uri="{FF2B5EF4-FFF2-40B4-BE49-F238E27FC236}">
                <a16:creationId xmlns:a16="http://schemas.microsoft.com/office/drawing/2014/main" id="{4D20F56D-3218-408F-AD7C-0DB8D6FAC2BA}"/>
              </a:ext>
            </a:extLst>
          </p:cNvPr>
          <p:cNvSpPr txBox="1">
            <a:spLocks/>
          </p:cNvSpPr>
          <p:nvPr/>
        </p:nvSpPr>
        <p:spPr>
          <a:xfrm>
            <a:off x="480634" y="217140"/>
            <a:ext cx="8524061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accent1"/>
                </a:solidFill>
                <a:latin typeface="Chelsea Market"/>
                <a:sym typeface="Chelsea Market"/>
              </a:rPr>
              <a:t>What is a half of two thirds?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412797-DE96-4C01-A394-0CF30A65A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1410" r="49652" b="28106"/>
          <a:stretch/>
        </p:blipFill>
        <p:spPr bwMode="auto">
          <a:xfrm>
            <a:off x="3607982" y="1193774"/>
            <a:ext cx="1706879" cy="2560320"/>
          </a:xfrm>
          <a:custGeom>
            <a:avLst/>
            <a:gdLst>
              <a:gd name="connsiteX0" fmla="*/ 0 w 1706879"/>
              <a:gd name="connsiteY0" fmla="*/ 0 h 2560320"/>
              <a:gd name="connsiteX1" fmla="*/ 1478201 w 1706879"/>
              <a:gd name="connsiteY1" fmla="*/ 853440 h 2560320"/>
              <a:gd name="connsiteX2" fmla="*/ 1478201 w 1706879"/>
              <a:gd name="connsiteY2" fmla="*/ 2560320 h 2560320"/>
              <a:gd name="connsiteX3" fmla="*/ 0 w 1706879"/>
              <a:gd name="connsiteY3" fmla="*/ 1706880 h 2560320"/>
              <a:gd name="connsiteX4" fmla="*/ 0 w 1706879"/>
              <a:gd name="connsiteY4" fmla="*/ 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79" h="2560320">
                <a:moveTo>
                  <a:pt x="0" y="0"/>
                </a:moveTo>
                <a:cubicBezTo>
                  <a:pt x="609809" y="0"/>
                  <a:pt x="1173297" y="325329"/>
                  <a:pt x="1478201" y="853440"/>
                </a:cubicBezTo>
                <a:cubicBezTo>
                  <a:pt x="1783106" y="1381551"/>
                  <a:pt x="1783106" y="2032209"/>
                  <a:pt x="1478201" y="2560320"/>
                </a:cubicBezTo>
                <a:lnTo>
                  <a:pt x="0" y="170688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098ABB-461F-4119-AD2E-32F570D53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3" t="48316" r="53052" b="4695"/>
          <a:stretch/>
        </p:blipFill>
        <p:spPr bwMode="auto">
          <a:xfrm>
            <a:off x="2132682" y="2908416"/>
            <a:ext cx="2956402" cy="1706880"/>
          </a:xfrm>
          <a:custGeom>
            <a:avLst/>
            <a:gdLst>
              <a:gd name="connsiteX0" fmla="*/ 1478201 w 2956402"/>
              <a:gd name="connsiteY0" fmla="*/ 0 h 1706880"/>
              <a:gd name="connsiteX1" fmla="*/ 2956402 w 2956402"/>
              <a:gd name="connsiteY1" fmla="*/ 853440 h 1706880"/>
              <a:gd name="connsiteX2" fmla="*/ 1478201 w 2956402"/>
              <a:gd name="connsiteY2" fmla="*/ 1706880 h 1706880"/>
              <a:gd name="connsiteX3" fmla="*/ 0 w 2956402"/>
              <a:gd name="connsiteY3" fmla="*/ 853440 h 1706880"/>
              <a:gd name="connsiteX4" fmla="*/ 1478201 w 2956402"/>
              <a:gd name="connsiteY4" fmla="*/ 0 h 170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6402" h="1706880">
                <a:moveTo>
                  <a:pt x="1478201" y="0"/>
                </a:moveTo>
                <a:lnTo>
                  <a:pt x="2956402" y="853440"/>
                </a:lnTo>
                <a:cubicBezTo>
                  <a:pt x="2651497" y="1381551"/>
                  <a:pt x="2088010" y="1706880"/>
                  <a:pt x="1478201" y="1706880"/>
                </a:cubicBezTo>
                <a:cubicBezTo>
                  <a:pt x="868392" y="1706880"/>
                  <a:pt x="304904" y="1381551"/>
                  <a:pt x="0" y="853440"/>
                </a:cubicBezTo>
                <a:lnTo>
                  <a:pt x="147820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E45BEF-CE7E-4F8A-965C-AD60498CA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1327" r="74410" b="28189"/>
          <a:stretch/>
        </p:blipFill>
        <p:spPr bwMode="auto">
          <a:xfrm>
            <a:off x="1904824" y="1197304"/>
            <a:ext cx="1706880" cy="2560320"/>
          </a:xfrm>
          <a:custGeom>
            <a:avLst/>
            <a:gdLst>
              <a:gd name="connsiteX0" fmla="*/ 1706880 w 1706880"/>
              <a:gd name="connsiteY0" fmla="*/ 0 h 2560320"/>
              <a:gd name="connsiteX1" fmla="*/ 1706880 w 1706880"/>
              <a:gd name="connsiteY1" fmla="*/ 1706880 h 2560320"/>
              <a:gd name="connsiteX2" fmla="*/ 228679 w 1706880"/>
              <a:gd name="connsiteY2" fmla="*/ 2560320 h 2560320"/>
              <a:gd name="connsiteX3" fmla="*/ 228679 w 1706880"/>
              <a:gd name="connsiteY3" fmla="*/ 853440 h 2560320"/>
              <a:gd name="connsiteX4" fmla="*/ 1706880 w 1706880"/>
              <a:gd name="connsiteY4" fmla="*/ 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80" h="2560320">
                <a:moveTo>
                  <a:pt x="1706880" y="0"/>
                </a:moveTo>
                <a:lnTo>
                  <a:pt x="1706880" y="1706880"/>
                </a:lnTo>
                <a:lnTo>
                  <a:pt x="228679" y="2560320"/>
                </a:lnTo>
                <a:cubicBezTo>
                  <a:pt x="-76226" y="2032209"/>
                  <a:pt x="-76226" y="1381551"/>
                  <a:pt x="228679" y="853440"/>
                </a:cubicBezTo>
                <a:cubicBezTo>
                  <a:pt x="533584" y="325329"/>
                  <a:pt x="1097071" y="0"/>
                  <a:pt x="17068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58BE65-2E7D-4E14-B1B9-0B5622358CFB}"/>
              </a:ext>
            </a:extLst>
          </p:cNvPr>
          <p:cNvCxnSpPr>
            <a:cxnSpLocks/>
            <a:stCxn id="15" idx="2"/>
            <a:endCxn id="14" idx="0"/>
          </p:cNvCxnSpPr>
          <p:nvPr/>
        </p:nvCxnSpPr>
        <p:spPr>
          <a:xfrm flipV="1">
            <a:off x="2133503" y="2908416"/>
            <a:ext cx="1477380" cy="84920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C6799D-1D7D-414A-86D1-0EDC28F124AD}"/>
              </a:ext>
            </a:extLst>
          </p:cNvPr>
          <p:cNvCxnSpPr>
            <a:cxnSpLocks/>
            <a:stCxn id="14" idx="0"/>
          </p:cNvCxnSpPr>
          <p:nvPr/>
        </p:nvCxnSpPr>
        <p:spPr>
          <a:xfrm>
            <a:off x="3610883" y="2908416"/>
            <a:ext cx="1633633" cy="89280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F0C6E3-456D-4CC6-BD76-595C5D835CC9}"/>
              </a:ext>
            </a:extLst>
          </p:cNvPr>
          <p:cNvCxnSpPr>
            <a:cxnSpLocks/>
          </p:cNvCxnSpPr>
          <p:nvPr/>
        </p:nvCxnSpPr>
        <p:spPr>
          <a:xfrm>
            <a:off x="3607982" y="1221070"/>
            <a:ext cx="0" cy="168662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997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">
            <a:extLst>
              <a:ext uri="{FF2B5EF4-FFF2-40B4-BE49-F238E27FC236}">
                <a16:creationId xmlns:a16="http://schemas.microsoft.com/office/drawing/2014/main" id="{4D20F56D-3218-408F-AD7C-0DB8D6FAC2BA}"/>
              </a:ext>
            </a:extLst>
          </p:cNvPr>
          <p:cNvSpPr txBox="1">
            <a:spLocks/>
          </p:cNvSpPr>
          <p:nvPr/>
        </p:nvSpPr>
        <p:spPr>
          <a:xfrm>
            <a:off x="480634" y="217140"/>
            <a:ext cx="8524061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accent1"/>
                </a:solidFill>
                <a:latin typeface="Chelsea Market"/>
                <a:sym typeface="Chelsea Market"/>
              </a:rPr>
              <a:t>What is a half of two thirds?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F85D4DF-02BA-4CAA-8520-495CED4E8382}"/>
                  </a:ext>
                </a:extLst>
              </p:cNvPr>
              <p:cNvSpPr txBox="1"/>
              <p:nvPr/>
            </p:nvSpPr>
            <p:spPr>
              <a:xfrm>
                <a:off x="5497800" y="548531"/>
                <a:ext cx="819150" cy="697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F85D4DF-02BA-4CAA-8520-495CED4E8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800" y="548531"/>
                <a:ext cx="819150" cy="6971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943B7E-F2E2-4D31-8BD4-03ED59FD05F2}"/>
                  </a:ext>
                </a:extLst>
              </p:cNvPr>
              <p:cNvSpPr txBox="1"/>
              <p:nvPr/>
            </p:nvSpPr>
            <p:spPr>
              <a:xfrm>
                <a:off x="6017095" y="517982"/>
                <a:ext cx="819150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943B7E-F2E2-4D31-8BD4-03ED59FD0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7095" y="517982"/>
                <a:ext cx="819150" cy="6685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66CFD96-AE70-487E-89F2-B5F408024BCF}"/>
                  </a:ext>
                </a:extLst>
              </p:cNvPr>
              <p:cNvSpPr txBox="1"/>
              <p:nvPr/>
            </p:nvSpPr>
            <p:spPr>
              <a:xfrm>
                <a:off x="6686550" y="525258"/>
                <a:ext cx="819150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66CFD96-AE70-487E-89F2-B5F408024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550" y="525258"/>
                <a:ext cx="819150" cy="6685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69412797-DE96-4C01-A394-0CF30A65A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1410" r="49652" b="28106"/>
          <a:stretch/>
        </p:blipFill>
        <p:spPr bwMode="auto">
          <a:xfrm>
            <a:off x="5321122" y="1183631"/>
            <a:ext cx="1706879" cy="2560320"/>
          </a:xfrm>
          <a:custGeom>
            <a:avLst/>
            <a:gdLst>
              <a:gd name="connsiteX0" fmla="*/ 0 w 1706879"/>
              <a:gd name="connsiteY0" fmla="*/ 0 h 2560320"/>
              <a:gd name="connsiteX1" fmla="*/ 1478201 w 1706879"/>
              <a:gd name="connsiteY1" fmla="*/ 853440 h 2560320"/>
              <a:gd name="connsiteX2" fmla="*/ 1478201 w 1706879"/>
              <a:gd name="connsiteY2" fmla="*/ 2560320 h 2560320"/>
              <a:gd name="connsiteX3" fmla="*/ 0 w 1706879"/>
              <a:gd name="connsiteY3" fmla="*/ 1706880 h 2560320"/>
              <a:gd name="connsiteX4" fmla="*/ 0 w 1706879"/>
              <a:gd name="connsiteY4" fmla="*/ 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79" h="2560320">
                <a:moveTo>
                  <a:pt x="0" y="0"/>
                </a:moveTo>
                <a:cubicBezTo>
                  <a:pt x="609809" y="0"/>
                  <a:pt x="1173297" y="325329"/>
                  <a:pt x="1478201" y="853440"/>
                </a:cubicBezTo>
                <a:cubicBezTo>
                  <a:pt x="1783106" y="1381551"/>
                  <a:pt x="1783106" y="2032209"/>
                  <a:pt x="1478201" y="2560320"/>
                </a:cubicBezTo>
                <a:lnTo>
                  <a:pt x="0" y="170688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098ABB-461F-4119-AD2E-32F570D53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3" t="48316" r="53052" b="4695"/>
          <a:stretch/>
        </p:blipFill>
        <p:spPr bwMode="auto">
          <a:xfrm>
            <a:off x="3730148" y="2960287"/>
            <a:ext cx="2956402" cy="1706880"/>
          </a:xfrm>
          <a:custGeom>
            <a:avLst/>
            <a:gdLst>
              <a:gd name="connsiteX0" fmla="*/ 1478201 w 2956402"/>
              <a:gd name="connsiteY0" fmla="*/ 0 h 1706880"/>
              <a:gd name="connsiteX1" fmla="*/ 2956402 w 2956402"/>
              <a:gd name="connsiteY1" fmla="*/ 853440 h 1706880"/>
              <a:gd name="connsiteX2" fmla="*/ 1478201 w 2956402"/>
              <a:gd name="connsiteY2" fmla="*/ 1706880 h 1706880"/>
              <a:gd name="connsiteX3" fmla="*/ 0 w 2956402"/>
              <a:gd name="connsiteY3" fmla="*/ 853440 h 1706880"/>
              <a:gd name="connsiteX4" fmla="*/ 1478201 w 2956402"/>
              <a:gd name="connsiteY4" fmla="*/ 0 h 170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6402" h="1706880">
                <a:moveTo>
                  <a:pt x="1478201" y="0"/>
                </a:moveTo>
                <a:lnTo>
                  <a:pt x="2956402" y="853440"/>
                </a:lnTo>
                <a:cubicBezTo>
                  <a:pt x="2651497" y="1381551"/>
                  <a:pt x="2088010" y="1706880"/>
                  <a:pt x="1478201" y="1706880"/>
                </a:cubicBezTo>
                <a:cubicBezTo>
                  <a:pt x="868392" y="1706880"/>
                  <a:pt x="304904" y="1381551"/>
                  <a:pt x="0" y="853440"/>
                </a:cubicBezTo>
                <a:lnTo>
                  <a:pt x="147820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E45BEF-CE7E-4F8A-965C-AD60498CA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1327" r="74410" b="28189"/>
          <a:stretch/>
        </p:blipFill>
        <p:spPr bwMode="auto">
          <a:xfrm>
            <a:off x="1904824" y="1197304"/>
            <a:ext cx="1706880" cy="2560320"/>
          </a:xfrm>
          <a:custGeom>
            <a:avLst/>
            <a:gdLst>
              <a:gd name="connsiteX0" fmla="*/ 1706880 w 1706880"/>
              <a:gd name="connsiteY0" fmla="*/ 0 h 2560320"/>
              <a:gd name="connsiteX1" fmla="*/ 1706880 w 1706880"/>
              <a:gd name="connsiteY1" fmla="*/ 1706880 h 2560320"/>
              <a:gd name="connsiteX2" fmla="*/ 228679 w 1706880"/>
              <a:gd name="connsiteY2" fmla="*/ 2560320 h 2560320"/>
              <a:gd name="connsiteX3" fmla="*/ 228679 w 1706880"/>
              <a:gd name="connsiteY3" fmla="*/ 853440 h 2560320"/>
              <a:gd name="connsiteX4" fmla="*/ 1706880 w 1706880"/>
              <a:gd name="connsiteY4" fmla="*/ 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80" h="2560320">
                <a:moveTo>
                  <a:pt x="1706880" y="0"/>
                </a:moveTo>
                <a:lnTo>
                  <a:pt x="1706880" y="1706880"/>
                </a:lnTo>
                <a:lnTo>
                  <a:pt x="228679" y="2560320"/>
                </a:lnTo>
                <a:cubicBezTo>
                  <a:pt x="-76226" y="2032209"/>
                  <a:pt x="-76226" y="1381551"/>
                  <a:pt x="228679" y="853440"/>
                </a:cubicBezTo>
                <a:cubicBezTo>
                  <a:pt x="533584" y="325329"/>
                  <a:pt x="1097071" y="0"/>
                  <a:pt x="17068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543E4B-F1F8-46AD-99D4-F6A9EFD40EA5}"/>
              </a:ext>
            </a:extLst>
          </p:cNvPr>
          <p:cNvCxnSpPr>
            <a:cxnSpLocks/>
          </p:cNvCxnSpPr>
          <p:nvPr/>
        </p:nvCxnSpPr>
        <p:spPr>
          <a:xfrm flipH="1">
            <a:off x="5202678" y="2950808"/>
            <a:ext cx="20964" cy="198654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DD5E1C-709A-4CAA-9CD5-4BF386354C93}"/>
              </a:ext>
            </a:extLst>
          </p:cNvPr>
          <p:cNvCxnSpPr>
            <a:cxnSpLocks/>
          </p:cNvCxnSpPr>
          <p:nvPr/>
        </p:nvCxnSpPr>
        <p:spPr>
          <a:xfrm flipH="1">
            <a:off x="5321122" y="1978925"/>
            <a:ext cx="1706879" cy="89132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" name="Partial Circle 4">
            <a:extLst>
              <a:ext uri="{FF2B5EF4-FFF2-40B4-BE49-F238E27FC236}">
                <a16:creationId xmlns:a16="http://schemas.microsoft.com/office/drawing/2014/main" id="{AAAE3E50-1A93-4193-84E3-A5E3D6F202B7}"/>
              </a:ext>
            </a:extLst>
          </p:cNvPr>
          <p:cNvSpPr/>
          <p:nvPr/>
        </p:nvSpPr>
        <p:spPr>
          <a:xfrm rot="7099652">
            <a:off x="3567153" y="1178757"/>
            <a:ext cx="3453345" cy="3453345"/>
          </a:xfrm>
          <a:prstGeom prst="pie">
            <a:avLst>
              <a:gd name="adj1" fmla="val 12866176"/>
              <a:gd name="adj2" fmla="val 1639941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6" name="Partial Circle 15">
            <a:extLst>
              <a:ext uri="{FF2B5EF4-FFF2-40B4-BE49-F238E27FC236}">
                <a16:creationId xmlns:a16="http://schemas.microsoft.com/office/drawing/2014/main" id="{5C380E9C-7047-4C62-8B2F-D4357BB69DC2}"/>
              </a:ext>
            </a:extLst>
          </p:cNvPr>
          <p:cNvSpPr/>
          <p:nvPr/>
        </p:nvSpPr>
        <p:spPr>
          <a:xfrm rot="14228988">
            <a:off x="3510618" y="1199420"/>
            <a:ext cx="3453345" cy="3453345"/>
          </a:xfrm>
          <a:prstGeom prst="pie">
            <a:avLst>
              <a:gd name="adj1" fmla="val 12866176"/>
              <a:gd name="adj2" fmla="val 1639941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Oval 16">
            <a:extLst>
              <a:ext uri="{FF2B5EF4-FFF2-40B4-BE49-F238E27FC236}">
                <a16:creationId xmlns:a16="http://schemas.microsoft.com/office/drawing/2014/main" id="{873DD1D6-9ACC-4C62-9099-032EE4C8B0F2}"/>
              </a:ext>
            </a:extLst>
          </p:cNvPr>
          <p:cNvSpPr/>
          <p:nvPr/>
        </p:nvSpPr>
        <p:spPr>
          <a:xfrm>
            <a:off x="6383920" y="2105548"/>
            <a:ext cx="854545" cy="7438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Oval 17">
            <a:extLst>
              <a:ext uri="{FF2B5EF4-FFF2-40B4-BE49-F238E27FC236}">
                <a16:creationId xmlns:a16="http://schemas.microsoft.com/office/drawing/2014/main" id="{C6D1D6CB-5E1E-4FC9-8993-F3ADBB73B77A}"/>
              </a:ext>
            </a:extLst>
          </p:cNvPr>
          <p:cNvSpPr/>
          <p:nvPr/>
        </p:nvSpPr>
        <p:spPr>
          <a:xfrm>
            <a:off x="5880745" y="2431455"/>
            <a:ext cx="854545" cy="7438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Oval 18">
            <a:extLst>
              <a:ext uri="{FF2B5EF4-FFF2-40B4-BE49-F238E27FC236}">
                <a16:creationId xmlns:a16="http://schemas.microsoft.com/office/drawing/2014/main" id="{7E374A6D-5CB9-4611-B1FE-0F7D7823B35A}"/>
              </a:ext>
            </a:extLst>
          </p:cNvPr>
          <p:cNvSpPr/>
          <p:nvPr/>
        </p:nvSpPr>
        <p:spPr>
          <a:xfrm>
            <a:off x="6385134" y="2879731"/>
            <a:ext cx="854545" cy="7438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Oval 20">
            <a:extLst>
              <a:ext uri="{FF2B5EF4-FFF2-40B4-BE49-F238E27FC236}">
                <a16:creationId xmlns:a16="http://schemas.microsoft.com/office/drawing/2014/main" id="{70EAB47C-9055-4974-ADB0-2D36561AF4F2}"/>
              </a:ext>
            </a:extLst>
          </p:cNvPr>
          <p:cNvSpPr/>
          <p:nvPr/>
        </p:nvSpPr>
        <p:spPr>
          <a:xfrm>
            <a:off x="5469546" y="2582035"/>
            <a:ext cx="854545" cy="7438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Oval 21">
            <a:extLst>
              <a:ext uri="{FF2B5EF4-FFF2-40B4-BE49-F238E27FC236}">
                <a16:creationId xmlns:a16="http://schemas.microsoft.com/office/drawing/2014/main" id="{B9A9872D-00F4-48E9-9934-89BF0CE7016D}"/>
              </a:ext>
            </a:extLst>
          </p:cNvPr>
          <p:cNvSpPr/>
          <p:nvPr/>
        </p:nvSpPr>
        <p:spPr>
          <a:xfrm>
            <a:off x="4405534" y="2870252"/>
            <a:ext cx="854545" cy="7438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Oval 22">
            <a:extLst>
              <a:ext uri="{FF2B5EF4-FFF2-40B4-BE49-F238E27FC236}">
                <a16:creationId xmlns:a16="http://schemas.microsoft.com/office/drawing/2014/main" id="{F793612C-58E6-48A0-A325-42C18A171702}"/>
              </a:ext>
            </a:extLst>
          </p:cNvPr>
          <p:cNvSpPr/>
          <p:nvPr/>
        </p:nvSpPr>
        <p:spPr>
          <a:xfrm>
            <a:off x="4272296" y="3290490"/>
            <a:ext cx="854545" cy="7438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Oval 23">
            <a:extLst>
              <a:ext uri="{FF2B5EF4-FFF2-40B4-BE49-F238E27FC236}">
                <a16:creationId xmlns:a16="http://schemas.microsoft.com/office/drawing/2014/main" id="{98F0D6D3-DE6F-46FC-9E56-32CF81E9B72A}"/>
              </a:ext>
            </a:extLst>
          </p:cNvPr>
          <p:cNvSpPr/>
          <p:nvPr/>
        </p:nvSpPr>
        <p:spPr>
          <a:xfrm>
            <a:off x="4298703" y="4026173"/>
            <a:ext cx="854545" cy="7438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Oval 24">
            <a:extLst>
              <a:ext uri="{FF2B5EF4-FFF2-40B4-BE49-F238E27FC236}">
                <a16:creationId xmlns:a16="http://schemas.microsoft.com/office/drawing/2014/main" id="{6ED14CDE-3CE3-42C6-9B13-56DD6100F5EB}"/>
              </a:ext>
            </a:extLst>
          </p:cNvPr>
          <p:cNvSpPr/>
          <p:nvPr/>
        </p:nvSpPr>
        <p:spPr>
          <a:xfrm>
            <a:off x="3686798" y="3496164"/>
            <a:ext cx="854545" cy="7438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75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">
            <a:extLst>
              <a:ext uri="{FF2B5EF4-FFF2-40B4-BE49-F238E27FC236}">
                <a16:creationId xmlns:a16="http://schemas.microsoft.com/office/drawing/2014/main" id="{4D20F56D-3218-408F-AD7C-0DB8D6FAC2BA}"/>
              </a:ext>
            </a:extLst>
          </p:cNvPr>
          <p:cNvSpPr txBox="1">
            <a:spLocks/>
          </p:cNvSpPr>
          <p:nvPr/>
        </p:nvSpPr>
        <p:spPr>
          <a:xfrm>
            <a:off x="480634" y="217140"/>
            <a:ext cx="8524061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accent1"/>
                </a:solidFill>
                <a:latin typeface="Chelsea Market"/>
                <a:sym typeface="Chelsea Market"/>
              </a:rPr>
              <a:t>What is a half of two thirds?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F85D4DF-02BA-4CAA-8520-495CED4E8382}"/>
                  </a:ext>
                </a:extLst>
              </p:cNvPr>
              <p:cNvSpPr txBox="1"/>
              <p:nvPr/>
            </p:nvSpPr>
            <p:spPr>
              <a:xfrm>
                <a:off x="5497800" y="548531"/>
                <a:ext cx="819150" cy="697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F85D4DF-02BA-4CAA-8520-495CED4E8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800" y="548531"/>
                <a:ext cx="819150" cy="6971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943B7E-F2E2-4D31-8BD4-03ED59FD05F2}"/>
                  </a:ext>
                </a:extLst>
              </p:cNvPr>
              <p:cNvSpPr txBox="1"/>
              <p:nvPr/>
            </p:nvSpPr>
            <p:spPr>
              <a:xfrm>
                <a:off x="6017095" y="517982"/>
                <a:ext cx="819150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943B7E-F2E2-4D31-8BD4-03ED59FD0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7095" y="517982"/>
                <a:ext cx="819150" cy="6685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66CFD96-AE70-487E-89F2-B5F408024BCF}"/>
                  </a:ext>
                </a:extLst>
              </p:cNvPr>
              <p:cNvSpPr txBox="1"/>
              <p:nvPr/>
            </p:nvSpPr>
            <p:spPr>
              <a:xfrm>
                <a:off x="6686550" y="525258"/>
                <a:ext cx="819150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66CFD96-AE70-487E-89F2-B5F408024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550" y="525258"/>
                <a:ext cx="819150" cy="6685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69412797-DE96-4C01-A394-0CF30A65A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1410" r="49652" b="28106"/>
          <a:stretch/>
        </p:blipFill>
        <p:spPr bwMode="auto">
          <a:xfrm>
            <a:off x="5248844" y="1239759"/>
            <a:ext cx="1706879" cy="2560320"/>
          </a:xfrm>
          <a:custGeom>
            <a:avLst/>
            <a:gdLst>
              <a:gd name="connsiteX0" fmla="*/ 0 w 1706879"/>
              <a:gd name="connsiteY0" fmla="*/ 0 h 2560320"/>
              <a:gd name="connsiteX1" fmla="*/ 1478201 w 1706879"/>
              <a:gd name="connsiteY1" fmla="*/ 853440 h 2560320"/>
              <a:gd name="connsiteX2" fmla="*/ 1478201 w 1706879"/>
              <a:gd name="connsiteY2" fmla="*/ 2560320 h 2560320"/>
              <a:gd name="connsiteX3" fmla="*/ 0 w 1706879"/>
              <a:gd name="connsiteY3" fmla="*/ 1706880 h 2560320"/>
              <a:gd name="connsiteX4" fmla="*/ 0 w 1706879"/>
              <a:gd name="connsiteY4" fmla="*/ 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79" h="2560320">
                <a:moveTo>
                  <a:pt x="0" y="0"/>
                </a:moveTo>
                <a:cubicBezTo>
                  <a:pt x="609809" y="0"/>
                  <a:pt x="1173297" y="325329"/>
                  <a:pt x="1478201" y="853440"/>
                </a:cubicBezTo>
                <a:cubicBezTo>
                  <a:pt x="1783106" y="1381551"/>
                  <a:pt x="1783106" y="2032209"/>
                  <a:pt x="1478201" y="2560320"/>
                </a:cubicBezTo>
                <a:lnTo>
                  <a:pt x="0" y="170688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098ABB-461F-4119-AD2E-32F570D53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3" t="48316" r="53052" b="4695"/>
          <a:stretch/>
        </p:blipFill>
        <p:spPr bwMode="auto">
          <a:xfrm>
            <a:off x="3730148" y="2960287"/>
            <a:ext cx="2956402" cy="1706880"/>
          </a:xfrm>
          <a:custGeom>
            <a:avLst/>
            <a:gdLst>
              <a:gd name="connsiteX0" fmla="*/ 1478201 w 2956402"/>
              <a:gd name="connsiteY0" fmla="*/ 0 h 1706880"/>
              <a:gd name="connsiteX1" fmla="*/ 2956402 w 2956402"/>
              <a:gd name="connsiteY1" fmla="*/ 853440 h 1706880"/>
              <a:gd name="connsiteX2" fmla="*/ 1478201 w 2956402"/>
              <a:gd name="connsiteY2" fmla="*/ 1706880 h 1706880"/>
              <a:gd name="connsiteX3" fmla="*/ 0 w 2956402"/>
              <a:gd name="connsiteY3" fmla="*/ 853440 h 1706880"/>
              <a:gd name="connsiteX4" fmla="*/ 1478201 w 2956402"/>
              <a:gd name="connsiteY4" fmla="*/ 0 h 170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6402" h="1706880">
                <a:moveTo>
                  <a:pt x="1478201" y="0"/>
                </a:moveTo>
                <a:lnTo>
                  <a:pt x="2956402" y="853440"/>
                </a:lnTo>
                <a:cubicBezTo>
                  <a:pt x="2651497" y="1381551"/>
                  <a:pt x="2088010" y="1706880"/>
                  <a:pt x="1478201" y="1706880"/>
                </a:cubicBezTo>
                <a:cubicBezTo>
                  <a:pt x="868392" y="1706880"/>
                  <a:pt x="304904" y="1381551"/>
                  <a:pt x="0" y="853440"/>
                </a:cubicBezTo>
                <a:lnTo>
                  <a:pt x="147820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E45BEF-CE7E-4F8A-965C-AD60498CA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1327" r="74410" b="28189"/>
          <a:stretch/>
        </p:blipFill>
        <p:spPr bwMode="auto">
          <a:xfrm>
            <a:off x="3506280" y="1245645"/>
            <a:ext cx="1706880" cy="2560320"/>
          </a:xfrm>
          <a:custGeom>
            <a:avLst/>
            <a:gdLst>
              <a:gd name="connsiteX0" fmla="*/ 1706880 w 1706880"/>
              <a:gd name="connsiteY0" fmla="*/ 0 h 2560320"/>
              <a:gd name="connsiteX1" fmla="*/ 1706880 w 1706880"/>
              <a:gd name="connsiteY1" fmla="*/ 1706880 h 2560320"/>
              <a:gd name="connsiteX2" fmla="*/ 228679 w 1706880"/>
              <a:gd name="connsiteY2" fmla="*/ 2560320 h 2560320"/>
              <a:gd name="connsiteX3" fmla="*/ 228679 w 1706880"/>
              <a:gd name="connsiteY3" fmla="*/ 853440 h 2560320"/>
              <a:gd name="connsiteX4" fmla="*/ 1706880 w 1706880"/>
              <a:gd name="connsiteY4" fmla="*/ 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80" h="2560320">
                <a:moveTo>
                  <a:pt x="1706880" y="0"/>
                </a:moveTo>
                <a:lnTo>
                  <a:pt x="1706880" y="1706880"/>
                </a:lnTo>
                <a:lnTo>
                  <a:pt x="228679" y="2560320"/>
                </a:lnTo>
                <a:cubicBezTo>
                  <a:pt x="-76226" y="2032209"/>
                  <a:pt x="-76226" y="1381551"/>
                  <a:pt x="228679" y="853440"/>
                </a:cubicBezTo>
                <a:cubicBezTo>
                  <a:pt x="533584" y="325329"/>
                  <a:pt x="1097071" y="0"/>
                  <a:pt x="17068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543E4B-F1F8-46AD-99D4-F6A9EFD40EA5}"/>
              </a:ext>
            </a:extLst>
          </p:cNvPr>
          <p:cNvCxnSpPr>
            <a:cxnSpLocks/>
          </p:cNvCxnSpPr>
          <p:nvPr/>
        </p:nvCxnSpPr>
        <p:spPr>
          <a:xfrm flipH="1">
            <a:off x="5202678" y="2950808"/>
            <a:ext cx="20964" cy="198654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DD5E1C-709A-4CAA-9CD5-4BF386354C93}"/>
              </a:ext>
            </a:extLst>
          </p:cNvPr>
          <p:cNvCxnSpPr>
            <a:cxnSpLocks/>
          </p:cNvCxnSpPr>
          <p:nvPr/>
        </p:nvCxnSpPr>
        <p:spPr>
          <a:xfrm flipH="1">
            <a:off x="3730148" y="1963143"/>
            <a:ext cx="3333912" cy="178410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D221D0-9909-4A6C-9483-E73CBB49898A}"/>
              </a:ext>
            </a:extLst>
          </p:cNvPr>
          <p:cNvCxnSpPr>
            <a:cxnSpLocks/>
            <a:stCxn id="14" idx="1"/>
            <a:endCxn id="15" idx="3"/>
          </p:cNvCxnSpPr>
          <p:nvPr/>
        </p:nvCxnSpPr>
        <p:spPr>
          <a:xfrm flipH="1" flipV="1">
            <a:off x="3734959" y="2099085"/>
            <a:ext cx="2951591" cy="171464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421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">
            <a:extLst>
              <a:ext uri="{FF2B5EF4-FFF2-40B4-BE49-F238E27FC236}">
                <a16:creationId xmlns:a16="http://schemas.microsoft.com/office/drawing/2014/main" id="{4D20F56D-3218-408F-AD7C-0DB8D6FAC2BA}"/>
              </a:ext>
            </a:extLst>
          </p:cNvPr>
          <p:cNvSpPr txBox="1">
            <a:spLocks/>
          </p:cNvSpPr>
          <p:nvPr/>
        </p:nvSpPr>
        <p:spPr>
          <a:xfrm>
            <a:off x="480634" y="217140"/>
            <a:ext cx="8524061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accent1"/>
                </a:solidFill>
                <a:latin typeface="Chelsea Market"/>
                <a:sym typeface="Chelsea Market"/>
              </a:rPr>
              <a:t>Simplify the answer</a:t>
            </a:r>
          </a:p>
        </p:txBody>
      </p:sp>
      <p:sp>
        <p:nvSpPr>
          <p:cNvPr id="18" name="Google Shape;777;p37">
            <a:extLst>
              <a:ext uri="{FF2B5EF4-FFF2-40B4-BE49-F238E27FC236}">
                <a16:creationId xmlns:a16="http://schemas.microsoft.com/office/drawing/2014/main" id="{B9D222AF-07FA-4A74-A4C7-21A64F9FD32A}"/>
              </a:ext>
            </a:extLst>
          </p:cNvPr>
          <p:cNvSpPr txBox="1">
            <a:spLocks/>
          </p:cNvSpPr>
          <p:nvPr/>
        </p:nvSpPr>
        <p:spPr>
          <a:xfrm>
            <a:off x="1811332" y="2211516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3</a:t>
            </a:r>
            <a:endParaRPr lang="en-US" dirty="0"/>
          </a:p>
        </p:txBody>
      </p:sp>
      <p:sp>
        <p:nvSpPr>
          <p:cNvPr id="20" name="Google Shape;777;p37">
            <a:extLst>
              <a:ext uri="{FF2B5EF4-FFF2-40B4-BE49-F238E27FC236}">
                <a16:creationId xmlns:a16="http://schemas.microsoft.com/office/drawing/2014/main" id="{8CAA4197-62EC-4ECC-8887-9E5F95F12B81}"/>
              </a:ext>
            </a:extLst>
          </p:cNvPr>
          <p:cNvSpPr txBox="1">
            <a:spLocks/>
          </p:cNvSpPr>
          <p:nvPr/>
        </p:nvSpPr>
        <p:spPr>
          <a:xfrm>
            <a:off x="1819421" y="1576416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2</a:t>
            </a:r>
            <a:endParaRPr lang="en-US" dirty="0"/>
          </a:p>
        </p:txBody>
      </p:sp>
      <p:sp>
        <p:nvSpPr>
          <p:cNvPr id="21" name="Google Shape;777;p37">
            <a:extLst>
              <a:ext uri="{FF2B5EF4-FFF2-40B4-BE49-F238E27FC236}">
                <a16:creationId xmlns:a16="http://schemas.microsoft.com/office/drawing/2014/main" id="{92CB7D9A-70D8-426F-A174-8E677B14D891}"/>
              </a:ext>
            </a:extLst>
          </p:cNvPr>
          <p:cNvSpPr txBox="1">
            <a:spLocks/>
          </p:cNvSpPr>
          <p:nvPr/>
        </p:nvSpPr>
        <p:spPr>
          <a:xfrm>
            <a:off x="3511803" y="1893966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FEC0A7-E287-436A-B6F6-C3648BA3EBB2}"/>
              </a:ext>
            </a:extLst>
          </p:cNvPr>
          <p:cNvCxnSpPr/>
          <p:nvPr/>
        </p:nvCxnSpPr>
        <p:spPr>
          <a:xfrm>
            <a:off x="1761824" y="2211516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777;p37">
            <a:extLst>
              <a:ext uri="{FF2B5EF4-FFF2-40B4-BE49-F238E27FC236}">
                <a16:creationId xmlns:a16="http://schemas.microsoft.com/office/drawing/2014/main" id="{99208023-4696-4F45-AB5E-C67FD85B24EB}"/>
              </a:ext>
            </a:extLst>
          </p:cNvPr>
          <p:cNvSpPr txBox="1">
            <a:spLocks/>
          </p:cNvSpPr>
          <p:nvPr/>
        </p:nvSpPr>
        <p:spPr>
          <a:xfrm>
            <a:off x="2983022" y="2211516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2</a:t>
            </a:r>
            <a:endParaRPr lang="en-US" dirty="0"/>
          </a:p>
        </p:txBody>
      </p:sp>
      <p:sp>
        <p:nvSpPr>
          <p:cNvPr id="25" name="Google Shape;777;p37">
            <a:extLst>
              <a:ext uri="{FF2B5EF4-FFF2-40B4-BE49-F238E27FC236}">
                <a16:creationId xmlns:a16="http://schemas.microsoft.com/office/drawing/2014/main" id="{91DC0C4D-66C6-4C22-824B-1F0B2C5CFCC0}"/>
              </a:ext>
            </a:extLst>
          </p:cNvPr>
          <p:cNvSpPr txBox="1">
            <a:spLocks/>
          </p:cNvSpPr>
          <p:nvPr/>
        </p:nvSpPr>
        <p:spPr>
          <a:xfrm>
            <a:off x="2991111" y="1576416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1</a:t>
            </a: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CDA2A9-D93D-40B4-AD90-711A9B4EB275}"/>
              </a:ext>
            </a:extLst>
          </p:cNvPr>
          <p:cNvCxnSpPr/>
          <p:nvPr/>
        </p:nvCxnSpPr>
        <p:spPr>
          <a:xfrm>
            <a:off x="2933514" y="2211516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777;p37">
            <a:extLst>
              <a:ext uri="{FF2B5EF4-FFF2-40B4-BE49-F238E27FC236}">
                <a16:creationId xmlns:a16="http://schemas.microsoft.com/office/drawing/2014/main" id="{F95A96E3-67D2-4E0B-81BC-B70AA0D15377}"/>
              </a:ext>
            </a:extLst>
          </p:cNvPr>
          <p:cNvSpPr txBox="1">
            <a:spLocks/>
          </p:cNvSpPr>
          <p:nvPr/>
        </p:nvSpPr>
        <p:spPr>
          <a:xfrm>
            <a:off x="4139600" y="2211516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6</a:t>
            </a:r>
            <a:endParaRPr lang="en-US" dirty="0"/>
          </a:p>
        </p:txBody>
      </p:sp>
      <p:sp>
        <p:nvSpPr>
          <p:cNvPr id="31" name="Google Shape;777;p37">
            <a:extLst>
              <a:ext uri="{FF2B5EF4-FFF2-40B4-BE49-F238E27FC236}">
                <a16:creationId xmlns:a16="http://schemas.microsoft.com/office/drawing/2014/main" id="{FCCECD76-B59D-46FE-8E5E-3E05EF0F345B}"/>
              </a:ext>
            </a:extLst>
          </p:cNvPr>
          <p:cNvSpPr txBox="1">
            <a:spLocks/>
          </p:cNvSpPr>
          <p:nvPr/>
        </p:nvSpPr>
        <p:spPr>
          <a:xfrm>
            <a:off x="4147689" y="1576416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2</a:t>
            </a:r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113F216-4897-44CC-9540-A828F5F97EB2}"/>
              </a:ext>
            </a:extLst>
          </p:cNvPr>
          <p:cNvCxnSpPr/>
          <p:nvPr/>
        </p:nvCxnSpPr>
        <p:spPr>
          <a:xfrm>
            <a:off x="4090092" y="2211516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777;p37">
            <a:extLst>
              <a:ext uri="{FF2B5EF4-FFF2-40B4-BE49-F238E27FC236}">
                <a16:creationId xmlns:a16="http://schemas.microsoft.com/office/drawing/2014/main" id="{31AAEB12-D7E0-42DB-A8F9-2840B91FFCDD}"/>
              </a:ext>
            </a:extLst>
          </p:cNvPr>
          <p:cNvSpPr txBox="1">
            <a:spLocks/>
          </p:cNvSpPr>
          <p:nvPr/>
        </p:nvSpPr>
        <p:spPr>
          <a:xfrm>
            <a:off x="2327065" y="1936649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×</a:t>
            </a:r>
            <a:endParaRPr lang="en-US" dirty="0"/>
          </a:p>
        </p:txBody>
      </p:sp>
      <p:sp>
        <p:nvSpPr>
          <p:cNvPr id="34" name="Google Shape;777;p37">
            <a:extLst>
              <a:ext uri="{FF2B5EF4-FFF2-40B4-BE49-F238E27FC236}">
                <a16:creationId xmlns:a16="http://schemas.microsoft.com/office/drawing/2014/main" id="{2B862330-E932-4C28-8AC8-05BEB6C79201}"/>
              </a:ext>
            </a:extLst>
          </p:cNvPr>
          <p:cNvSpPr txBox="1">
            <a:spLocks/>
          </p:cNvSpPr>
          <p:nvPr/>
        </p:nvSpPr>
        <p:spPr>
          <a:xfrm>
            <a:off x="4685626" y="1576416"/>
            <a:ext cx="82807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÷2</a:t>
            </a:r>
            <a:endParaRPr lang="en-US" dirty="0"/>
          </a:p>
        </p:txBody>
      </p:sp>
      <p:sp>
        <p:nvSpPr>
          <p:cNvPr id="35" name="Google Shape;777;p37">
            <a:extLst>
              <a:ext uri="{FF2B5EF4-FFF2-40B4-BE49-F238E27FC236}">
                <a16:creationId xmlns:a16="http://schemas.microsoft.com/office/drawing/2014/main" id="{0697052F-B9E8-4E19-801E-09ABD355C3D2}"/>
              </a:ext>
            </a:extLst>
          </p:cNvPr>
          <p:cNvSpPr txBox="1">
            <a:spLocks/>
          </p:cNvSpPr>
          <p:nvPr/>
        </p:nvSpPr>
        <p:spPr>
          <a:xfrm>
            <a:off x="4757567" y="2198447"/>
            <a:ext cx="82807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÷2</a:t>
            </a:r>
            <a:endParaRPr lang="en-US" dirty="0"/>
          </a:p>
        </p:txBody>
      </p:sp>
      <p:sp>
        <p:nvSpPr>
          <p:cNvPr id="36" name="Google Shape;777;p37">
            <a:extLst>
              <a:ext uri="{FF2B5EF4-FFF2-40B4-BE49-F238E27FC236}">
                <a16:creationId xmlns:a16="http://schemas.microsoft.com/office/drawing/2014/main" id="{8BE63681-CCFC-41F9-8E87-05E10869894B}"/>
              </a:ext>
            </a:extLst>
          </p:cNvPr>
          <p:cNvSpPr txBox="1">
            <a:spLocks/>
          </p:cNvSpPr>
          <p:nvPr/>
        </p:nvSpPr>
        <p:spPr>
          <a:xfrm>
            <a:off x="5785526" y="2211516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3</a:t>
            </a:r>
            <a:endParaRPr lang="en-US" dirty="0"/>
          </a:p>
        </p:txBody>
      </p:sp>
      <p:sp>
        <p:nvSpPr>
          <p:cNvPr id="37" name="Google Shape;777;p37">
            <a:extLst>
              <a:ext uri="{FF2B5EF4-FFF2-40B4-BE49-F238E27FC236}">
                <a16:creationId xmlns:a16="http://schemas.microsoft.com/office/drawing/2014/main" id="{A7B39099-D06B-40EE-A5EB-1B54B117E331}"/>
              </a:ext>
            </a:extLst>
          </p:cNvPr>
          <p:cNvSpPr txBox="1">
            <a:spLocks/>
          </p:cNvSpPr>
          <p:nvPr/>
        </p:nvSpPr>
        <p:spPr>
          <a:xfrm>
            <a:off x="5793615" y="1576416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1</a:t>
            </a:r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DF9B-1050-43AB-9F6A-D264FD9399EF}"/>
              </a:ext>
            </a:extLst>
          </p:cNvPr>
          <p:cNvCxnSpPr/>
          <p:nvPr/>
        </p:nvCxnSpPr>
        <p:spPr>
          <a:xfrm>
            <a:off x="5736018" y="2211516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777;p37">
            <a:extLst>
              <a:ext uri="{FF2B5EF4-FFF2-40B4-BE49-F238E27FC236}">
                <a16:creationId xmlns:a16="http://schemas.microsoft.com/office/drawing/2014/main" id="{986140EE-F9C7-495A-9795-8BF1DD9CF69A}"/>
              </a:ext>
            </a:extLst>
          </p:cNvPr>
          <p:cNvSpPr txBox="1">
            <a:spLocks/>
          </p:cNvSpPr>
          <p:nvPr/>
        </p:nvSpPr>
        <p:spPr>
          <a:xfrm>
            <a:off x="5299775" y="1880897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0A485C8-ED70-45AB-877F-B136B9192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1410" r="49652" b="28106"/>
          <a:stretch/>
        </p:blipFill>
        <p:spPr bwMode="auto">
          <a:xfrm>
            <a:off x="7694868" y="209853"/>
            <a:ext cx="910695" cy="1166127"/>
          </a:xfrm>
          <a:custGeom>
            <a:avLst/>
            <a:gdLst>
              <a:gd name="connsiteX0" fmla="*/ 0 w 1706879"/>
              <a:gd name="connsiteY0" fmla="*/ 0 h 2560320"/>
              <a:gd name="connsiteX1" fmla="*/ 1478201 w 1706879"/>
              <a:gd name="connsiteY1" fmla="*/ 853440 h 2560320"/>
              <a:gd name="connsiteX2" fmla="*/ 1478201 w 1706879"/>
              <a:gd name="connsiteY2" fmla="*/ 2560320 h 2560320"/>
              <a:gd name="connsiteX3" fmla="*/ 0 w 1706879"/>
              <a:gd name="connsiteY3" fmla="*/ 1706880 h 2560320"/>
              <a:gd name="connsiteX4" fmla="*/ 0 w 1706879"/>
              <a:gd name="connsiteY4" fmla="*/ 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79" h="2560320">
                <a:moveTo>
                  <a:pt x="0" y="0"/>
                </a:moveTo>
                <a:cubicBezTo>
                  <a:pt x="609809" y="0"/>
                  <a:pt x="1173297" y="325329"/>
                  <a:pt x="1478201" y="853440"/>
                </a:cubicBezTo>
                <a:cubicBezTo>
                  <a:pt x="1783106" y="1381551"/>
                  <a:pt x="1783106" y="2032209"/>
                  <a:pt x="1478201" y="2560320"/>
                </a:cubicBezTo>
                <a:lnTo>
                  <a:pt x="0" y="170688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21E4B2E-C3B9-440D-90FE-F251520E1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3" t="48316" r="53052" b="4695"/>
          <a:stretch/>
        </p:blipFill>
        <p:spPr bwMode="auto">
          <a:xfrm>
            <a:off x="6884576" y="993487"/>
            <a:ext cx="1577371" cy="777418"/>
          </a:xfrm>
          <a:custGeom>
            <a:avLst/>
            <a:gdLst>
              <a:gd name="connsiteX0" fmla="*/ 1478201 w 2956402"/>
              <a:gd name="connsiteY0" fmla="*/ 0 h 1706880"/>
              <a:gd name="connsiteX1" fmla="*/ 2956402 w 2956402"/>
              <a:gd name="connsiteY1" fmla="*/ 853440 h 1706880"/>
              <a:gd name="connsiteX2" fmla="*/ 1478201 w 2956402"/>
              <a:gd name="connsiteY2" fmla="*/ 1706880 h 1706880"/>
              <a:gd name="connsiteX3" fmla="*/ 0 w 2956402"/>
              <a:gd name="connsiteY3" fmla="*/ 853440 h 1706880"/>
              <a:gd name="connsiteX4" fmla="*/ 1478201 w 2956402"/>
              <a:gd name="connsiteY4" fmla="*/ 0 h 170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6402" h="1706880">
                <a:moveTo>
                  <a:pt x="1478201" y="0"/>
                </a:moveTo>
                <a:lnTo>
                  <a:pt x="2956402" y="853440"/>
                </a:lnTo>
                <a:cubicBezTo>
                  <a:pt x="2651497" y="1381551"/>
                  <a:pt x="2088010" y="1706880"/>
                  <a:pt x="1478201" y="1706880"/>
                </a:cubicBezTo>
                <a:cubicBezTo>
                  <a:pt x="868392" y="1706880"/>
                  <a:pt x="304904" y="1381551"/>
                  <a:pt x="0" y="853440"/>
                </a:cubicBezTo>
                <a:lnTo>
                  <a:pt x="147820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E1FCF0B-CE1E-40DF-ADA4-D231A9ACE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1327" r="74410" b="28189"/>
          <a:stretch/>
        </p:blipFill>
        <p:spPr bwMode="auto">
          <a:xfrm>
            <a:off x="6765133" y="212534"/>
            <a:ext cx="910696" cy="1166127"/>
          </a:xfrm>
          <a:custGeom>
            <a:avLst/>
            <a:gdLst>
              <a:gd name="connsiteX0" fmla="*/ 1706880 w 1706880"/>
              <a:gd name="connsiteY0" fmla="*/ 0 h 2560320"/>
              <a:gd name="connsiteX1" fmla="*/ 1706880 w 1706880"/>
              <a:gd name="connsiteY1" fmla="*/ 1706880 h 2560320"/>
              <a:gd name="connsiteX2" fmla="*/ 228679 w 1706880"/>
              <a:gd name="connsiteY2" fmla="*/ 2560320 h 2560320"/>
              <a:gd name="connsiteX3" fmla="*/ 228679 w 1706880"/>
              <a:gd name="connsiteY3" fmla="*/ 853440 h 2560320"/>
              <a:gd name="connsiteX4" fmla="*/ 1706880 w 1706880"/>
              <a:gd name="connsiteY4" fmla="*/ 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80" h="2560320">
                <a:moveTo>
                  <a:pt x="1706880" y="0"/>
                </a:moveTo>
                <a:lnTo>
                  <a:pt x="1706880" y="1706880"/>
                </a:lnTo>
                <a:lnTo>
                  <a:pt x="228679" y="2560320"/>
                </a:lnTo>
                <a:cubicBezTo>
                  <a:pt x="-76226" y="2032209"/>
                  <a:pt x="-76226" y="1381551"/>
                  <a:pt x="228679" y="853440"/>
                </a:cubicBezTo>
                <a:cubicBezTo>
                  <a:pt x="533584" y="325329"/>
                  <a:pt x="1097071" y="0"/>
                  <a:pt x="17068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FE0E577-3418-43F9-8590-DD28E7D39E22}"/>
              </a:ext>
            </a:extLst>
          </p:cNvPr>
          <p:cNvCxnSpPr>
            <a:cxnSpLocks/>
          </p:cNvCxnSpPr>
          <p:nvPr/>
        </p:nvCxnSpPr>
        <p:spPr>
          <a:xfrm flipH="1">
            <a:off x="7670236" y="989170"/>
            <a:ext cx="11185" cy="90479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1EB5DFD-4275-4554-81C5-A3881EF6CAC1}"/>
              </a:ext>
            </a:extLst>
          </p:cNvPr>
          <p:cNvCxnSpPr>
            <a:cxnSpLocks/>
          </p:cNvCxnSpPr>
          <p:nvPr/>
        </p:nvCxnSpPr>
        <p:spPr>
          <a:xfrm flipH="1">
            <a:off x="6884576" y="539327"/>
            <a:ext cx="1778790" cy="8125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8EEDC6E-9FBF-472C-9657-088BA61905A5}"/>
              </a:ext>
            </a:extLst>
          </p:cNvPr>
          <p:cNvCxnSpPr>
            <a:cxnSpLocks/>
            <a:stCxn id="41" idx="1"/>
            <a:endCxn id="42" idx="3"/>
          </p:cNvCxnSpPr>
          <p:nvPr/>
        </p:nvCxnSpPr>
        <p:spPr>
          <a:xfrm flipH="1" flipV="1">
            <a:off x="6887143" y="601243"/>
            <a:ext cx="1574804" cy="78095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676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">
            <a:extLst>
              <a:ext uri="{FF2B5EF4-FFF2-40B4-BE49-F238E27FC236}">
                <a16:creationId xmlns:a16="http://schemas.microsoft.com/office/drawing/2014/main" id="{4D20F56D-3218-408F-AD7C-0DB8D6FAC2BA}"/>
              </a:ext>
            </a:extLst>
          </p:cNvPr>
          <p:cNvSpPr txBox="1">
            <a:spLocks/>
          </p:cNvSpPr>
          <p:nvPr/>
        </p:nvSpPr>
        <p:spPr>
          <a:xfrm>
            <a:off x="480634" y="217140"/>
            <a:ext cx="8524061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accent1"/>
                </a:solidFill>
                <a:latin typeface="Chelsea Market"/>
                <a:sym typeface="Chelsea Market"/>
              </a:rPr>
              <a:t>We can do it in another way</a:t>
            </a:r>
          </a:p>
        </p:txBody>
      </p:sp>
      <p:sp>
        <p:nvSpPr>
          <p:cNvPr id="18" name="Google Shape;777;p37">
            <a:extLst>
              <a:ext uri="{FF2B5EF4-FFF2-40B4-BE49-F238E27FC236}">
                <a16:creationId xmlns:a16="http://schemas.microsoft.com/office/drawing/2014/main" id="{B9D222AF-07FA-4A74-A4C7-21A64F9FD32A}"/>
              </a:ext>
            </a:extLst>
          </p:cNvPr>
          <p:cNvSpPr txBox="1">
            <a:spLocks/>
          </p:cNvSpPr>
          <p:nvPr/>
        </p:nvSpPr>
        <p:spPr>
          <a:xfrm>
            <a:off x="961880" y="1437967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3</a:t>
            </a:r>
            <a:endParaRPr lang="en-US" dirty="0"/>
          </a:p>
        </p:txBody>
      </p:sp>
      <p:sp>
        <p:nvSpPr>
          <p:cNvPr id="20" name="Google Shape;777;p37">
            <a:extLst>
              <a:ext uri="{FF2B5EF4-FFF2-40B4-BE49-F238E27FC236}">
                <a16:creationId xmlns:a16="http://schemas.microsoft.com/office/drawing/2014/main" id="{8CAA4197-62EC-4ECC-8887-9E5F95F12B81}"/>
              </a:ext>
            </a:extLst>
          </p:cNvPr>
          <p:cNvSpPr txBox="1">
            <a:spLocks/>
          </p:cNvSpPr>
          <p:nvPr/>
        </p:nvSpPr>
        <p:spPr>
          <a:xfrm>
            <a:off x="969969" y="802867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2</a:t>
            </a:r>
            <a:endParaRPr lang="en-US" dirty="0"/>
          </a:p>
        </p:txBody>
      </p:sp>
      <p:sp>
        <p:nvSpPr>
          <p:cNvPr id="21" name="Google Shape;777;p37">
            <a:extLst>
              <a:ext uri="{FF2B5EF4-FFF2-40B4-BE49-F238E27FC236}">
                <a16:creationId xmlns:a16="http://schemas.microsoft.com/office/drawing/2014/main" id="{92CB7D9A-70D8-426F-A174-8E677B14D891}"/>
              </a:ext>
            </a:extLst>
          </p:cNvPr>
          <p:cNvSpPr txBox="1">
            <a:spLocks/>
          </p:cNvSpPr>
          <p:nvPr/>
        </p:nvSpPr>
        <p:spPr>
          <a:xfrm>
            <a:off x="2662351" y="1120417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FEC0A7-E287-436A-B6F6-C3648BA3EBB2}"/>
              </a:ext>
            </a:extLst>
          </p:cNvPr>
          <p:cNvCxnSpPr/>
          <p:nvPr/>
        </p:nvCxnSpPr>
        <p:spPr>
          <a:xfrm>
            <a:off x="912372" y="1437967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777;p37">
            <a:extLst>
              <a:ext uri="{FF2B5EF4-FFF2-40B4-BE49-F238E27FC236}">
                <a16:creationId xmlns:a16="http://schemas.microsoft.com/office/drawing/2014/main" id="{99208023-4696-4F45-AB5E-C67FD85B24EB}"/>
              </a:ext>
            </a:extLst>
          </p:cNvPr>
          <p:cNvSpPr txBox="1">
            <a:spLocks/>
          </p:cNvSpPr>
          <p:nvPr/>
        </p:nvSpPr>
        <p:spPr>
          <a:xfrm>
            <a:off x="2133570" y="1437967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2</a:t>
            </a:r>
            <a:endParaRPr lang="en-US" dirty="0"/>
          </a:p>
        </p:txBody>
      </p:sp>
      <p:sp>
        <p:nvSpPr>
          <p:cNvPr id="25" name="Google Shape;777;p37">
            <a:extLst>
              <a:ext uri="{FF2B5EF4-FFF2-40B4-BE49-F238E27FC236}">
                <a16:creationId xmlns:a16="http://schemas.microsoft.com/office/drawing/2014/main" id="{91DC0C4D-66C6-4C22-824B-1F0B2C5CFCC0}"/>
              </a:ext>
            </a:extLst>
          </p:cNvPr>
          <p:cNvSpPr txBox="1">
            <a:spLocks/>
          </p:cNvSpPr>
          <p:nvPr/>
        </p:nvSpPr>
        <p:spPr>
          <a:xfrm>
            <a:off x="2141659" y="802867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1</a:t>
            </a: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CDA2A9-D93D-40B4-AD90-711A9B4EB275}"/>
              </a:ext>
            </a:extLst>
          </p:cNvPr>
          <p:cNvCxnSpPr/>
          <p:nvPr/>
        </p:nvCxnSpPr>
        <p:spPr>
          <a:xfrm>
            <a:off x="2084062" y="1437967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777;p37">
            <a:extLst>
              <a:ext uri="{FF2B5EF4-FFF2-40B4-BE49-F238E27FC236}">
                <a16:creationId xmlns:a16="http://schemas.microsoft.com/office/drawing/2014/main" id="{F95A96E3-67D2-4E0B-81BC-B70AA0D15377}"/>
              </a:ext>
            </a:extLst>
          </p:cNvPr>
          <p:cNvSpPr txBox="1">
            <a:spLocks/>
          </p:cNvSpPr>
          <p:nvPr/>
        </p:nvSpPr>
        <p:spPr>
          <a:xfrm>
            <a:off x="3290148" y="1437967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6</a:t>
            </a:r>
            <a:endParaRPr lang="en-US" dirty="0"/>
          </a:p>
        </p:txBody>
      </p:sp>
      <p:sp>
        <p:nvSpPr>
          <p:cNvPr id="31" name="Google Shape;777;p37">
            <a:extLst>
              <a:ext uri="{FF2B5EF4-FFF2-40B4-BE49-F238E27FC236}">
                <a16:creationId xmlns:a16="http://schemas.microsoft.com/office/drawing/2014/main" id="{FCCECD76-B59D-46FE-8E5E-3E05EF0F345B}"/>
              </a:ext>
            </a:extLst>
          </p:cNvPr>
          <p:cNvSpPr txBox="1">
            <a:spLocks/>
          </p:cNvSpPr>
          <p:nvPr/>
        </p:nvSpPr>
        <p:spPr>
          <a:xfrm>
            <a:off x="3298237" y="802867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2</a:t>
            </a:r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113F216-4897-44CC-9540-A828F5F97EB2}"/>
              </a:ext>
            </a:extLst>
          </p:cNvPr>
          <p:cNvCxnSpPr/>
          <p:nvPr/>
        </p:nvCxnSpPr>
        <p:spPr>
          <a:xfrm>
            <a:off x="3240640" y="1437967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777;p37">
            <a:extLst>
              <a:ext uri="{FF2B5EF4-FFF2-40B4-BE49-F238E27FC236}">
                <a16:creationId xmlns:a16="http://schemas.microsoft.com/office/drawing/2014/main" id="{31AAEB12-D7E0-42DB-A8F9-2840B91FFCDD}"/>
              </a:ext>
            </a:extLst>
          </p:cNvPr>
          <p:cNvSpPr txBox="1">
            <a:spLocks/>
          </p:cNvSpPr>
          <p:nvPr/>
        </p:nvSpPr>
        <p:spPr>
          <a:xfrm>
            <a:off x="1477613" y="1163100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×</a:t>
            </a:r>
            <a:endParaRPr lang="en-US" dirty="0"/>
          </a:p>
        </p:txBody>
      </p:sp>
      <p:sp>
        <p:nvSpPr>
          <p:cNvPr id="34" name="Google Shape;777;p37">
            <a:extLst>
              <a:ext uri="{FF2B5EF4-FFF2-40B4-BE49-F238E27FC236}">
                <a16:creationId xmlns:a16="http://schemas.microsoft.com/office/drawing/2014/main" id="{2B862330-E932-4C28-8AC8-05BEB6C79201}"/>
              </a:ext>
            </a:extLst>
          </p:cNvPr>
          <p:cNvSpPr txBox="1">
            <a:spLocks/>
          </p:cNvSpPr>
          <p:nvPr/>
        </p:nvSpPr>
        <p:spPr>
          <a:xfrm>
            <a:off x="3836174" y="802867"/>
            <a:ext cx="82807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÷2</a:t>
            </a:r>
            <a:endParaRPr lang="en-US" dirty="0"/>
          </a:p>
        </p:txBody>
      </p:sp>
      <p:sp>
        <p:nvSpPr>
          <p:cNvPr id="35" name="Google Shape;777;p37">
            <a:extLst>
              <a:ext uri="{FF2B5EF4-FFF2-40B4-BE49-F238E27FC236}">
                <a16:creationId xmlns:a16="http://schemas.microsoft.com/office/drawing/2014/main" id="{0697052F-B9E8-4E19-801E-09ABD355C3D2}"/>
              </a:ext>
            </a:extLst>
          </p:cNvPr>
          <p:cNvSpPr txBox="1">
            <a:spLocks/>
          </p:cNvSpPr>
          <p:nvPr/>
        </p:nvSpPr>
        <p:spPr>
          <a:xfrm>
            <a:off x="3908115" y="1424898"/>
            <a:ext cx="82807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÷2</a:t>
            </a:r>
            <a:endParaRPr lang="en-US" dirty="0"/>
          </a:p>
        </p:txBody>
      </p:sp>
      <p:sp>
        <p:nvSpPr>
          <p:cNvPr id="36" name="Google Shape;777;p37">
            <a:extLst>
              <a:ext uri="{FF2B5EF4-FFF2-40B4-BE49-F238E27FC236}">
                <a16:creationId xmlns:a16="http://schemas.microsoft.com/office/drawing/2014/main" id="{8BE63681-CCFC-41F9-8E87-05E10869894B}"/>
              </a:ext>
            </a:extLst>
          </p:cNvPr>
          <p:cNvSpPr txBox="1">
            <a:spLocks/>
          </p:cNvSpPr>
          <p:nvPr/>
        </p:nvSpPr>
        <p:spPr>
          <a:xfrm>
            <a:off x="4936074" y="1437967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3</a:t>
            </a:r>
            <a:endParaRPr lang="en-US" dirty="0"/>
          </a:p>
        </p:txBody>
      </p:sp>
      <p:sp>
        <p:nvSpPr>
          <p:cNvPr id="37" name="Google Shape;777;p37">
            <a:extLst>
              <a:ext uri="{FF2B5EF4-FFF2-40B4-BE49-F238E27FC236}">
                <a16:creationId xmlns:a16="http://schemas.microsoft.com/office/drawing/2014/main" id="{A7B39099-D06B-40EE-A5EB-1B54B117E331}"/>
              </a:ext>
            </a:extLst>
          </p:cNvPr>
          <p:cNvSpPr txBox="1">
            <a:spLocks/>
          </p:cNvSpPr>
          <p:nvPr/>
        </p:nvSpPr>
        <p:spPr>
          <a:xfrm>
            <a:off x="4944163" y="802867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1</a:t>
            </a:r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DF9B-1050-43AB-9F6A-D264FD9399EF}"/>
              </a:ext>
            </a:extLst>
          </p:cNvPr>
          <p:cNvCxnSpPr/>
          <p:nvPr/>
        </p:nvCxnSpPr>
        <p:spPr>
          <a:xfrm>
            <a:off x="4886566" y="1437967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777;p37">
            <a:extLst>
              <a:ext uri="{FF2B5EF4-FFF2-40B4-BE49-F238E27FC236}">
                <a16:creationId xmlns:a16="http://schemas.microsoft.com/office/drawing/2014/main" id="{986140EE-F9C7-495A-9795-8BF1DD9CF69A}"/>
              </a:ext>
            </a:extLst>
          </p:cNvPr>
          <p:cNvSpPr txBox="1">
            <a:spLocks/>
          </p:cNvSpPr>
          <p:nvPr/>
        </p:nvSpPr>
        <p:spPr>
          <a:xfrm>
            <a:off x="4450323" y="1107348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0A485C8-ED70-45AB-877F-B136B9192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1410" r="49652" b="28106"/>
          <a:stretch/>
        </p:blipFill>
        <p:spPr bwMode="auto">
          <a:xfrm>
            <a:off x="7694868" y="209853"/>
            <a:ext cx="910695" cy="1166127"/>
          </a:xfrm>
          <a:custGeom>
            <a:avLst/>
            <a:gdLst>
              <a:gd name="connsiteX0" fmla="*/ 0 w 1706879"/>
              <a:gd name="connsiteY0" fmla="*/ 0 h 2560320"/>
              <a:gd name="connsiteX1" fmla="*/ 1478201 w 1706879"/>
              <a:gd name="connsiteY1" fmla="*/ 853440 h 2560320"/>
              <a:gd name="connsiteX2" fmla="*/ 1478201 w 1706879"/>
              <a:gd name="connsiteY2" fmla="*/ 2560320 h 2560320"/>
              <a:gd name="connsiteX3" fmla="*/ 0 w 1706879"/>
              <a:gd name="connsiteY3" fmla="*/ 1706880 h 2560320"/>
              <a:gd name="connsiteX4" fmla="*/ 0 w 1706879"/>
              <a:gd name="connsiteY4" fmla="*/ 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79" h="2560320">
                <a:moveTo>
                  <a:pt x="0" y="0"/>
                </a:moveTo>
                <a:cubicBezTo>
                  <a:pt x="609809" y="0"/>
                  <a:pt x="1173297" y="325329"/>
                  <a:pt x="1478201" y="853440"/>
                </a:cubicBezTo>
                <a:cubicBezTo>
                  <a:pt x="1783106" y="1381551"/>
                  <a:pt x="1783106" y="2032209"/>
                  <a:pt x="1478201" y="2560320"/>
                </a:cubicBezTo>
                <a:lnTo>
                  <a:pt x="0" y="170688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21E4B2E-C3B9-440D-90FE-F251520E1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3" t="48316" r="53052" b="4695"/>
          <a:stretch/>
        </p:blipFill>
        <p:spPr bwMode="auto">
          <a:xfrm>
            <a:off x="6884576" y="993487"/>
            <a:ext cx="1577371" cy="777418"/>
          </a:xfrm>
          <a:custGeom>
            <a:avLst/>
            <a:gdLst>
              <a:gd name="connsiteX0" fmla="*/ 1478201 w 2956402"/>
              <a:gd name="connsiteY0" fmla="*/ 0 h 1706880"/>
              <a:gd name="connsiteX1" fmla="*/ 2956402 w 2956402"/>
              <a:gd name="connsiteY1" fmla="*/ 853440 h 1706880"/>
              <a:gd name="connsiteX2" fmla="*/ 1478201 w 2956402"/>
              <a:gd name="connsiteY2" fmla="*/ 1706880 h 1706880"/>
              <a:gd name="connsiteX3" fmla="*/ 0 w 2956402"/>
              <a:gd name="connsiteY3" fmla="*/ 853440 h 1706880"/>
              <a:gd name="connsiteX4" fmla="*/ 1478201 w 2956402"/>
              <a:gd name="connsiteY4" fmla="*/ 0 h 170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6402" h="1706880">
                <a:moveTo>
                  <a:pt x="1478201" y="0"/>
                </a:moveTo>
                <a:lnTo>
                  <a:pt x="2956402" y="853440"/>
                </a:lnTo>
                <a:cubicBezTo>
                  <a:pt x="2651497" y="1381551"/>
                  <a:pt x="2088010" y="1706880"/>
                  <a:pt x="1478201" y="1706880"/>
                </a:cubicBezTo>
                <a:cubicBezTo>
                  <a:pt x="868392" y="1706880"/>
                  <a:pt x="304904" y="1381551"/>
                  <a:pt x="0" y="853440"/>
                </a:cubicBezTo>
                <a:lnTo>
                  <a:pt x="147820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E1FCF0B-CE1E-40DF-ADA4-D231A9ACE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1327" r="74410" b="28189"/>
          <a:stretch/>
        </p:blipFill>
        <p:spPr bwMode="auto">
          <a:xfrm>
            <a:off x="6765133" y="212534"/>
            <a:ext cx="910696" cy="1166127"/>
          </a:xfrm>
          <a:custGeom>
            <a:avLst/>
            <a:gdLst>
              <a:gd name="connsiteX0" fmla="*/ 1706880 w 1706880"/>
              <a:gd name="connsiteY0" fmla="*/ 0 h 2560320"/>
              <a:gd name="connsiteX1" fmla="*/ 1706880 w 1706880"/>
              <a:gd name="connsiteY1" fmla="*/ 1706880 h 2560320"/>
              <a:gd name="connsiteX2" fmla="*/ 228679 w 1706880"/>
              <a:gd name="connsiteY2" fmla="*/ 2560320 h 2560320"/>
              <a:gd name="connsiteX3" fmla="*/ 228679 w 1706880"/>
              <a:gd name="connsiteY3" fmla="*/ 853440 h 2560320"/>
              <a:gd name="connsiteX4" fmla="*/ 1706880 w 1706880"/>
              <a:gd name="connsiteY4" fmla="*/ 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80" h="2560320">
                <a:moveTo>
                  <a:pt x="1706880" y="0"/>
                </a:moveTo>
                <a:lnTo>
                  <a:pt x="1706880" y="1706880"/>
                </a:lnTo>
                <a:lnTo>
                  <a:pt x="228679" y="2560320"/>
                </a:lnTo>
                <a:cubicBezTo>
                  <a:pt x="-76226" y="2032209"/>
                  <a:pt x="-76226" y="1381551"/>
                  <a:pt x="228679" y="853440"/>
                </a:cubicBezTo>
                <a:cubicBezTo>
                  <a:pt x="533584" y="325329"/>
                  <a:pt x="1097071" y="0"/>
                  <a:pt x="17068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FE0E577-3418-43F9-8590-DD28E7D39E22}"/>
              </a:ext>
            </a:extLst>
          </p:cNvPr>
          <p:cNvCxnSpPr>
            <a:cxnSpLocks/>
          </p:cNvCxnSpPr>
          <p:nvPr/>
        </p:nvCxnSpPr>
        <p:spPr>
          <a:xfrm flipH="1">
            <a:off x="7670236" y="989170"/>
            <a:ext cx="11185" cy="90479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1EB5DFD-4275-4554-81C5-A3881EF6CAC1}"/>
              </a:ext>
            </a:extLst>
          </p:cNvPr>
          <p:cNvCxnSpPr>
            <a:cxnSpLocks/>
          </p:cNvCxnSpPr>
          <p:nvPr/>
        </p:nvCxnSpPr>
        <p:spPr>
          <a:xfrm flipH="1">
            <a:off x="6884576" y="539327"/>
            <a:ext cx="1778790" cy="8125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8EEDC6E-9FBF-472C-9657-088BA61905A5}"/>
              </a:ext>
            </a:extLst>
          </p:cNvPr>
          <p:cNvCxnSpPr>
            <a:cxnSpLocks/>
            <a:stCxn id="41" idx="1"/>
            <a:endCxn id="42" idx="3"/>
          </p:cNvCxnSpPr>
          <p:nvPr/>
        </p:nvCxnSpPr>
        <p:spPr>
          <a:xfrm flipH="1" flipV="1">
            <a:off x="6887143" y="601243"/>
            <a:ext cx="1574804" cy="78095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777;p37">
            <a:extLst>
              <a:ext uri="{FF2B5EF4-FFF2-40B4-BE49-F238E27FC236}">
                <a16:creationId xmlns:a16="http://schemas.microsoft.com/office/drawing/2014/main" id="{80319CEE-D730-4241-8950-065DB593EB0B}"/>
              </a:ext>
            </a:extLst>
          </p:cNvPr>
          <p:cNvSpPr txBox="1">
            <a:spLocks/>
          </p:cNvSpPr>
          <p:nvPr/>
        </p:nvSpPr>
        <p:spPr>
          <a:xfrm>
            <a:off x="2084062" y="2985067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>
                <a:solidFill>
                  <a:srgbClr val="00B050"/>
                </a:solidFill>
              </a:rPr>
              <a:t>3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9" name="Google Shape;777;p37">
            <a:extLst>
              <a:ext uri="{FF2B5EF4-FFF2-40B4-BE49-F238E27FC236}">
                <a16:creationId xmlns:a16="http://schemas.microsoft.com/office/drawing/2014/main" id="{0CBEA8DE-1F63-4829-A712-8AB33AE337A3}"/>
              </a:ext>
            </a:extLst>
          </p:cNvPr>
          <p:cNvSpPr txBox="1">
            <a:spLocks/>
          </p:cNvSpPr>
          <p:nvPr/>
        </p:nvSpPr>
        <p:spPr>
          <a:xfrm>
            <a:off x="2092151" y="2349967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>
                <a:solidFill>
                  <a:srgbClr val="00B050"/>
                </a:solidFill>
              </a:rPr>
              <a:t>2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F52E37D-8167-41E2-8209-0A02EA428453}"/>
              </a:ext>
            </a:extLst>
          </p:cNvPr>
          <p:cNvCxnSpPr/>
          <p:nvPr/>
        </p:nvCxnSpPr>
        <p:spPr>
          <a:xfrm>
            <a:off x="2034554" y="2985067"/>
            <a:ext cx="44157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Google Shape;777;p37">
            <a:extLst>
              <a:ext uri="{FF2B5EF4-FFF2-40B4-BE49-F238E27FC236}">
                <a16:creationId xmlns:a16="http://schemas.microsoft.com/office/drawing/2014/main" id="{3915C981-EF88-4C84-B063-291519DC9384}"/>
              </a:ext>
            </a:extLst>
          </p:cNvPr>
          <p:cNvSpPr txBox="1">
            <a:spLocks/>
          </p:cNvSpPr>
          <p:nvPr/>
        </p:nvSpPr>
        <p:spPr>
          <a:xfrm>
            <a:off x="3255752" y="2985067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>
                <a:solidFill>
                  <a:srgbClr val="00B050"/>
                </a:solidFill>
              </a:rPr>
              <a:t>2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8" name="Google Shape;777;p37">
            <a:extLst>
              <a:ext uri="{FF2B5EF4-FFF2-40B4-BE49-F238E27FC236}">
                <a16:creationId xmlns:a16="http://schemas.microsoft.com/office/drawing/2014/main" id="{DECA3032-9A69-439F-A86C-D69691FD5086}"/>
              </a:ext>
            </a:extLst>
          </p:cNvPr>
          <p:cNvSpPr txBox="1">
            <a:spLocks/>
          </p:cNvSpPr>
          <p:nvPr/>
        </p:nvSpPr>
        <p:spPr>
          <a:xfrm>
            <a:off x="3263841" y="2349967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>
                <a:solidFill>
                  <a:srgbClr val="00B050"/>
                </a:solidFill>
              </a:rPr>
              <a:t>1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A629EAF-3D84-412E-866E-5D1DCAC8675E}"/>
              </a:ext>
            </a:extLst>
          </p:cNvPr>
          <p:cNvCxnSpPr/>
          <p:nvPr/>
        </p:nvCxnSpPr>
        <p:spPr>
          <a:xfrm>
            <a:off x="3206244" y="2985067"/>
            <a:ext cx="44157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Google Shape;777;p37">
            <a:extLst>
              <a:ext uri="{FF2B5EF4-FFF2-40B4-BE49-F238E27FC236}">
                <a16:creationId xmlns:a16="http://schemas.microsoft.com/office/drawing/2014/main" id="{3CC1E326-4C9C-4827-9DF3-8DDF3E4145DD}"/>
              </a:ext>
            </a:extLst>
          </p:cNvPr>
          <p:cNvSpPr txBox="1">
            <a:spLocks/>
          </p:cNvSpPr>
          <p:nvPr/>
        </p:nvSpPr>
        <p:spPr>
          <a:xfrm>
            <a:off x="2599795" y="2710200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>
                <a:solidFill>
                  <a:srgbClr val="00B050"/>
                </a:solidFill>
              </a:rPr>
              <a:t>×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39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47" grpId="0"/>
      <p:bldP spid="48" grpId="0"/>
      <p:bldP spid="5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">
            <a:extLst>
              <a:ext uri="{FF2B5EF4-FFF2-40B4-BE49-F238E27FC236}">
                <a16:creationId xmlns:a16="http://schemas.microsoft.com/office/drawing/2014/main" id="{4D20F56D-3218-408F-AD7C-0DB8D6FAC2BA}"/>
              </a:ext>
            </a:extLst>
          </p:cNvPr>
          <p:cNvSpPr txBox="1">
            <a:spLocks/>
          </p:cNvSpPr>
          <p:nvPr/>
        </p:nvSpPr>
        <p:spPr>
          <a:xfrm>
            <a:off x="480634" y="217140"/>
            <a:ext cx="8524061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accent1"/>
                </a:solidFill>
                <a:latin typeface="Chelsea Market"/>
                <a:sym typeface="Chelsea Market"/>
              </a:rPr>
              <a:t>Switch denominators</a:t>
            </a:r>
          </a:p>
        </p:txBody>
      </p:sp>
      <p:sp>
        <p:nvSpPr>
          <p:cNvPr id="18" name="Google Shape;777;p37">
            <a:extLst>
              <a:ext uri="{FF2B5EF4-FFF2-40B4-BE49-F238E27FC236}">
                <a16:creationId xmlns:a16="http://schemas.microsoft.com/office/drawing/2014/main" id="{B9D222AF-07FA-4A74-A4C7-21A64F9FD32A}"/>
              </a:ext>
            </a:extLst>
          </p:cNvPr>
          <p:cNvSpPr txBox="1">
            <a:spLocks/>
          </p:cNvSpPr>
          <p:nvPr/>
        </p:nvSpPr>
        <p:spPr>
          <a:xfrm>
            <a:off x="961880" y="1437967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3</a:t>
            </a:r>
            <a:endParaRPr lang="en-US" dirty="0"/>
          </a:p>
        </p:txBody>
      </p:sp>
      <p:sp>
        <p:nvSpPr>
          <p:cNvPr id="20" name="Google Shape;777;p37">
            <a:extLst>
              <a:ext uri="{FF2B5EF4-FFF2-40B4-BE49-F238E27FC236}">
                <a16:creationId xmlns:a16="http://schemas.microsoft.com/office/drawing/2014/main" id="{8CAA4197-62EC-4ECC-8887-9E5F95F12B81}"/>
              </a:ext>
            </a:extLst>
          </p:cNvPr>
          <p:cNvSpPr txBox="1">
            <a:spLocks/>
          </p:cNvSpPr>
          <p:nvPr/>
        </p:nvSpPr>
        <p:spPr>
          <a:xfrm>
            <a:off x="969969" y="802867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2</a:t>
            </a:r>
            <a:endParaRPr lang="en-US" dirty="0"/>
          </a:p>
        </p:txBody>
      </p:sp>
      <p:sp>
        <p:nvSpPr>
          <p:cNvPr id="21" name="Google Shape;777;p37">
            <a:extLst>
              <a:ext uri="{FF2B5EF4-FFF2-40B4-BE49-F238E27FC236}">
                <a16:creationId xmlns:a16="http://schemas.microsoft.com/office/drawing/2014/main" id="{92CB7D9A-70D8-426F-A174-8E677B14D891}"/>
              </a:ext>
            </a:extLst>
          </p:cNvPr>
          <p:cNvSpPr txBox="1">
            <a:spLocks/>
          </p:cNvSpPr>
          <p:nvPr/>
        </p:nvSpPr>
        <p:spPr>
          <a:xfrm>
            <a:off x="2662351" y="1120417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FEC0A7-E287-436A-B6F6-C3648BA3EBB2}"/>
              </a:ext>
            </a:extLst>
          </p:cNvPr>
          <p:cNvCxnSpPr/>
          <p:nvPr/>
        </p:nvCxnSpPr>
        <p:spPr>
          <a:xfrm>
            <a:off x="912372" y="1437967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777;p37">
            <a:extLst>
              <a:ext uri="{FF2B5EF4-FFF2-40B4-BE49-F238E27FC236}">
                <a16:creationId xmlns:a16="http://schemas.microsoft.com/office/drawing/2014/main" id="{99208023-4696-4F45-AB5E-C67FD85B24EB}"/>
              </a:ext>
            </a:extLst>
          </p:cNvPr>
          <p:cNvSpPr txBox="1">
            <a:spLocks/>
          </p:cNvSpPr>
          <p:nvPr/>
        </p:nvSpPr>
        <p:spPr>
          <a:xfrm>
            <a:off x="2133570" y="1437967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2</a:t>
            </a:r>
            <a:endParaRPr lang="en-US" dirty="0"/>
          </a:p>
        </p:txBody>
      </p:sp>
      <p:sp>
        <p:nvSpPr>
          <p:cNvPr id="25" name="Google Shape;777;p37">
            <a:extLst>
              <a:ext uri="{FF2B5EF4-FFF2-40B4-BE49-F238E27FC236}">
                <a16:creationId xmlns:a16="http://schemas.microsoft.com/office/drawing/2014/main" id="{91DC0C4D-66C6-4C22-824B-1F0B2C5CFCC0}"/>
              </a:ext>
            </a:extLst>
          </p:cNvPr>
          <p:cNvSpPr txBox="1">
            <a:spLocks/>
          </p:cNvSpPr>
          <p:nvPr/>
        </p:nvSpPr>
        <p:spPr>
          <a:xfrm>
            <a:off x="2141659" y="802867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1</a:t>
            </a: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CDA2A9-D93D-40B4-AD90-711A9B4EB275}"/>
              </a:ext>
            </a:extLst>
          </p:cNvPr>
          <p:cNvCxnSpPr/>
          <p:nvPr/>
        </p:nvCxnSpPr>
        <p:spPr>
          <a:xfrm>
            <a:off x="2084062" y="1437967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777;p37">
            <a:extLst>
              <a:ext uri="{FF2B5EF4-FFF2-40B4-BE49-F238E27FC236}">
                <a16:creationId xmlns:a16="http://schemas.microsoft.com/office/drawing/2014/main" id="{F95A96E3-67D2-4E0B-81BC-B70AA0D15377}"/>
              </a:ext>
            </a:extLst>
          </p:cNvPr>
          <p:cNvSpPr txBox="1">
            <a:spLocks/>
          </p:cNvSpPr>
          <p:nvPr/>
        </p:nvSpPr>
        <p:spPr>
          <a:xfrm>
            <a:off x="3290148" y="1437967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6</a:t>
            </a:r>
            <a:endParaRPr lang="en-US" dirty="0"/>
          </a:p>
        </p:txBody>
      </p:sp>
      <p:sp>
        <p:nvSpPr>
          <p:cNvPr id="31" name="Google Shape;777;p37">
            <a:extLst>
              <a:ext uri="{FF2B5EF4-FFF2-40B4-BE49-F238E27FC236}">
                <a16:creationId xmlns:a16="http://schemas.microsoft.com/office/drawing/2014/main" id="{FCCECD76-B59D-46FE-8E5E-3E05EF0F345B}"/>
              </a:ext>
            </a:extLst>
          </p:cNvPr>
          <p:cNvSpPr txBox="1">
            <a:spLocks/>
          </p:cNvSpPr>
          <p:nvPr/>
        </p:nvSpPr>
        <p:spPr>
          <a:xfrm>
            <a:off x="3298237" y="802867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2</a:t>
            </a:r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113F216-4897-44CC-9540-A828F5F97EB2}"/>
              </a:ext>
            </a:extLst>
          </p:cNvPr>
          <p:cNvCxnSpPr/>
          <p:nvPr/>
        </p:nvCxnSpPr>
        <p:spPr>
          <a:xfrm>
            <a:off x="3240640" y="1437967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777;p37">
            <a:extLst>
              <a:ext uri="{FF2B5EF4-FFF2-40B4-BE49-F238E27FC236}">
                <a16:creationId xmlns:a16="http://schemas.microsoft.com/office/drawing/2014/main" id="{31AAEB12-D7E0-42DB-A8F9-2840B91FFCDD}"/>
              </a:ext>
            </a:extLst>
          </p:cNvPr>
          <p:cNvSpPr txBox="1">
            <a:spLocks/>
          </p:cNvSpPr>
          <p:nvPr/>
        </p:nvSpPr>
        <p:spPr>
          <a:xfrm>
            <a:off x="1477613" y="1163100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×</a:t>
            </a:r>
            <a:endParaRPr lang="en-US" dirty="0"/>
          </a:p>
        </p:txBody>
      </p:sp>
      <p:sp>
        <p:nvSpPr>
          <p:cNvPr id="34" name="Google Shape;777;p37">
            <a:extLst>
              <a:ext uri="{FF2B5EF4-FFF2-40B4-BE49-F238E27FC236}">
                <a16:creationId xmlns:a16="http://schemas.microsoft.com/office/drawing/2014/main" id="{2B862330-E932-4C28-8AC8-05BEB6C79201}"/>
              </a:ext>
            </a:extLst>
          </p:cNvPr>
          <p:cNvSpPr txBox="1">
            <a:spLocks/>
          </p:cNvSpPr>
          <p:nvPr/>
        </p:nvSpPr>
        <p:spPr>
          <a:xfrm>
            <a:off x="3836174" y="802867"/>
            <a:ext cx="82807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÷2</a:t>
            </a:r>
            <a:endParaRPr lang="en-US" dirty="0"/>
          </a:p>
        </p:txBody>
      </p:sp>
      <p:sp>
        <p:nvSpPr>
          <p:cNvPr id="35" name="Google Shape;777;p37">
            <a:extLst>
              <a:ext uri="{FF2B5EF4-FFF2-40B4-BE49-F238E27FC236}">
                <a16:creationId xmlns:a16="http://schemas.microsoft.com/office/drawing/2014/main" id="{0697052F-B9E8-4E19-801E-09ABD355C3D2}"/>
              </a:ext>
            </a:extLst>
          </p:cNvPr>
          <p:cNvSpPr txBox="1">
            <a:spLocks/>
          </p:cNvSpPr>
          <p:nvPr/>
        </p:nvSpPr>
        <p:spPr>
          <a:xfrm>
            <a:off x="3908115" y="1424898"/>
            <a:ext cx="82807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÷2</a:t>
            </a:r>
            <a:endParaRPr lang="en-US" dirty="0"/>
          </a:p>
        </p:txBody>
      </p:sp>
      <p:sp>
        <p:nvSpPr>
          <p:cNvPr id="36" name="Google Shape;777;p37">
            <a:extLst>
              <a:ext uri="{FF2B5EF4-FFF2-40B4-BE49-F238E27FC236}">
                <a16:creationId xmlns:a16="http://schemas.microsoft.com/office/drawing/2014/main" id="{8BE63681-CCFC-41F9-8E87-05E10869894B}"/>
              </a:ext>
            </a:extLst>
          </p:cNvPr>
          <p:cNvSpPr txBox="1">
            <a:spLocks/>
          </p:cNvSpPr>
          <p:nvPr/>
        </p:nvSpPr>
        <p:spPr>
          <a:xfrm>
            <a:off x="4936074" y="1437967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3</a:t>
            </a:r>
            <a:endParaRPr lang="en-US" dirty="0"/>
          </a:p>
        </p:txBody>
      </p:sp>
      <p:sp>
        <p:nvSpPr>
          <p:cNvPr id="37" name="Google Shape;777;p37">
            <a:extLst>
              <a:ext uri="{FF2B5EF4-FFF2-40B4-BE49-F238E27FC236}">
                <a16:creationId xmlns:a16="http://schemas.microsoft.com/office/drawing/2014/main" id="{A7B39099-D06B-40EE-A5EB-1B54B117E331}"/>
              </a:ext>
            </a:extLst>
          </p:cNvPr>
          <p:cNvSpPr txBox="1">
            <a:spLocks/>
          </p:cNvSpPr>
          <p:nvPr/>
        </p:nvSpPr>
        <p:spPr>
          <a:xfrm>
            <a:off x="4944163" y="802867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1</a:t>
            </a:r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DF9B-1050-43AB-9F6A-D264FD9399EF}"/>
              </a:ext>
            </a:extLst>
          </p:cNvPr>
          <p:cNvCxnSpPr/>
          <p:nvPr/>
        </p:nvCxnSpPr>
        <p:spPr>
          <a:xfrm>
            <a:off x="4886566" y="1437967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777;p37">
            <a:extLst>
              <a:ext uri="{FF2B5EF4-FFF2-40B4-BE49-F238E27FC236}">
                <a16:creationId xmlns:a16="http://schemas.microsoft.com/office/drawing/2014/main" id="{986140EE-F9C7-495A-9795-8BF1DD9CF69A}"/>
              </a:ext>
            </a:extLst>
          </p:cNvPr>
          <p:cNvSpPr txBox="1">
            <a:spLocks/>
          </p:cNvSpPr>
          <p:nvPr/>
        </p:nvSpPr>
        <p:spPr>
          <a:xfrm>
            <a:off x="4450323" y="1107348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0A485C8-ED70-45AB-877F-B136B9192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1410" r="49652" b="28106"/>
          <a:stretch/>
        </p:blipFill>
        <p:spPr bwMode="auto">
          <a:xfrm>
            <a:off x="7694868" y="209853"/>
            <a:ext cx="910695" cy="1166127"/>
          </a:xfrm>
          <a:custGeom>
            <a:avLst/>
            <a:gdLst>
              <a:gd name="connsiteX0" fmla="*/ 0 w 1706879"/>
              <a:gd name="connsiteY0" fmla="*/ 0 h 2560320"/>
              <a:gd name="connsiteX1" fmla="*/ 1478201 w 1706879"/>
              <a:gd name="connsiteY1" fmla="*/ 853440 h 2560320"/>
              <a:gd name="connsiteX2" fmla="*/ 1478201 w 1706879"/>
              <a:gd name="connsiteY2" fmla="*/ 2560320 h 2560320"/>
              <a:gd name="connsiteX3" fmla="*/ 0 w 1706879"/>
              <a:gd name="connsiteY3" fmla="*/ 1706880 h 2560320"/>
              <a:gd name="connsiteX4" fmla="*/ 0 w 1706879"/>
              <a:gd name="connsiteY4" fmla="*/ 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79" h="2560320">
                <a:moveTo>
                  <a:pt x="0" y="0"/>
                </a:moveTo>
                <a:cubicBezTo>
                  <a:pt x="609809" y="0"/>
                  <a:pt x="1173297" y="325329"/>
                  <a:pt x="1478201" y="853440"/>
                </a:cubicBezTo>
                <a:cubicBezTo>
                  <a:pt x="1783106" y="1381551"/>
                  <a:pt x="1783106" y="2032209"/>
                  <a:pt x="1478201" y="2560320"/>
                </a:cubicBezTo>
                <a:lnTo>
                  <a:pt x="0" y="170688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21E4B2E-C3B9-440D-90FE-F251520E1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3" t="48316" r="53052" b="4695"/>
          <a:stretch/>
        </p:blipFill>
        <p:spPr bwMode="auto">
          <a:xfrm>
            <a:off x="6884576" y="993487"/>
            <a:ext cx="1577371" cy="777418"/>
          </a:xfrm>
          <a:custGeom>
            <a:avLst/>
            <a:gdLst>
              <a:gd name="connsiteX0" fmla="*/ 1478201 w 2956402"/>
              <a:gd name="connsiteY0" fmla="*/ 0 h 1706880"/>
              <a:gd name="connsiteX1" fmla="*/ 2956402 w 2956402"/>
              <a:gd name="connsiteY1" fmla="*/ 853440 h 1706880"/>
              <a:gd name="connsiteX2" fmla="*/ 1478201 w 2956402"/>
              <a:gd name="connsiteY2" fmla="*/ 1706880 h 1706880"/>
              <a:gd name="connsiteX3" fmla="*/ 0 w 2956402"/>
              <a:gd name="connsiteY3" fmla="*/ 853440 h 1706880"/>
              <a:gd name="connsiteX4" fmla="*/ 1478201 w 2956402"/>
              <a:gd name="connsiteY4" fmla="*/ 0 h 170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6402" h="1706880">
                <a:moveTo>
                  <a:pt x="1478201" y="0"/>
                </a:moveTo>
                <a:lnTo>
                  <a:pt x="2956402" y="853440"/>
                </a:lnTo>
                <a:cubicBezTo>
                  <a:pt x="2651497" y="1381551"/>
                  <a:pt x="2088010" y="1706880"/>
                  <a:pt x="1478201" y="1706880"/>
                </a:cubicBezTo>
                <a:cubicBezTo>
                  <a:pt x="868392" y="1706880"/>
                  <a:pt x="304904" y="1381551"/>
                  <a:pt x="0" y="853440"/>
                </a:cubicBezTo>
                <a:lnTo>
                  <a:pt x="147820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E1FCF0B-CE1E-40DF-ADA4-D231A9ACE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2" b="91798" l="3146" r="89901">
                        <a14:foregroundMark x1="13245" y1="11987" x2="6954" y2="31546"/>
                        <a14:foregroundMark x1="3642" y1="32808" x2="3146" y2="44164"/>
                        <a14:foregroundMark x1="32450" y1="9464" x2="24172" y2="4732"/>
                        <a14:foregroundMark x1="23179" y1="5047" x2="19702" y2="5994"/>
                        <a14:foregroundMark x1="33444" y1="89274" x2="27649" y2="91798"/>
                        <a14:foregroundMark x1="27318" y1="91798" x2="25000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" t="1327" r="74410" b="28189"/>
          <a:stretch/>
        </p:blipFill>
        <p:spPr bwMode="auto">
          <a:xfrm>
            <a:off x="6765133" y="212534"/>
            <a:ext cx="910696" cy="1166127"/>
          </a:xfrm>
          <a:custGeom>
            <a:avLst/>
            <a:gdLst>
              <a:gd name="connsiteX0" fmla="*/ 1706880 w 1706880"/>
              <a:gd name="connsiteY0" fmla="*/ 0 h 2560320"/>
              <a:gd name="connsiteX1" fmla="*/ 1706880 w 1706880"/>
              <a:gd name="connsiteY1" fmla="*/ 1706880 h 2560320"/>
              <a:gd name="connsiteX2" fmla="*/ 228679 w 1706880"/>
              <a:gd name="connsiteY2" fmla="*/ 2560320 h 2560320"/>
              <a:gd name="connsiteX3" fmla="*/ 228679 w 1706880"/>
              <a:gd name="connsiteY3" fmla="*/ 853440 h 2560320"/>
              <a:gd name="connsiteX4" fmla="*/ 1706880 w 1706880"/>
              <a:gd name="connsiteY4" fmla="*/ 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80" h="2560320">
                <a:moveTo>
                  <a:pt x="1706880" y="0"/>
                </a:moveTo>
                <a:lnTo>
                  <a:pt x="1706880" y="1706880"/>
                </a:lnTo>
                <a:lnTo>
                  <a:pt x="228679" y="2560320"/>
                </a:lnTo>
                <a:cubicBezTo>
                  <a:pt x="-76226" y="2032209"/>
                  <a:pt x="-76226" y="1381551"/>
                  <a:pt x="228679" y="853440"/>
                </a:cubicBezTo>
                <a:cubicBezTo>
                  <a:pt x="533584" y="325329"/>
                  <a:pt x="1097071" y="0"/>
                  <a:pt x="17068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FE0E577-3418-43F9-8590-DD28E7D39E22}"/>
              </a:ext>
            </a:extLst>
          </p:cNvPr>
          <p:cNvCxnSpPr>
            <a:cxnSpLocks/>
          </p:cNvCxnSpPr>
          <p:nvPr/>
        </p:nvCxnSpPr>
        <p:spPr>
          <a:xfrm flipH="1">
            <a:off x="7670236" y="989170"/>
            <a:ext cx="11185" cy="90479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1EB5DFD-4275-4554-81C5-A3881EF6CAC1}"/>
              </a:ext>
            </a:extLst>
          </p:cNvPr>
          <p:cNvCxnSpPr>
            <a:cxnSpLocks/>
          </p:cNvCxnSpPr>
          <p:nvPr/>
        </p:nvCxnSpPr>
        <p:spPr>
          <a:xfrm flipH="1">
            <a:off x="6884576" y="539327"/>
            <a:ext cx="1778790" cy="8125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8EEDC6E-9FBF-472C-9657-088BA61905A5}"/>
              </a:ext>
            </a:extLst>
          </p:cNvPr>
          <p:cNvCxnSpPr>
            <a:cxnSpLocks/>
            <a:stCxn id="41" idx="1"/>
            <a:endCxn id="42" idx="3"/>
          </p:cNvCxnSpPr>
          <p:nvPr/>
        </p:nvCxnSpPr>
        <p:spPr>
          <a:xfrm flipH="1" flipV="1">
            <a:off x="6887143" y="601243"/>
            <a:ext cx="1574804" cy="78095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777;p37">
            <a:extLst>
              <a:ext uri="{FF2B5EF4-FFF2-40B4-BE49-F238E27FC236}">
                <a16:creationId xmlns:a16="http://schemas.microsoft.com/office/drawing/2014/main" id="{80319CEE-D730-4241-8950-065DB593EB0B}"/>
              </a:ext>
            </a:extLst>
          </p:cNvPr>
          <p:cNvSpPr txBox="1">
            <a:spLocks/>
          </p:cNvSpPr>
          <p:nvPr/>
        </p:nvSpPr>
        <p:spPr>
          <a:xfrm>
            <a:off x="3230998" y="2985066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>
                <a:solidFill>
                  <a:srgbClr val="00B050"/>
                </a:solidFill>
              </a:rPr>
              <a:t>3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9" name="Google Shape;777;p37">
            <a:extLst>
              <a:ext uri="{FF2B5EF4-FFF2-40B4-BE49-F238E27FC236}">
                <a16:creationId xmlns:a16="http://schemas.microsoft.com/office/drawing/2014/main" id="{0CBEA8DE-1F63-4829-A712-8AB33AE337A3}"/>
              </a:ext>
            </a:extLst>
          </p:cNvPr>
          <p:cNvSpPr txBox="1">
            <a:spLocks/>
          </p:cNvSpPr>
          <p:nvPr/>
        </p:nvSpPr>
        <p:spPr>
          <a:xfrm>
            <a:off x="2092151" y="2349967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>
                <a:solidFill>
                  <a:srgbClr val="00B050"/>
                </a:solidFill>
              </a:rPr>
              <a:t>2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F52E37D-8167-41E2-8209-0A02EA428453}"/>
              </a:ext>
            </a:extLst>
          </p:cNvPr>
          <p:cNvCxnSpPr/>
          <p:nvPr/>
        </p:nvCxnSpPr>
        <p:spPr>
          <a:xfrm>
            <a:off x="2034554" y="2985067"/>
            <a:ext cx="44157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Google Shape;777;p37">
            <a:extLst>
              <a:ext uri="{FF2B5EF4-FFF2-40B4-BE49-F238E27FC236}">
                <a16:creationId xmlns:a16="http://schemas.microsoft.com/office/drawing/2014/main" id="{3915C981-EF88-4C84-B063-291519DC9384}"/>
              </a:ext>
            </a:extLst>
          </p:cNvPr>
          <p:cNvSpPr txBox="1">
            <a:spLocks/>
          </p:cNvSpPr>
          <p:nvPr/>
        </p:nvSpPr>
        <p:spPr>
          <a:xfrm>
            <a:off x="2041064" y="2985066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>
                <a:solidFill>
                  <a:srgbClr val="00B050"/>
                </a:solidFill>
              </a:rPr>
              <a:t>2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8" name="Google Shape;777;p37">
            <a:extLst>
              <a:ext uri="{FF2B5EF4-FFF2-40B4-BE49-F238E27FC236}">
                <a16:creationId xmlns:a16="http://schemas.microsoft.com/office/drawing/2014/main" id="{DECA3032-9A69-439F-A86C-D69691FD5086}"/>
              </a:ext>
            </a:extLst>
          </p:cNvPr>
          <p:cNvSpPr txBox="1">
            <a:spLocks/>
          </p:cNvSpPr>
          <p:nvPr/>
        </p:nvSpPr>
        <p:spPr>
          <a:xfrm>
            <a:off x="3263841" y="2349967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>
                <a:solidFill>
                  <a:srgbClr val="00B050"/>
                </a:solidFill>
              </a:rPr>
              <a:t>1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A629EAF-3D84-412E-866E-5D1DCAC8675E}"/>
              </a:ext>
            </a:extLst>
          </p:cNvPr>
          <p:cNvCxnSpPr/>
          <p:nvPr/>
        </p:nvCxnSpPr>
        <p:spPr>
          <a:xfrm>
            <a:off x="3206244" y="2985067"/>
            <a:ext cx="44157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Google Shape;777;p37">
            <a:extLst>
              <a:ext uri="{FF2B5EF4-FFF2-40B4-BE49-F238E27FC236}">
                <a16:creationId xmlns:a16="http://schemas.microsoft.com/office/drawing/2014/main" id="{3CC1E326-4C9C-4827-9DF3-8DDF3E4145DD}"/>
              </a:ext>
            </a:extLst>
          </p:cNvPr>
          <p:cNvSpPr txBox="1">
            <a:spLocks/>
          </p:cNvSpPr>
          <p:nvPr/>
        </p:nvSpPr>
        <p:spPr>
          <a:xfrm>
            <a:off x="2599795" y="2710200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>
                <a:solidFill>
                  <a:srgbClr val="00B050"/>
                </a:solidFill>
              </a:rPr>
              <a:t>×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0" name="Google Shape;777;p37">
            <a:extLst>
              <a:ext uri="{FF2B5EF4-FFF2-40B4-BE49-F238E27FC236}">
                <a16:creationId xmlns:a16="http://schemas.microsoft.com/office/drawing/2014/main" id="{ECD71F51-A696-4CBA-8768-B275788F6EE6}"/>
              </a:ext>
            </a:extLst>
          </p:cNvPr>
          <p:cNvSpPr txBox="1">
            <a:spLocks/>
          </p:cNvSpPr>
          <p:nvPr/>
        </p:nvSpPr>
        <p:spPr>
          <a:xfrm>
            <a:off x="4224897" y="3040819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3</a:t>
            </a:r>
            <a:endParaRPr lang="en-US" dirty="0"/>
          </a:p>
        </p:txBody>
      </p:sp>
      <p:sp>
        <p:nvSpPr>
          <p:cNvPr id="51" name="Google Shape;777;p37">
            <a:extLst>
              <a:ext uri="{FF2B5EF4-FFF2-40B4-BE49-F238E27FC236}">
                <a16:creationId xmlns:a16="http://schemas.microsoft.com/office/drawing/2014/main" id="{42EC3FEF-514D-48DF-A517-62053558D69D}"/>
              </a:ext>
            </a:extLst>
          </p:cNvPr>
          <p:cNvSpPr txBox="1">
            <a:spLocks/>
          </p:cNvSpPr>
          <p:nvPr/>
        </p:nvSpPr>
        <p:spPr>
          <a:xfrm>
            <a:off x="4232986" y="2405719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1</a:t>
            </a:r>
            <a:endParaRPr lang="en-US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03D50C6-002E-4646-A0C4-C51F66DD4E5C}"/>
              </a:ext>
            </a:extLst>
          </p:cNvPr>
          <p:cNvCxnSpPr/>
          <p:nvPr/>
        </p:nvCxnSpPr>
        <p:spPr>
          <a:xfrm>
            <a:off x="4175389" y="3040819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Google Shape;777;p37">
            <a:extLst>
              <a:ext uri="{FF2B5EF4-FFF2-40B4-BE49-F238E27FC236}">
                <a16:creationId xmlns:a16="http://schemas.microsoft.com/office/drawing/2014/main" id="{A54A386E-C10E-41E1-B3D2-0C1C38A50CB2}"/>
              </a:ext>
            </a:extLst>
          </p:cNvPr>
          <p:cNvSpPr txBox="1">
            <a:spLocks/>
          </p:cNvSpPr>
          <p:nvPr/>
        </p:nvSpPr>
        <p:spPr>
          <a:xfrm>
            <a:off x="3739146" y="2710200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9A9346-C058-4065-88B8-E1A431D46EEF}"/>
              </a:ext>
            </a:extLst>
          </p:cNvPr>
          <p:cNvCxnSpPr>
            <a:cxnSpLocks/>
          </p:cNvCxnSpPr>
          <p:nvPr/>
        </p:nvCxnSpPr>
        <p:spPr>
          <a:xfrm>
            <a:off x="2040639" y="2518667"/>
            <a:ext cx="621712" cy="3064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EEED1A4-502D-41D2-B6C4-4AC506C3A0BD}"/>
              </a:ext>
            </a:extLst>
          </p:cNvPr>
          <p:cNvCxnSpPr>
            <a:cxnSpLocks/>
          </p:cNvCxnSpPr>
          <p:nvPr/>
        </p:nvCxnSpPr>
        <p:spPr>
          <a:xfrm>
            <a:off x="1957716" y="3105355"/>
            <a:ext cx="621712" cy="3064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4581E2D-0E8C-48DC-9073-434919EAC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305" y="1742447"/>
            <a:ext cx="3237957" cy="271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27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">
            <a:extLst>
              <a:ext uri="{FF2B5EF4-FFF2-40B4-BE49-F238E27FC236}">
                <a16:creationId xmlns:a16="http://schemas.microsoft.com/office/drawing/2014/main" id="{4D20F56D-3218-408F-AD7C-0DB8D6FAC2BA}"/>
              </a:ext>
            </a:extLst>
          </p:cNvPr>
          <p:cNvSpPr txBox="1">
            <a:spLocks/>
          </p:cNvSpPr>
          <p:nvPr/>
        </p:nvSpPr>
        <p:spPr>
          <a:xfrm>
            <a:off x="418405" y="217140"/>
            <a:ext cx="8936321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Chelsea Market"/>
                <a:sym typeface="Chelsea Market"/>
              </a:rPr>
              <a:t>Multiply this fraction </a:t>
            </a:r>
          </a:p>
        </p:txBody>
      </p:sp>
      <p:sp>
        <p:nvSpPr>
          <p:cNvPr id="18" name="Google Shape;777;p37">
            <a:extLst>
              <a:ext uri="{FF2B5EF4-FFF2-40B4-BE49-F238E27FC236}">
                <a16:creationId xmlns:a16="http://schemas.microsoft.com/office/drawing/2014/main" id="{B9D222AF-07FA-4A74-A4C7-21A64F9FD32A}"/>
              </a:ext>
            </a:extLst>
          </p:cNvPr>
          <p:cNvSpPr txBox="1">
            <a:spLocks/>
          </p:cNvSpPr>
          <p:nvPr/>
        </p:nvSpPr>
        <p:spPr>
          <a:xfrm>
            <a:off x="833234" y="2479280"/>
            <a:ext cx="622926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10</a:t>
            </a:r>
            <a:endParaRPr lang="en-US" dirty="0"/>
          </a:p>
        </p:txBody>
      </p:sp>
      <p:sp>
        <p:nvSpPr>
          <p:cNvPr id="20" name="Google Shape;777;p37">
            <a:extLst>
              <a:ext uri="{FF2B5EF4-FFF2-40B4-BE49-F238E27FC236}">
                <a16:creationId xmlns:a16="http://schemas.microsoft.com/office/drawing/2014/main" id="{8CAA4197-62EC-4ECC-8887-9E5F95F12B81}"/>
              </a:ext>
            </a:extLst>
          </p:cNvPr>
          <p:cNvSpPr txBox="1">
            <a:spLocks/>
          </p:cNvSpPr>
          <p:nvPr/>
        </p:nvSpPr>
        <p:spPr>
          <a:xfrm>
            <a:off x="950435" y="1844180"/>
            <a:ext cx="531734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9</a:t>
            </a:r>
            <a:endParaRPr lang="en-US" dirty="0"/>
          </a:p>
        </p:txBody>
      </p:sp>
      <p:sp>
        <p:nvSpPr>
          <p:cNvPr id="21" name="Google Shape;777;p37">
            <a:extLst>
              <a:ext uri="{FF2B5EF4-FFF2-40B4-BE49-F238E27FC236}">
                <a16:creationId xmlns:a16="http://schemas.microsoft.com/office/drawing/2014/main" id="{92CB7D9A-70D8-426F-A174-8E677B14D891}"/>
              </a:ext>
            </a:extLst>
          </p:cNvPr>
          <p:cNvSpPr txBox="1">
            <a:spLocks/>
          </p:cNvSpPr>
          <p:nvPr/>
        </p:nvSpPr>
        <p:spPr>
          <a:xfrm>
            <a:off x="2764561" y="2161730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FEC0A7-E287-436A-B6F6-C3648BA3EBB2}"/>
              </a:ext>
            </a:extLst>
          </p:cNvPr>
          <p:cNvCxnSpPr/>
          <p:nvPr/>
        </p:nvCxnSpPr>
        <p:spPr>
          <a:xfrm>
            <a:off x="1014582" y="2479280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777;p37">
            <a:extLst>
              <a:ext uri="{FF2B5EF4-FFF2-40B4-BE49-F238E27FC236}">
                <a16:creationId xmlns:a16="http://schemas.microsoft.com/office/drawing/2014/main" id="{99208023-4696-4F45-AB5E-C67FD85B24EB}"/>
              </a:ext>
            </a:extLst>
          </p:cNvPr>
          <p:cNvSpPr txBox="1">
            <a:spLocks/>
          </p:cNvSpPr>
          <p:nvPr/>
        </p:nvSpPr>
        <p:spPr>
          <a:xfrm>
            <a:off x="2235780" y="2479280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3</a:t>
            </a:r>
            <a:endParaRPr lang="en-US" dirty="0"/>
          </a:p>
        </p:txBody>
      </p:sp>
      <p:sp>
        <p:nvSpPr>
          <p:cNvPr id="25" name="Google Shape;777;p37">
            <a:extLst>
              <a:ext uri="{FF2B5EF4-FFF2-40B4-BE49-F238E27FC236}">
                <a16:creationId xmlns:a16="http://schemas.microsoft.com/office/drawing/2014/main" id="{91DC0C4D-66C6-4C22-824B-1F0B2C5CFCC0}"/>
              </a:ext>
            </a:extLst>
          </p:cNvPr>
          <p:cNvSpPr txBox="1">
            <a:spLocks/>
          </p:cNvSpPr>
          <p:nvPr/>
        </p:nvSpPr>
        <p:spPr>
          <a:xfrm>
            <a:off x="2243869" y="1844180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2</a:t>
            </a: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CDA2A9-D93D-40B4-AD90-711A9B4EB275}"/>
              </a:ext>
            </a:extLst>
          </p:cNvPr>
          <p:cNvCxnSpPr/>
          <p:nvPr/>
        </p:nvCxnSpPr>
        <p:spPr>
          <a:xfrm>
            <a:off x="2186272" y="2479280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777;p37">
            <a:extLst>
              <a:ext uri="{FF2B5EF4-FFF2-40B4-BE49-F238E27FC236}">
                <a16:creationId xmlns:a16="http://schemas.microsoft.com/office/drawing/2014/main" id="{F95A96E3-67D2-4E0B-81BC-B70AA0D15377}"/>
              </a:ext>
            </a:extLst>
          </p:cNvPr>
          <p:cNvSpPr txBox="1">
            <a:spLocks/>
          </p:cNvSpPr>
          <p:nvPr/>
        </p:nvSpPr>
        <p:spPr>
          <a:xfrm>
            <a:off x="3235499" y="2466211"/>
            <a:ext cx="699064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30</a:t>
            </a:r>
            <a:endParaRPr lang="en-US" dirty="0"/>
          </a:p>
        </p:txBody>
      </p:sp>
      <p:sp>
        <p:nvSpPr>
          <p:cNvPr id="31" name="Google Shape;777;p37">
            <a:extLst>
              <a:ext uri="{FF2B5EF4-FFF2-40B4-BE49-F238E27FC236}">
                <a16:creationId xmlns:a16="http://schemas.microsoft.com/office/drawing/2014/main" id="{FCCECD76-B59D-46FE-8E5E-3E05EF0F345B}"/>
              </a:ext>
            </a:extLst>
          </p:cNvPr>
          <p:cNvSpPr txBox="1">
            <a:spLocks/>
          </p:cNvSpPr>
          <p:nvPr/>
        </p:nvSpPr>
        <p:spPr>
          <a:xfrm>
            <a:off x="3285253" y="1844180"/>
            <a:ext cx="525183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18</a:t>
            </a:r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113F216-4897-44CC-9540-A828F5F97EB2}"/>
              </a:ext>
            </a:extLst>
          </p:cNvPr>
          <p:cNvCxnSpPr/>
          <p:nvPr/>
        </p:nvCxnSpPr>
        <p:spPr>
          <a:xfrm>
            <a:off x="3342850" y="2479280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777;p37">
            <a:extLst>
              <a:ext uri="{FF2B5EF4-FFF2-40B4-BE49-F238E27FC236}">
                <a16:creationId xmlns:a16="http://schemas.microsoft.com/office/drawing/2014/main" id="{31AAEB12-D7E0-42DB-A8F9-2840B91FFCDD}"/>
              </a:ext>
            </a:extLst>
          </p:cNvPr>
          <p:cNvSpPr txBox="1">
            <a:spLocks/>
          </p:cNvSpPr>
          <p:nvPr/>
        </p:nvSpPr>
        <p:spPr>
          <a:xfrm>
            <a:off x="1579823" y="2204413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×</a:t>
            </a:r>
            <a:endParaRPr lang="en-US" dirty="0"/>
          </a:p>
        </p:txBody>
      </p:sp>
      <p:sp>
        <p:nvSpPr>
          <p:cNvPr id="34" name="Google Shape;777;p37">
            <a:extLst>
              <a:ext uri="{FF2B5EF4-FFF2-40B4-BE49-F238E27FC236}">
                <a16:creationId xmlns:a16="http://schemas.microsoft.com/office/drawing/2014/main" id="{2B862330-E932-4C28-8AC8-05BEB6C79201}"/>
              </a:ext>
            </a:extLst>
          </p:cNvPr>
          <p:cNvSpPr txBox="1">
            <a:spLocks/>
          </p:cNvSpPr>
          <p:nvPr/>
        </p:nvSpPr>
        <p:spPr>
          <a:xfrm>
            <a:off x="3938384" y="1844180"/>
            <a:ext cx="82807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÷6</a:t>
            </a:r>
            <a:endParaRPr lang="en-US" dirty="0"/>
          </a:p>
        </p:txBody>
      </p:sp>
      <p:sp>
        <p:nvSpPr>
          <p:cNvPr id="35" name="Google Shape;777;p37">
            <a:extLst>
              <a:ext uri="{FF2B5EF4-FFF2-40B4-BE49-F238E27FC236}">
                <a16:creationId xmlns:a16="http://schemas.microsoft.com/office/drawing/2014/main" id="{0697052F-B9E8-4E19-801E-09ABD355C3D2}"/>
              </a:ext>
            </a:extLst>
          </p:cNvPr>
          <p:cNvSpPr txBox="1">
            <a:spLocks/>
          </p:cNvSpPr>
          <p:nvPr/>
        </p:nvSpPr>
        <p:spPr>
          <a:xfrm>
            <a:off x="4010325" y="2466211"/>
            <a:ext cx="82807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÷6</a:t>
            </a:r>
            <a:endParaRPr lang="en-US" dirty="0"/>
          </a:p>
        </p:txBody>
      </p:sp>
      <p:sp>
        <p:nvSpPr>
          <p:cNvPr id="36" name="Google Shape;777;p37">
            <a:extLst>
              <a:ext uri="{FF2B5EF4-FFF2-40B4-BE49-F238E27FC236}">
                <a16:creationId xmlns:a16="http://schemas.microsoft.com/office/drawing/2014/main" id="{8BE63681-CCFC-41F9-8E87-05E10869894B}"/>
              </a:ext>
            </a:extLst>
          </p:cNvPr>
          <p:cNvSpPr txBox="1">
            <a:spLocks/>
          </p:cNvSpPr>
          <p:nvPr/>
        </p:nvSpPr>
        <p:spPr>
          <a:xfrm>
            <a:off x="5038284" y="2479280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5</a:t>
            </a:r>
            <a:endParaRPr lang="en-US" dirty="0"/>
          </a:p>
        </p:txBody>
      </p:sp>
      <p:sp>
        <p:nvSpPr>
          <p:cNvPr id="37" name="Google Shape;777;p37">
            <a:extLst>
              <a:ext uri="{FF2B5EF4-FFF2-40B4-BE49-F238E27FC236}">
                <a16:creationId xmlns:a16="http://schemas.microsoft.com/office/drawing/2014/main" id="{A7B39099-D06B-40EE-A5EB-1B54B117E331}"/>
              </a:ext>
            </a:extLst>
          </p:cNvPr>
          <p:cNvSpPr txBox="1">
            <a:spLocks/>
          </p:cNvSpPr>
          <p:nvPr/>
        </p:nvSpPr>
        <p:spPr>
          <a:xfrm>
            <a:off x="5046373" y="1844180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3</a:t>
            </a:r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DF9B-1050-43AB-9F6A-D264FD9399EF}"/>
              </a:ext>
            </a:extLst>
          </p:cNvPr>
          <p:cNvCxnSpPr/>
          <p:nvPr/>
        </p:nvCxnSpPr>
        <p:spPr>
          <a:xfrm>
            <a:off x="4988776" y="2479280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777;p37">
            <a:extLst>
              <a:ext uri="{FF2B5EF4-FFF2-40B4-BE49-F238E27FC236}">
                <a16:creationId xmlns:a16="http://schemas.microsoft.com/office/drawing/2014/main" id="{986140EE-F9C7-495A-9795-8BF1DD9CF69A}"/>
              </a:ext>
            </a:extLst>
          </p:cNvPr>
          <p:cNvSpPr txBox="1">
            <a:spLocks/>
          </p:cNvSpPr>
          <p:nvPr/>
        </p:nvSpPr>
        <p:spPr>
          <a:xfrm>
            <a:off x="4552533" y="2148661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12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">
            <a:extLst>
              <a:ext uri="{FF2B5EF4-FFF2-40B4-BE49-F238E27FC236}">
                <a16:creationId xmlns:a16="http://schemas.microsoft.com/office/drawing/2014/main" id="{4D20F56D-3218-408F-AD7C-0DB8D6FAC2BA}"/>
              </a:ext>
            </a:extLst>
          </p:cNvPr>
          <p:cNvSpPr txBox="1">
            <a:spLocks/>
          </p:cNvSpPr>
          <p:nvPr/>
        </p:nvSpPr>
        <p:spPr>
          <a:xfrm>
            <a:off x="418405" y="217140"/>
            <a:ext cx="8936321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Chelsea Market"/>
                <a:sym typeface="Chelsea Market"/>
              </a:rPr>
              <a:t>In multiplication, we can simplify before we multiply </a:t>
            </a:r>
          </a:p>
        </p:txBody>
      </p:sp>
      <p:sp>
        <p:nvSpPr>
          <p:cNvPr id="18" name="Google Shape;777;p37">
            <a:extLst>
              <a:ext uri="{FF2B5EF4-FFF2-40B4-BE49-F238E27FC236}">
                <a16:creationId xmlns:a16="http://schemas.microsoft.com/office/drawing/2014/main" id="{B9D222AF-07FA-4A74-A4C7-21A64F9FD32A}"/>
              </a:ext>
            </a:extLst>
          </p:cNvPr>
          <p:cNvSpPr txBox="1">
            <a:spLocks/>
          </p:cNvSpPr>
          <p:nvPr/>
        </p:nvSpPr>
        <p:spPr>
          <a:xfrm>
            <a:off x="833234" y="2479280"/>
            <a:ext cx="622926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10</a:t>
            </a:r>
            <a:endParaRPr lang="en-US" dirty="0"/>
          </a:p>
        </p:txBody>
      </p:sp>
      <p:sp>
        <p:nvSpPr>
          <p:cNvPr id="20" name="Google Shape;777;p37">
            <a:extLst>
              <a:ext uri="{FF2B5EF4-FFF2-40B4-BE49-F238E27FC236}">
                <a16:creationId xmlns:a16="http://schemas.microsoft.com/office/drawing/2014/main" id="{8CAA4197-62EC-4ECC-8887-9E5F95F12B81}"/>
              </a:ext>
            </a:extLst>
          </p:cNvPr>
          <p:cNvSpPr txBox="1">
            <a:spLocks/>
          </p:cNvSpPr>
          <p:nvPr/>
        </p:nvSpPr>
        <p:spPr>
          <a:xfrm>
            <a:off x="950435" y="1844180"/>
            <a:ext cx="531734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9</a:t>
            </a:r>
            <a:endParaRPr lang="en-US" dirty="0"/>
          </a:p>
        </p:txBody>
      </p:sp>
      <p:sp>
        <p:nvSpPr>
          <p:cNvPr id="21" name="Google Shape;777;p37">
            <a:extLst>
              <a:ext uri="{FF2B5EF4-FFF2-40B4-BE49-F238E27FC236}">
                <a16:creationId xmlns:a16="http://schemas.microsoft.com/office/drawing/2014/main" id="{92CB7D9A-70D8-426F-A174-8E677B14D891}"/>
              </a:ext>
            </a:extLst>
          </p:cNvPr>
          <p:cNvSpPr txBox="1">
            <a:spLocks/>
          </p:cNvSpPr>
          <p:nvPr/>
        </p:nvSpPr>
        <p:spPr>
          <a:xfrm>
            <a:off x="2764561" y="2161730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FEC0A7-E287-436A-B6F6-C3648BA3EBB2}"/>
              </a:ext>
            </a:extLst>
          </p:cNvPr>
          <p:cNvCxnSpPr/>
          <p:nvPr/>
        </p:nvCxnSpPr>
        <p:spPr>
          <a:xfrm>
            <a:off x="1014582" y="2479280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777;p37">
            <a:extLst>
              <a:ext uri="{FF2B5EF4-FFF2-40B4-BE49-F238E27FC236}">
                <a16:creationId xmlns:a16="http://schemas.microsoft.com/office/drawing/2014/main" id="{99208023-4696-4F45-AB5E-C67FD85B24EB}"/>
              </a:ext>
            </a:extLst>
          </p:cNvPr>
          <p:cNvSpPr txBox="1">
            <a:spLocks/>
          </p:cNvSpPr>
          <p:nvPr/>
        </p:nvSpPr>
        <p:spPr>
          <a:xfrm>
            <a:off x="2235780" y="2479280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3</a:t>
            </a:r>
            <a:endParaRPr lang="en-US" dirty="0"/>
          </a:p>
        </p:txBody>
      </p:sp>
      <p:sp>
        <p:nvSpPr>
          <p:cNvPr id="25" name="Google Shape;777;p37">
            <a:extLst>
              <a:ext uri="{FF2B5EF4-FFF2-40B4-BE49-F238E27FC236}">
                <a16:creationId xmlns:a16="http://schemas.microsoft.com/office/drawing/2014/main" id="{91DC0C4D-66C6-4C22-824B-1F0B2C5CFCC0}"/>
              </a:ext>
            </a:extLst>
          </p:cNvPr>
          <p:cNvSpPr txBox="1">
            <a:spLocks/>
          </p:cNvSpPr>
          <p:nvPr/>
        </p:nvSpPr>
        <p:spPr>
          <a:xfrm>
            <a:off x="2243869" y="1844180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2</a:t>
            </a: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CDA2A9-D93D-40B4-AD90-711A9B4EB275}"/>
              </a:ext>
            </a:extLst>
          </p:cNvPr>
          <p:cNvCxnSpPr/>
          <p:nvPr/>
        </p:nvCxnSpPr>
        <p:spPr>
          <a:xfrm>
            <a:off x="2186272" y="2479280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777;p37">
            <a:extLst>
              <a:ext uri="{FF2B5EF4-FFF2-40B4-BE49-F238E27FC236}">
                <a16:creationId xmlns:a16="http://schemas.microsoft.com/office/drawing/2014/main" id="{F95A96E3-67D2-4E0B-81BC-B70AA0D15377}"/>
              </a:ext>
            </a:extLst>
          </p:cNvPr>
          <p:cNvSpPr txBox="1">
            <a:spLocks/>
          </p:cNvSpPr>
          <p:nvPr/>
        </p:nvSpPr>
        <p:spPr>
          <a:xfrm>
            <a:off x="3235499" y="2466211"/>
            <a:ext cx="699064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30</a:t>
            </a:r>
            <a:endParaRPr lang="en-US" dirty="0"/>
          </a:p>
        </p:txBody>
      </p:sp>
      <p:sp>
        <p:nvSpPr>
          <p:cNvPr id="31" name="Google Shape;777;p37">
            <a:extLst>
              <a:ext uri="{FF2B5EF4-FFF2-40B4-BE49-F238E27FC236}">
                <a16:creationId xmlns:a16="http://schemas.microsoft.com/office/drawing/2014/main" id="{FCCECD76-B59D-46FE-8E5E-3E05EF0F345B}"/>
              </a:ext>
            </a:extLst>
          </p:cNvPr>
          <p:cNvSpPr txBox="1">
            <a:spLocks/>
          </p:cNvSpPr>
          <p:nvPr/>
        </p:nvSpPr>
        <p:spPr>
          <a:xfrm>
            <a:off x="3285253" y="1844180"/>
            <a:ext cx="525183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18</a:t>
            </a:r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113F216-4897-44CC-9540-A828F5F97EB2}"/>
              </a:ext>
            </a:extLst>
          </p:cNvPr>
          <p:cNvCxnSpPr/>
          <p:nvPr/>
        </p:nvCxnSpPr>
        <p:spPr>
          <a:xfrm>
            <a:off x="3342850" y="2479280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777;p37">
            <a:extLst>
              <a:ext uri="{FF2B5EF4-FFF2-40B4-BE49-F238E27FC236}">
                <a16:creationId xmlns:a16="http://schemas.microsoft.com/office/drawing/2014/main" id="{31AAEB12-D7E0-42DB-A8F9-2840B91FFCDD}"/>
              </a:ext>
            </a:extLst>
          </p:cNvPr>
          <p:cNvSpPr txBox="1">
            <a:spLocks/>
          </p:cNvSpPr>
          <p:nvPr/>
        </p:nvSpPr>
        <p:spPr>
          <a:xfrm>
            <a:off x="1579823" y="2204413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×</a:t>
            </a:r>
            <a:endParaRPr lang="en-US" dirty="0"/>
          </a:p>
        </p:txBody>
      </p:sp>
      <p:sp>
        <p:nvSpPr>
          <p:cNvPr id="34" name="Google Shape;777;p37">
            <a:extLst>
              <a:ext uri="{FF2B5EF4-FFF2-40B4-BE49-F238E27FC236}">
                <a16:creationId xmlns:a16="http://schemas.microsoft.com/office/drawing/2014/main" id="{2B862330-E932-4C28-8AC8-05BEB6C79201}"/>
              </a:ext>
            </a:extLst>
          </p:cNvPr>
          <p:cNvSpPr txBox="1">
            <a:spLocks/>
          </p:cNvSpPr>
          <p:nvPr/>
        </p:nvSpPr>
        <p:spPr>
          <a:xfrm>
            <a:off x="3938384" y="1844180"/>
            <a:ext cx="82807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÷6</a:t>
            </a:r>
            <a:endParaRPr lang="en-US" dirty="0"/>
          </a:p>
        </p:txBody>
      </p:sp>
      <p:sp>
        <p:nvSpPr>
          <p:cNvPr id="35" name="Google Shape;777;p37">
            <a:extLst>
              <a:ext uri="{FF2B5EF4-FFF2-40B4-BE49-F238E27FC236}">
                <a16:creationId xmlns:a16="http://schemas.microsoft.com/office/drawing/2014/main" id="{0697052F-B9E8-4E19-801E-09ABD355C3D2}"/>
              </a:ext>
            </a:extLst>
          </p:cNvPr>
          <p:cNvSpPr txBox="1">
            <a:spLocks/>
          </p:cNvSpPr>
          <p:nvPr/>
        </p:nvSpPr>
        <p:spPr>
          <a:xfrm>
            <a:off x="4010325" y="2466211"/>
            <a:ext cx="82807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÷6</a:t>
            </a:r>
            <a:endParaRPr lang="en-US" dirty="0"/>
          </a:p>
        </p:txBody>
      </p:sp>
      <p:sp>
        <p:nvSpPr>
          <p:cNvPr id="36" name="Google Shape;777;p37">
            <a:extLst>
              <a:ext uri="{FF2B5EF4-FFF2-40B4-BE49-F238E27FC236}">
                <a16:creationId xmlns:a16="http://schemas.microsoft.com/office/drawing/2014/main" id="{8BE63681-CCFC-41F9-8E87-05E10869894B}"/>
              </a:ext>
            </a:extLst>
          </p:cNvPr>
          <p:cNvSpPr txBox="1">
            <a:spLocks/>
          </p:cNvSpPr>
          <p:nvPr/>
        </p:nvSpPr>
        <p:spPr>
          <a:xfrm>
            <a:off x="5038284" y="2479280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5</a:t>
            </a:r>
            <a:endParaRPr lang="en-US" dirty="0"/>
          </a:p>
        </p:txBody>
      </p:sp>
      <p:sp>
        <p:nvSpPr>
          <p:cNvPr id="37" name="Google Shape;777;p37">
            <a:extLst>
              <a:ext uri="{FF2B5EF4-FFF2-40B4-BE49-F238E27FC236}">
                <a16:creationId xmlns:a16="http://schemas.microsoft.com/office/drawing/2014/main" id="{A7B39099-D06B-40EE-A5EB-1B54B117E331}"/>
              </a:ext>
            </a:extLst>
          </p:cNvPr>
          <p:cNvSpPr txBox="1">
            <a:spLocks/>
          </p:cNvSpPr>
          <p:nvPr/>
        </p:nvSpPr>
        <p:spPr>
          <a:xfrm>
            <a:off x="5046373" y="1844180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3</a:t>
            </a:r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DF9B-1050-43AB-9F6A-D264FD9399EF}"/>
              </a:ext>
            </a:extLst>
          </p:cNvPr>
          <p:cNvCxnSpPr/>
          <p:nvPr/>
        </p:nvCxnSpPr>
        <p:spPr>
          <a:xfrm>
            <a:off x="4988776" y="2479280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777;p37">
            <a:extLst>
              <a:ext uri="{FF2B5EF4-FFF2-40B4-BE49-F238E27FC236}">
                <a16:creationId xmlns:a16="http://schemas.microsoft.com/office/drawing/2014/main" id="{986140EE-F9C7-495A-9795-8BF1DD9CF69A}"/>
              </a:ext>
            </a:extLst>
          </p:cNvPr>
          <p:cNvSpPr txBox="1">
            <a:spLocks/>
          </p:cNvSpPr>
          <p:nvPr/>
        </p:nvSpPr>
        <p:spPr>
          <a:xfrm>
            <a:off x="4552533" y="2148661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0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4" grpId="0"/>
      <p:bldP spid="35" grpId="0"/>
      <p:bldP spid="36" grpId="0"/>
      <p:bldP spid="37" grpId="0"/>
      <p:bldP spid="3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">
            <a:extLst>
              <a:ext uri="{FF2B5EF4-FFF2-40B4-BE49-F238E27FC236}">
                <a16:creationId xmlns:a16="http://schemas.microsoft.com/office/drawing/2014/main" id="{4D20F56D-3218-408F-AD7C-0DB8D6FAC2BA}"/>
              </a:ext>
            </a:extLst>
          </p:cNvPr>
          <p:cNvSpPr txBox="1">
            <a:spLocks/>
          </p:cNvSpPr>
          <p:nvPr/>
        </p:nvSpPr>
        <p:spPr>
          <a:xfrm>
            <a:off x="418405" y="217140"/>
            <a:ext cx="8936321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Chelsea Market"/>
                <a:sym typeface="Chelsea Market"/>
              </a:rPr>
              <a:t>In multiplication, we can simplify before we multiply </a:t>
            </a:r>
          </a:p>
        </p:txBody>
      </p:sp>
      <p:sp>
        <p:nvSpPr>
          <p:cNvPr id="18" name="Google Shape;777;p37">
            <a:extLst>
              <a:ext uri="{FF2B5EF4-FFF2-40B4-BE49-F238E27FC236}">
                <a16:creationId xmlns:a16="http://schemas.microsoft.com/office/drawing/2014/main" id="{B9D222AF-07FA-4A74-A4C7-21A64F9FD32A}"/>
              </a:ext>
            </a:extLst>
          </p:cNvPr>
          <p:cNvSpPr txBox="1">
            <a:spLocks/>
          </p:cNvSpPr>
          <p:nvPr/>
        </p:nvSpPr>
        <p:spPr>
          <a:xfrm>
            <a:off x="2201606" y="2436596"/>
            <a:ext cx="622926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10</a:t>
            </a:r>
            <a:endParaRPr lang="en-US" dirty="0"/>
          </a:p>
        </p:txBody>
      </p:sp>
      <p:sp>
        <p:nvSpPr>
          <p:cNvPr id="20" name="Google Shape;777;p37">
            <a:extLst>
              <a:ext uri="{FF2B5EF4-FFF2-40B4-BE49-F238E27FC236}">
                <a16:creationId xmlns:a16="http://schemas.microsoft.com/office/drawing/2014/main" id="{8CAA4197-62EC-4ECC-8887-9E5F95F12B81}"/>
              </a:ext>
            </a:extLst>
          </p:cNvPr>
          <p:cNvSpPr txBox="1">
            <a:spLocks/>
          </p:cNvSpPr>
          <p:nvPr/>
        </p:nvSpPr>
        <p:spPr>
          <a:xfrm>
            <a:off x="950435" y="1844180"/>
            <a:ext cx="531734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9</a:t>
            </a:r>
            <a:endParaRPr lang="en-US" dirty="0"/>
          </a:p>
        </p:txBody>
      </p:sp>
      <p:sp>
        <p:nvSpPr>
          <p:cNvPr id="21" name="Google Shape;777;p37">
            <a:extLst>
              <a:ext uri="{FF2B5EF4-FFF2-40B4-BE49-F238E27FC236}">
                <a16:creationId xmlns:a16="http://schemas.microsoft.com/office/drawing/2014/main" id="{92CB7D9A-70D8-426F-A174-8E677B14D891}"/>
              </a:ext>
            </a:extLst>
          </p:cNvPr>
          <p:cNvSpPr txBox="1">
            <a:spLocks/>
          </p:cNvSpPr>
          <p:nvPr/>
        </p:nvSpPr>
        <p:spPr>
          <a:xfrm>
            <a:off x="3255882" y="2161730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=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FEC0A7-E287-436A-B6F6-C3648BA3EBB2}"/>
              </a:ext>
            </a:extLst>
          </p:cNvPr>
          <p:cNvCxnSpPr/>
          <p:nvPr/>
        </p:nvCxnSpPr>
        <p:spPr>
          <a:xfrm>
            <a:off x="1014582" y="2479280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777;p37">
            <a:extLst>
              <a:ext uri="{FF2B5EF4-FFF2-40B4-BE49-F238E27FC236}">
                <a16:creationId xmlns:a16="http://schemas.microsoft.com/office/drawing/2014/main" id="{99208023-4696-4F45-AB5E-C67FD85B24EB}"/>
              </a:ext>
            </a:extLst>
          </p:cNvPr>
          <p:cNvSpPr txBox="1">
            <a:spLocks/>
          </p:cNvSpPr>
          <p:nvPr/>
        </p:nvSpPr>
        <p:spPr>
          <a:xfrm>
            <a:off x="1008015" y="2466210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3</a:t>
            </a:r>
            <a:endParaRPr lang="en-US" dirty="0"/>
          </a:p>
        </p:txBody>
      </p:sp>
      <p:sp>
        <p:nvSpPr>
          <p:cNvPr id="25" name="Google Shape;777;p37">
            <a:extLst>
              <a:ext uri="{FF2B5EF4-FFF2-40B4-BE49-F238E27FC236}">
                <a16:creationId xmlns:a16="http://schemas.microsoft.com/office/drawing/2014/main" id="{91DC0C4D-66C6-4C22-824B-1F0B2C5CFCC0}"/>
              </a:ext>
            </a:extLst>
          </p:cNvPr>
          <p:cNvSpPr txBox="1">
            <a:spLocks/>
          </p:cNvSpPr>
          <p:nvPr/>
        </p:nvSpPr>
        <p:spPr>
          <a:xfrm>
            <a:off x="2243869" y="1844180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2</a:t>
            </a: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CDA2A9-D93D-40B4-AD90-711A9B4EB275}"/>
              </a:ext>
            </a:extLst>
          </p:cNvPr>
          <p:cNvCxnSpPr/>
          <p:nvPr/>
        </p:nvCxnSpPr>
        <p:spPr>
          <a:xfrm>
            <a:off x="2186272" y="2479280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777;p37">
            <a:extLst>
              <a:ext uri="{FF2B5EF4-FFF2-40B4-BE49-F238E27FC236}">
                <a16:creationId xmlns:a16="http://schemas.microsoft.com/office/drawing/2014/main" id="{31AAEB12-D7E0-42DB-A8F9-2840B91FFCDD}"/>
              </a:ext>
            </a:extLst>
          </p:cNvPr>
          <p:cNvSpPr txBox="1">
            <a:spLocks/>
          </p:cNvSpPr>
          <p:nvPr/>
        </p:nvSpPr>
        <p:spPr>
          <a:xfrm>
            <a:off x="1579823" y="2204413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×</a:t>
            </a:r>
            <a:endParaRPr lang="en-US" dirty="0"/>
          </a:p>
        </p:txBody>
      </p:sp>
      <p:sp>
        <p:nvSpPr>
          <p:cNvPr id="34" name="Google Shape;777;p37">
            <a:extLst>
              <a:ext uri="{FF2B5EF4-FFF2-40B4-BE49-F238E27FC236}">
                <a16:creationId xmlns:a16="http://schemas.microsoft.com/office/drawing/2014/main" id="{2B862330-E932-4C28-8AC8-05BEB6C79201}"/>
              </a:ext>
            </a:extLst>
          </p:cNvPr>
          <p:cNvSpPr txBox="1">
            <a:spLocks/>
          </p:cNvSpPr>
          <p:nvPr/>
        </p:nvSpPr>
        <p:spPr>
          <a:xfrm>
            <a:off x="1266305" y="1758806"/>
            <a:ext cx="82807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b="0" dirty="0">
                <a:solidFill>
                  <a:schemeClr val="tx1"/>
                </a:solidFill>
              </a:rPr>
              <a:t>÷3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6" name="Google Shape;777;p37">
            <a:extLst>
              <a:ext uri="{FF2B5EF4-FFF2-40B4-BE49-F238E27FC236}">
                <a16:creationId xmlns:a16="http://schemas.microsoft.com/office/drawing/2014/main" id="{8BE63681-CCFC-41F9-8E87-05E10869894B}"/>
              </a:ext>
            </a:extLst>
          </p:cNvPr>
          <p:cNvSpPr txBox="1">
            <a:spLocks/>
          </p:cNvSpPr>
          <p:nvPr/>
        </p:nvSpPr>
        <p:spPr>
          <a:xfrm>
            <a:off x="3973756" y="2479280"/>
            <a:ext cx="392070" cy="72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5</a:t>
            </a:r>
            <a:endParaRPr lang="en-US" dirty="0"/>
          </a:p>
        </p:txBody>
      </p:sp>
      <p:sp>
        <p:nvSpPr>
          <p:cNvPr id="37" name="Google Shape;777;p37">
            <a:extLst>
              <a:ext uri="{FF2B5EF4-FFF2-40B4-BE49-F238E27FC236}">
                <a16:creationId xmlns:a16="http://schemas.microsoft.com/office/drawing/2014/main" id="{A7B39099-D06B-40EE-A5EB-1B54B117E331}"/>
              </a:ext>
            </a:extLst>
          </p:cNvPr>
          <p:cNvSpPr txBox="1">
            <a:spLocks/>
          </p:cNvSpPr>
          <p:nvPr/>
        </p:nvSpPr>
        <p:spPr>
          <a:xfrm>
            <a:off x="3981845" y="1844180"/>
            <a:ext cx="409989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/>
              <a:t>3</a:t>
            </a:r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EDDF9B-1050-43AB-9F6A-D264FD9399EF}"/>
              </a:ext>
            </a:extLst>
          </p:cNvPr>
          <p:cNvCxnSpPr/>
          <p:nvPr/>
        </p:nvCxnSpPr>
        <p:spPr>
          <a:xfrm>
            <a:off x="3924248" y="2479280"/>
            <a:ext cx="44157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9A9346-C058-4065-88B8-E1A431D46EEF}"/>
              </a:ext>
            </a:extLst>
          </p:cNvPr>
          <p:cNvCxnSpPr>
            <a:cxnSpLocks/>
          </p:cNvCxnSpPr>
          <p:nvPr/>
        </p:nvCxnSpPr>
        <p:spPr>
          <a:xfrm>
            <a:off x="860457" y="2596127"/>
            <a:ext cx="621712" cy="3064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EEED1A4-502D-41D2-B6C4-4AC506C3A0BD}"/>
              </a:ext>
            </a:extLst>
          </p:cNvPr>
          <p:cNvCxnSpPr>
            <a:cxnSpLocks/>
          </p:cNvCxnSpPr>
          <p:nvPr/>
        </p:nvCxnSpPr>
        <p:spPr>
          <a:xfrm>
            <a:off x="777706" y="1957362"/>
            <a:ext cx="621712" cy="3064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4581E2D-0E8C-48DC-9073-434919EAC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778" y="1460287"/>
            <a:ext cx="2270496" cy="1901505"/>
          </a:xfrm>
          <a:prstGeom prst="rect">
            <a:avLst/>
          </a:prstGeom>
        </p:spPr>
      </p:pic>
      <p:sp>
        <p:nvSpPr>
          <p:cNvPr id="23" name="Google Shape;777;p37">
            <a:extLst>
              <a:ext uri="{FF2B5EF4-FFF2-40B4-BE49-F238E27FC236}">
                <a16:creationId xmlns:a16="http://schemas.microsoft.com/office/drawing/2014/main" id="{0D421FEE-7113-49A7-B907-262188980594}"/>
              </a:ext>
            </a:extLst>
          </p:cNvPr>
          <p:cNvSpPr txBox="1">
            <a:spLocks/>
          </p:cNvSpPr>
          <p:nvPr/>
        </p:nvSpPr>
        <p:spPr>
          <a:xfrm>
            <a:off x="1293707" y="2501096"/>
            <a:ext cx="82807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b="0" dirty="0">
                <a:solidFill>
                  <a:schemeClr val="tx1"/>
                </a:solidFill>
              </a:rPr>
              <a:t>÷3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Google Shape;777;p37">
            <a:extLst>
              <a:ext uri="{FF2B5EF4-FFF2-40B4-BE49-F238E27FC236}">
                <a16:creationId xmlns:a16="http://schemas.microsoft.com/office/drawing/2014/main" id="{F86D619A-D84F-429B-81E0-22671DA50BC8}"/>
              </a:ext>
            </a:extLst>
          </p:cNvPr>
          <p:cNvSpPr txBox="1">
            <a:spLocks/>
          </p:cNvSpPr>
          <p:nvPr/>
        </p:nvSpPr>
        <p:spPr>
          <a:xfrm>
            <a:off x="977860" y="1377922"/>
            <a:ext cx="82807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>
                <a:solidFill>
                  <a:schemeClr val="accent3"/>
                </a:solidFill>
              </a:rPr>
              <a:t>3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9" name="Google Shape;777;p37">
            <a:extLst>
              <a:ext uri="{FF2B5EF4-FFF2-40B4-BE49-F238E27FC236}">
                <a16:creationId xmlns:a16="http://schemas.microsoft.com/office/drawing/2014/main" id="{B5867107-2C01-4184-9CA2-AA96B9287C35}"/>
              </a:ext>
            </a:extLst>
          </p:cNvPr>
          <p:cNvSpPr txBox="1">
            <a:spLocks/>
          </p:cNvSpPr>
          <p:nvPr/>
        </p:nvSpPr>
        <p:spPr>
          <a:xfrm>
            <a:off x="969328" y="2811625"/>
            <a:ext cx="82807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>
                <a:solidFill>
                  <a:schemeClr val="accent3"/>
                </a:solidFill>
              </a:rPr>
              <a:t>1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E715825-9D47-4B00-88AF-3BFF7693BA17}"/>
              </a:ext>
            </a:extLst>
          </p:cNvPr>
          <p:cNvCxnSpPr>
            <a:cxnSpLocks/>
          </p:cNvCxnSpPr>
          <p:nvPr/>
        </p:nvCxnSpPr>
        <p:spPr>
          <a:xfrm>
            <a:off x="2129854" y="2638402"/>
            <a:ext cx="621712" cy="3064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EA4D1AF-9C14-4B1E-839D-4E620607FC95}"/>
              </a:ext>
            </a:extLst>
          </p:cNvPr>
          <p:cNvCxnSpPr>
            <a:cxnSpLocks/>
          </p:cNvCxnSpPr>
          <p:nvPr/>
        </p:nvCxnSpPr>
        <p:spPr>
          <a:xfrm>
            <a:off x="2047103" y="1999637"/>
            <a:ext cx="621712" cy="3064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Google Shape;777;p37">
            <a:extLst>
              <a:ext uri="{FF2B5EF4-FFF2-40B4-BE49-F238E27FC236}">
                <a16:creationId xmlns:a16="http://schemas.microsoft.com/office/drawing/2014/main" id="{98AD3153-8268-41D3-AABD-FAECFF8C3D78}"/>
              </a:ext>
            </a:extLst>
          </p:cNvPr>
          <p:cNvSpPr txBox="1">
            <a:spLocks/>
          </p:cNvSpPr>
          <p:nvPr/>
        </p:nvSpPr>
        <p:spPr>
          <a:xfrm>
            <a:off x="2601459" y="1854593"/>
            <a:ext cx="82807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b="0" dirty="0">
                <a:solidFill>
                  <a:schemeClr val="tx1"/>
                </a:solidFill>
              </a:rPr>
              <a:t>÷2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2" name="Google Shape;777;p37">
            <a:extLst>
              <a:ext uri="{FF2B5EF4-FFF2-40B4-BE49-F238E27FC236}">
                <a16:creationId xmlns:a16="http://schemas.microsoft.com/office/drawing/2014/main" id="{30373052-10A6-4C2A-AD8A-8275548C6AF2}"/>
              </a:ext>
            </a:extLst>
          </p:cNvPr>
          <p:cNvSpPr txBox="1">
            <a:spLocks/>
          </p:cNvSpPr>
          <p:nvPr/>
        </p:nvSpPr>
        <p:spPr>
          <a:xfrm>
            <a:off x="2645416" y="2470899"/>
            <a:ext cx="82807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b="0" dirty="0">
                <a:solidFill>
                  <a:schemeClr val="tx1"/>
                </a:solidFill>
              </a:rPr>
              <a:t>÷2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3" name="Google Shape;777;p37">
            <a:extLst>
              <a:ext uri="{FF2B5EF4-FFF2-40B4-BE49-F238E27FC236}">
                <a16:creationId xmlns:a16="http://schemas.microsoft.com/office/drawing/2014/main" id="{7B776265-6801-4411-A93C-7E181D50AF11}"/>
              </a:ext>
            </a:extLst>
          </p:cNvPr>
          <p:cNvSpPr txBox="1">
            <a:spLocks/>
          </p:cNvSpPr>
          <p:nvPr/>
        </p:nvSpPr>
        <p:spPr>
          <a:xfrm>
            <a:off x="2207540" y="2882197"/>
            <a:ext cx="82807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>
                <a:solidFill>
                  <a:schemeClr val="accent3"/>
                </a:solidFill>
              </a:rPr>
              <a:t>5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4" name="Google Shape;777;p37">
            <a:extLst>
              <a:ext uri="{FF2B5EF4-FFF2-40B4-BE49-F238E27FC236}">
                <a16:creationId xmlns:a16="http://schemas.microsoft.com/office/drawing/2014/main" id="{EE019C4E-8D12-4920-8016-460463CB74FB}"/>
              </a:ext>
            </a:extLst>
          </p:cNvPr>
          <p:cNvSpPr txBox="1">
            <a:spLocks/>
          </p:cNvSpPr>
          <p:nvPr/>
        </p:nvSpPr>
        <p:spPr>
          <a:xfrm>
            <a:off x="2276286" y="1377922"/>
            <a:ext cx="82807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b="0" dirty="0">
                <a:solidFill>
                  <a:schemeClr val="accent3"/>
                </a:solidFill>
              </a:rPr>
              <a:t>1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23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4" grpId="0"/>
      <p:bldP spid="36" grpId="0"/>
      <p:bldP spid="37" grpId="0"/>
      <p:bldP spid="23" grpId="0"/>
      <p:bldP spid="26" grpId="0"/>
      <p:bldP spid="29" grpId="0"/>
      <p:bldP spid="41" grpId="0"/>
      <p:bldP spid="4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5"/>
          <p:cNvSpPr txBox="1">
            <a:spLocks noGrp="1"/>
          </p:cNvSpPr>
          <p:nvPr>
            <p:ph type="title"/>
          </p:nvPr>
        </p:nvSpPr>
        <p:spPr>
          <a:xfrm>
            <a:off x="1072744" y="387420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Fraction of a number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760266-8967-486D-BEA8-35070DA9972E}"/>
              </a:ext>
            </a:extLst>
          </p:cNvPr>
          <p:cNvGrpSpPr/>
          <p:nvPr/>
        </p:nvGrpSpPr>
        <p:grpSpPr>
          <a:xfrm>
            <a:off x="937678" y="1178103"/>
            <a:ext cx="598311" cy="1209963"/>
            <a:chOff x="925689" y="1165720"/>
            <a:chExt cx="598311" cy="1209963"/>
          </a:xfrm>
        </p:grpSpPr>
        <p:sp>
          <p:nvSpPr>
            <p:cNvPr id="53" name="Google Shape;739;p35">
              <a:extLst>
                <a:ext uri="{FF2B5EF4-FFF2-40B4-BE49-F238E27FC236}">
                  <a16:creationId xmlns:a16="http://schemas.microsoft.com/office/drawing/2014/main" id="{5D17D47A-54A1-403F-B25E-99E978D9A9C3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1</a:t>
              </a:r>
            </a:p>
          </p:txBody>
        </p:sp>
        <p:sp>
          <p:nvSpPr>
            <p:cNvPr id="54" name="Google Shape;739;p35">
              <a:extLst>
                <a:ext uri="{FF2B5EF4-FFF2-40B4-BE49-F238E27FC236}">
                  <a16:creationId xmlns:a16="http://schemas.microsoft.com/office/drawing/2014/main" id="{D0E2252E-E895-43A2-BDE2-F84ED76BAC82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4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C5593E-36C2-4897-BFB6-4EF1DC33C4E4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Google Shape;739;p35">
            <a:extLst>
              <a:ext uri="{FF2B5EF4-FFF2-40B4-BE49-F238E27FC236}">
                <a16:creationId xmlns:a16="http://schemas.microsoft.com/office/drawing/2014/main" id="{056B3C84-01A3-488A-9E17-CC6C895AAE3C}"/>
              </a:ext>
            </a:extLst>
          </p:cNvPr>
          <p:cNvSpPr txBox="1">
            <a:spLocks/>
          </p:cNvSpPr>
          <p:nvPr/>
        </p:nvSpPr>
        <p:spPr>
          <a:xfrm>
            <a:off x="2374332" y="1488101"/>
            <a:ext cx="300202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/>
              <a:t>the cats </a:t>
            </a:r>
          </a:p>
        </p:txBody>
      </p:sp>
      <p:sp>
        <p:nvSpPr>
          <p:cNvPr id="65" name="Google Shape;739;p35">
            <a:extLst>
              <a:ext uri="{FF2B5EF4-FFF2-40B4-BE49-F238E27FC236}">
                <a16:creationId xmlns:a16="http://schemas.microsoft.com/office/drawing/2014/main" id="{F12619BA-B625-469C-B957-5FA24C10E575}"/>
              </a:ext>
            </a:extLst>
          </p:cNvPr>
          <p:cNvSpPr txBox="1">
            <a:spLocks/>
          </p:cNvSpPr>
          <p:nvPr/>
        </p:nvSpPr>
        <p:spPr>
          <a:xfrm>
            <a:off x="1729084" y="1448569"/>
            <a:ext cx="51025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/>
              <a:t>of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1672437-CE4B-4D36-BBFC-ED0CCD502378}"/>
              </a:ext>
            </a:extLst>
          </p:cNvPr>
          <p:cNvGrpSpPr/>
          <p:nvPr/>
        </p:nvGrpSpPr>
        <p:grpSpPr>
          <a:xfrm>
            <a:off x="937678" y="1178103"/>
            <a:ext cx="598311" cy="1209963"/>
            <a:chOff x="925689" y="1165720"/>
            <a:chExt cx="598311" cy="1209963"/>
          </a:xfrm>
        </p:grpSpPr>
        <p:sp>
          <p:nvSpPr>
            <p:cNvPr id="84" name="Google Shape;739;p35">
              <a:extLst>
                <a:ext uri="{FF2B5EF4-FFF2-40B4-BE49-F238E27FC236}">
                  <a16:creationId xmlns:a16="http://schemas.microsoft.com/office/drawing/2014/main" id="{F7C3358F-5A44-4F12-833A-5B9B4A6C2CA3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1</a:t>
              </a:r>
            </a:p>
          </p:txBody>
        </p:sp>
        <p:sp>
          <p:nvSpPr>
            <p:cNvPr id="85" name="Google Shape;739;p35">
              <a:extLst>
                <a:ext uri="{FF2B5EF4-FFF2-40B4-BE49-F238E27FC236}">
                  <a16:creationId xmlns:a16="http://schemas.microsoft.com/office/drawing/2014/main" id="{90079E6F-5DB0-421F-B647-9B70AB85E812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4</a:t>
              </a: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2581777-B7DB-48C9-AD54-B522EA3DAB9F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phic 23" descr="Cat with solid fill">
            <a:extLst>
              <a:ext uri="{FF2B5EF4-FFF2-40B4-BE49-F238E27FC236}">
                <a16:creationId xmlns:a16="http://schemas.microsoft.com/office/drawing/2014/main" id="{6AA675D9-87F3-4C05-9E64-0665C52B8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7830" y="1674647"/>
            <a:ext cx="949710" cy="949710"/>
          </a:xfrm>
          <a:prstGeom prst="rect">
            <a:avLst/>
          </a:prstGeom>
        </p:spPr>
      </p:pic>
      <p:pic>
        <p:nvPicPr>
          <p:cNvPr id="97" name="Graphic 96" descr="Cat with solid fill">
            <a:extLst>
              <a:ext uri="{FF2B5EF4-FFF2-40B4-BE49-F238E27FC236}">
                <a16:creationId xmlns:a16="http://schemas.microsoft.com/office/drawing/2014/main" id="{732EDE3E-83F0-4540-9B09-47EAD4B13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6844" y="415371"/>
            <a:ext cx="949710" cy="949710"/>
          </a:xfrm>
          <a:prstGeom prst="rect">
            <a:avLst/>
          </a:prstGeom>
        </p:spPr>
      </p:pic>
      <p:pic>
        <p:nvPicPr>
          <p:cNvPr id="99" name="Graphic 98" descr="Cat with solid fill">
            <a:extLst>
              <a:ext uri="{FF2B5EF4-FFF2-40B4-BE49-F238E27FC236}">
                <a16:creationId xmlns:a16="http://schemas.microsoft.com/office/drawing/2014/main" id="{F866584D-779E-4DFB-BAFE-36DEFD2FB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3887" y="415370"/>
            <a:ext cx="949710" cy="949710"/>
          </a:xfrm>
          <a:prstGeom prst="rect">
            <a:avLst/>
          </a:prstGeom>
        </p:spPr>
      </p:pic>
      <p:pic>
        <p:nvPicPr>
          <p:cNvPr id="102" name="Graphic 101" descr="Cat with solid fill">
            <a:extLst>
              <a:ext uri="{FF2B5EF4-FFF2-40B4-BE49-F238E27FC236}">
                <a16:creationId xmlns:a16="http://schemas.microsoft.com/office/drawing/2014/main" id="{73C76813-CB38-47E4-A218-18BFFCE5E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9778" y="467895"/>
            <a:ext cx="949710" cy="949710"/>
          </a:xfrm>
          <a:prstGeom prst="rect">
            <a:avLst/>
          </a:prstGeom>
        </p:spPr>
      </p:pic>
      <p:pic>
        <p:nvPicPr>
          <p:cNvPr id="106" name="Graphic 105" descr="Cat with solid fill">
            <a:extLst>
              <a:ext uri="{FF2B5EF4-FFF2-40B4-BE49-F238E27FC236}">
                <a16:creationId xmlns:a16="http://schemas.microsoft.com/office/drawing/2014/main" id="{3EA2601F-9648-4C66-8D3A-ABF98F3DA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1441" y="2830398"/>
            <a:ext cx="949710" cy="949710"/>
          </a:xfrm>
          <a:prstGeom prst="rect">
            <a:avLst/>
          </a:prstGeom>
        </p:spPr>
      </p:pic>
      <p:pic>
        <p:nvPicPr>
          <p:cNvPr id="107" name="Graphic 106" descr="Cat with solid fill">
            <a:extLst>
              <a:ext uri="{FF2B5EF4-FFF2-40B4-BE49-F238E27FC236}">
                <a16:creationId xmlns:a16="http://schemas.microsoft.com/office/drawing/2014/main" id="{993AB53D-4142-4FF6-874D-61668A524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323" y="2774520"/>
            <a:ext cx="949710" cy="949710"/>
          </a:xfrm>
          <a:prstGeom prst="rect">
            <a:avLst/>
          </a:prstGeom>
        </p:spPr>
      </p:pic>
      <p:pic>
        <p:nvPicPr>
          <p:cNvPr id="108" name="Graphic 107" descr="Cat with solid fill">
            <a:extLst>
              <a:ext uri="{FF2B5EF4-FFF2-40B4-BE49-F238E27FC236}">
                <a16:creationId xmlns:a16="http://schemas.microsoft.com/office/drawing/2014/main" id="{859C1A57-44EF-46F1-9282-EFDAF7199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52443" y="1594945"/>
            <a:ext cx="949710" cy="949710"/>
          </a:xfrm>
          <a:prstGeom prst="rect">
            <a:avLst/>
          </a:prstGeom>
        </p:spPr>
      </p:pic>
      <p:pic>
        <p:nvPicPr>
          <p:cNvPr id="109" name="Graphic 108" descr="Cat with solid fill">
            <a:extLst>
              <a:ext uri="{FF2B5EF4-FFF2-40B4-BE49-F238E27FC236}">
                <a16:creationId xmlns:a16="http://schemas.microsoft.com/office/drawing/2014/main" id="{E09D2E42-11A1-4AE9-B4C4-CB07DD09F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9398" y="1568682"/>
            <a:ext cx="949710" cy="949710"/>
          </a:xfrm>
          <a:prstGeom prst="rect">
            <a:avLst/>
          </a:prstGeom>
        </p:spPr>
      </p:pic>
      <p:pic>
        <p:nvPicPr>
          <p:cNvPr id="110" name="Graphic 109" descr="Cat with solid fill">
            <a:extLst>
              <a:ext uri="{FF2B5EF4-FFF2-40B4-BE49-F238E27FC236}">
                <a16:creationId xmlns:a16="http://schemas.microsoft.com/office/drawing/2014/main" id="{C67959F7-747D-4994-BAB0-32FFADB63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0523" y="2801629"/>
            <a:ext cx="949710" cy="949710"/>
          </a:xfrm>
          <a:prstGeom prst="rect">
            <a:avLst/>
          </a:prstGeom>
        </p:spPr>
      </p:pic>
      <p:pic>
        <p:nvPicPr>
          <p:cNvPr id="111" name="Graphic 110" descr="Cat with solid fill">
            <a:extLst>
              <a:ext uri="{FF2B5EF4-FFF2-40B4-BE49-F238E27FC236}">
                <a16:creationId xmlns:a16="http://schemas.microsoft.com/office/drawing/2014/main" id="{B5FE3CE9-3051-4AA7-8C3E-541A72950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8655" y="3753846"/>
            <a:ext cx="949710" cy="949710"/>
          </a:xfrm>
          <a:prstGeom prst="rect">
            <a:avLst/>
          </a:prstGeom>
        </p:spPr>
      </p:pic>
      <p:pic>
        <p:nvPicPr>
          <p:cNvPr id="112" name="Graphic 111" descr="Cat with solid fill">
            <a:extLst>
              <a:ext uri="{FF2B5EF4-FFF2-40B4-BE49-F238E27FC236}">
                <a16:creationId xmlns:a16="http://schemas.microsoft.com/office/drawing/2014/main" id="{3BD192A9-D42F-4ED0-8A05-5D22D27A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5698" y="3753845"/>
            <a:ext cx="949710" cy="949710"/>
          </a:xfrm>
          <a:prstGeom prst="rect">
            <a:avLst/>
          </a:prstGeom>
        </p:spPr>
      </p:pic>
      <p:pic>
        <p:nvPicPr>
          <p:cNvPr id="113" name="Graphic 112" descr="Cat with solid fill">
            <a:extLst>
              <a:ext uri="{FF2B5EF4-FFF2-40B4-BE49-F238E27FC236}">
                <a16:creationId xmlns:a16="http://schemas.microsoft.com/office/drawing/2014/main" id="{0053577A-DB46-47BC-93F8-750C40AA0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1589" y="3806370"/>
            <a:ext cx="949710" cy="94971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FC195FC-18B8-49E9-A317-737206149306}"/>
              </a:ext>
            </a:extLst>
          </p:cNvPr>
          <p:cNvSpPr/>
          <p:nvPr/>
        </p:nvSpPr>
        <p:spPr>
          <a:xfrm>
            <a:off x="5511349" y="1533780"/>
            <a:ext cx="2987759" cy="1070380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oogle Shape;736;p35">
            <a:extLst>
              <a:ext uri="{FF2B5EF4-FFF2-40B4-BE49-F238E27FC236}">
                <a16:creationId xmlns:a16="http://schemas.microsoft.com/office/drawing/2014/main" id="{F8868B72-5AA4-4615-B17B-D0F8AEE0D6D1}"/>
              </a:ext>
            </a:extLst>
          </p:cNvPr>
          <p:cNvGrpSpPr/>
          <p:nvPr/>
        </p:nvGrpSpPr>
        <p:grpSpPr>
          <a:xfrm rot="-3913">
            <a:off x="915083" y="3238369"/>
            <a:ext cx="1429628" cy="1442938"/>
            <a:chOff x="1626000" y="605300"/>
            <a:chExt cx="4068375" cy="4132125"/>
          </a:xfrm>
        </p:grpSpPr>
        <p:sp>
          <p:nvSpPr>
            <p:cNvPr id="39" name="Google Shape;737;p35">
              <a:extLst>
                <a:ext uri="{FF2B5EF4-FFF2-40B4-BE49-F238E27FC236}">
                  <a16:creationId xmlns:a16="http://schemas.microsoft.com/office/drawing/2014/main" id="{7652CA8D-6453-43F8-BF6E-3C9F30A816B0}"/>
                </a:ext>
              </a:extLst>
            </p:cNvPr>
            <p:cNvSpPr/>
            <p:nvPr/>
          </p:nvSpPr>
          <p:spPr>
            <a:xfrm>
              <a:off x="1626000" y="605300"/>
              <a:ext cx="4068375" cy="4132125"/>
            </a:xfrm>
            <a:custGeom>
              <a:avLst/>
              <a:gdLst/>
              <a:ahLst/>
              <a:cxnLst/>
              <a:rect l="l" t="t" r="r" b="b"/>
              <a:pathLst>
                <a:path w="162735" h="165285" extrusionOk="0">
                  <a:moveTo>
                    <a:pt x="145650" y="0"/>
                  </a:moveTo>
                  <a:lnTo>
                    <a:pt x="0" y="19635"/>
                  </a:lnTo>
                  <a:lnTo>
                    <a:pt x="19583" y="165284"/>
                  </a:lnTo>
                  <a:lnTo>
                    <a:pt x="136368" y="149526"/>
                  </a:lnTo>
                  <a:lnTo>
                    <a:pt x="162734" y="126985"/>
                  </a:lnTo>
                  <a:lnTo>
                    <a:pt x="1456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666666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38;p35">
              <a:extLst>
                <a:ext uri="{FF2B5EF4-FFF2-40B4-BE49-F238E27FC236}">
                  <a16:creationId xmlns:a16="http://schemas.microsoft.com/office/drawing/2014/main" id="{7F966063-96B9-4B1A-B6B4-56732C96F160}"/>
                </a:ext>
              </a:extLst>
            </p:cNvPr>
            <p:cNvSpPr/>
            <p:nvPr/>
          </p:nvSpPr>
          <p:spPr>
            <a:xfrm>
              <a:off x="5036475" y="3767150"/>
              <a:ext cx="657900" cy="576300"/>
            </a:xfrm>
            <a:custGeom>
              <a:avLst/>
              <a:gdLst/>
              <a:ahLst/>
              <a:cxnLst/>
              <a:rect l="l" t="t" r="r" b="b"/>
              <a:pathLst>
                <a:path w="26316" h="23052" extrusionOk="0">
                  <a:moveTo>
                    <a:pt x="16626" y="10965"/>
                  </a:moveTo>
                  <a:cubicBezTo>
                    <a:pt x="24377" y="3010"/>
                    <a:pt x="26315" y="511"/>
                    <a:pt x="26315" y="511"/>
                  </a:cubicBezTo>
                  <a:cubicBezTo>
                    <a:pt x="26315" y="511"/>
                    <a:pt x="20756" y="3469"/>
                    <a:pt x="10812" y="1"/>
                  </a:cubicBezTo>
                  <a:cubicBezTo>
                    <a:pt x="10812" y="1"/>
                    <a:pt x="8823" y="16728"/>
                    <a:pt x="0" y="23052"/>
                  </a:cubicBezTo>
                  <a:cubicBezTo>
                    <a:pt x="6120" y="19941"/>
                    <a:pt x="11730" y="15861"/>
                    <a:pt x="16626" y="10965"/>
                  </a:cubicBezTo>
                  <a:close/>
                </a:path>
              </a:pathLst>
            </a:custGeom>
            <a:solidFill>
              <a:srgbClr val="DABD71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752;p35">
            <a:extLst>
              <a:ext uri="{FF2B5EF4-FFF2-40B4-BE49-F238E27FC236}">
                <a16:creationId xmlns:a16="http://schemas.microsoft.com/office/drawing/2014/main" id="{339EE0F6-5FA0-4753-B913-D3C29C2552A1}"/>
              </a:ext>
            </a:extLst>
          </p:cNvPr>
          <p:cNvSpPr txBox="1">
            <a:spLocks/>
          </p:cNvSpPr>
          <p:nvPr/>
        </p:nvSpPr>
        <p:spPr>
          <a:xfrm rot="-498617">
            <a:off x="1090166" y="3649254"/>
            <a:ext cx="1079333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Amatic SC"/>
              <a:buNone/>
              <a:defRPr sz="4500" b="0" i="0" u="none" strike="noStrike" cap="none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 b="1" i="0" u="none" strike="noStrike" cap="none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 b="1" i="0" u="none" strike="noStrike" cap="none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 b="1" i="0" u="none" strike="noStrike" cap="none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 b="1" i="0" u="none" strike="noStrike" cap="none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 b="1" i="0" u="none" strike="noStrike" cap="none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 b="1" i="0" u="none" strike="noStrike" cap="none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 b="1" i="0" u="none" strike="noStrike" cap="none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 b="1" i="0" u="none" strike="noStrike" cap="none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 dirty="0"/>
              <a:t>Or </a:t>
            </a:r>
          </a:p>
        </p:txBody>
      </p:sp>
    </p:spTree>
    <p:extLst>
      <p:ext uri="{BB962C8B-B14F-4D97-AF65-F5344CB8AC3E}">
        <p14:creationId xmlns:p14="http://schemas.microsoft.com/office/powerpoint/2010/main" val="2983195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5"/>
          <p:cNvSpPr txBox="1">
            <a:spLocks noGrp="1"/>
          </p:cNvSpPr>
          <p:nvPr>
            <p:ph type="title"/>
          </p:nvPr>
        </p:nvSpPr>
        <p:spPr>
          <a:xfrm>
            <a:off x="1072744" y="387420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Another example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760266-8967-486D-BEA8-35070DA9972E}"/>
              </a:ext>
            </a:extLst>
          </p:cNvPr>
          <p:cNvGrpSpPr/>
          <p:nvPr/>
        </p:nvGrpSpPr>
        <p:grpSpPr>
          <a:xfrm>
            <a:off x="937678" y="1178103"/>
            <a:ext cx="598311" cy="1209963"/>
            <a:chOff x="925689" y="1165720"/>
            <a:chExt cx="598311" cy="1209963"/>
          </a:xfrm>
        </p:grpSpPr>
        <p:sp>
          <p:nvSpPr>
            <p:cNvPr id="53" name="Google Shape;739;p35">
              <a:extLst>
                <a:ext uri="{FF2B5EF4-FFF2-40B4-BE49-F238E27FC236}">
                  <a16:creationId xmlns:a16="http://schemas.microsoft.com/office/drawing/2014/main" id="{5D17D47A-54A1-403F-B25E-99E978D9A9C3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3</a:t>
              </a:r>
            </a:p>
          </p:txBody>
        </p:sp>
        <p:sp>
          <p:nvSpPr>
            <p:cNvPr id="54" name="Google Shape;739;p35">
              <a:extLst>
                <a:ext uri="{FF2B5EF4-FFF2-40B4-BE49-F238E27FC236}">
                  <a16:creationId xmlns:a16="http://schemas.microsoft.com/office/drawing/2014/main" id="{D0E2252E-E895-43A2-BDE2-F84ED76BAC82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5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C5593E-36C2-4897-BFB6-4EF1DC33C4E4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Google Shape;739;p35">
            <a:extLst>
              <a:ext uri="{FF2B5EF4-FFF2-40B4-BE49-F238E27FC236}">
                <a16:creationId xmlns:a16="http://schemas.microsoft.com/office/drawing/2014/main" id="{056B3C84-01A3-488A-9E17-CC6C895AAE3C}"/>
              </a:ext>
            </a:extLst>
          </p:cNvPr>
          <p:cNvSpPr txBox="1">
            <a:spLocks/>
          </p:cNvSpPr>
          <p:nvPr/>
        </p:nvSpPr>
        <p:spPr>
          <a:xfrm>
            <a:off x="2239340" y="1435416"/>
            <a:ext cx="300202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/>
              <a:t>this group </a:t>
            </a:r>
          </a:p>
        </p:txBody>
      </p:sp>
      <p:sp>
        <p:nvSpPr>
          <p:cNvPr id="65" name="Google Shape;739;p35">
            <a:extLst>
              <a:ext uri="{FF2B5EF4-FFF2-40B4-BE49-F238E27FC236}">
                <a16:creationId xmlns:a16="http://schemas.microsoft.com/office/drawing/2014/main" id="{F12619BA-B625-469C-B957-5FA24C10E575}"/>
              </a:ext>
            </a:extLst>
          </p:cNvPr>
          <p:cNvSpPr txBox="1">
            <a:spLocks/>
          </p:cNvSpPr>
          <p:nvPr/>
        </p:nvSpPr>
        <p:spPr>
          <a:xfrm>
            <a:off x="1729084" y="1448569"/>
            <a:ext cx="51025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/>
              <a:t>of</a:t>
            </a:r>
          </a:p>
        </p:txBody>
      </p:sp>
      <p:pic>
        <p:nvPicPr>
          <p:cNvPr id="42" name="Graphic 41" descr="User with solid fill">
            <a:extLst>
              <a:ext uri="{FF2B5EF4-FFF2-40B4-BE49-F238E27FC236}">
                <a16:creationId xmlns:a16="http://schemas.microsoft.com/office/drawing/2014/main" id="{E60AC8DC-BBB9-44FC-8CA8-8863E65D9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3902" y="1346494"/>
            <a:ext cx="1082666" cy="1082666"/>
          </a:xfrm>
          <a:prstGeom prst="rect">
            <a:avLst/>
          </a:prstGeom>
        </p:spPr>
      </p:pic>
      <p:pic>
        <p:nvPicPr>
          <p:cNvPr id="43" name="Graphic 42" descr="User with solid fill">
            <a:extLst>
              <a:ext uri="{FF2B5EF4-FFF2-40B4-BE49-F238E27FC236}">
                <a16:creationId xmlns:a16="http://schemas.microsoft.com/office/drawing/2014/main" id="{D065893C-D1F6-436F-A723-C521F0810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4989" y="1346494"/>
            <a:ext cx="1082666" cy="1082666"/>
          </a:xfrm>
          <a:prstGeom prst="rect">
            <a:avLst/>
          </a:prstGeom>
        </p:spPr>
      </p:pic>
      <p:pic>
        <p:nvPicPr>
          <p:cNvPr id="44" name="Graphic 43" descr="User with solid fill">
            <a:extLst>
              <a:ext uri="{FF2B5EF4-FFF2-40B4-BE49-F238E27FC236}">
                <a16:creationId xmlns:a16="http://schemas.microsoft.com/office/drawing/2014/main" id="{6C7E731D-AF9F-4DD3-9F50-025490718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7809" y="3484421"/>
            <a:ext cx="1082666" cy="1082666"/>
          </a:xfrm>
          <a:prstGeom prst="rect">
            <a:avLst/>
          </a:prstGeom>
        </p:spPr>
      </p:pic>
      <p:pic>
        <p:nvPicPr>
          <p:cNvPr id="45" name="Graphic 44" descr="User with solid fill">
            <a:extLst>
              <a:ext uri="{FF2B5EF4-FFF2-40B4-BE49-F238E27FC236}">
                <a16:creationId xmlns:a16="http://schemas.microsoft.com/office/drawing/2014/main" id="{987D090E-8A0B-4421-8B77-48667433E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59142" y="2601318"/>
            <a:ext cx="1082666" cy="1082666"/>
          </a:xfrm>
          <a:prstGeom prst="rect">
            <a:avLst/>
          </a:prstGeom>
        </p:spPr>
      </p:pic>
      <p:pic>
        <p:nvPicPr>
          <p:cNvPr id="46" name="Graphic 45" descr="User with solid fill">
            <a:extLst>
              <a:ext uri="{FF2B5EF4-FFF2-40B4-BE49-F238E27FC236}">
                <a16:creationId xmlns:a16="http://schemas.microsoft.com/office/drawing/2014/main" id="{BC5CE883-F0C5-4A80-8F4A-80AAD4FBD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0624" y="2571750"/>
            <a:ext cx="1082666" cy="1082666"/>
          </a:xfrm>
          <a:prstGeom prst="rect">
            <a:avLst/>
          </a:prstGeom>
        </p:spPr>
      </p:pic>
      <p:pic>
        <p:nvPicPr>
          <p:cNvPr id="47" name="Graphic 46" descr="User with solid fill">
            <a:extLst>
              <a:ext uri="{FF2B5EF4-FFF2-40B4-BE49-F238E27FC236}">
                <a16:creationId xmlns:a16="http://schemas.microsoft.com/office/drawing/2014/main" id="{C2F68104-DD46-4964-B2BE-D3AD3EBC7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72700" y="396645"/>
            <a:ext cx="1082666" cy="1082666"/>
          </a:xfrm>
          <a:prstGeom prst="rect">
            <a:avLst/>
          </a:prstGeom>
        </p:spPr>
      </p:pic>
      <p:pic>
        <p:nvPicPr>
          <p:cNvPr id="48" name="Graphic 47" descr="User with solid fill">
            <a:extLst>
              <a:ext uri="{FF2B5EF4-FFF2-40B4-BE49-F238E27FC236}">
                <a16:creationId xmlns:a16="http://schemas.microsoft.com/office/drawing/2014/main" id="{872A1BEB-6554-459D-8879-0A66014E7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0475" y="3454853"/>
            <a:ext cx="1082666" cy="1082666"/>
          </a:xfrm>
          <a:prstGeom prst="rect">
            <a:avLst/>
          </a:prstGeom>
        </p:spPr>
      </p:pic>
      <p:pic>
        <p:nvPicPr>
          <p:cNvPr id="49" name="Graphic 48" descr="User with solid fill">
            <a:extLst>
              <a:ext uri="{FF2B5EF4-FFF2-40B4-BE49-F238E27FC236}">
                <a16:creationId xmlns:a16="http://schemas.microsoft.com/office/drawing/2014/main" id="{4B2D05E6-1118-4D2A-8F3E-CE5F96727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0477" y="3422277"/>
            <a:ext cx="1082666" cy="1082666"/>
          </a:xfrm>
          <a:prstGeom prst="rect">
            <a:avLst/>
          </a:prstGeom>
        </p:spPr>
      </p:pic>
      <p:pic>
        <p:nvPicPr>
          <p:cNvPr id="50" name="Graphic 49" descr="User with solid fill">
            <a:extLst>
              <a:ext uri="{FF2B5EF4-FFF2-40B4-BE49-F238E27FC236}">
                <a16:creationId xmlns:a16="http://schemas.microsoft.com/office/drawing/2014/main" id="{A688A646-2B13-458E-BE42-4D95F73C0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04186" y="364069"/>
            <a:ext cx="1082666" cy="1082666"/>
          </a:xfrm>
          <a:prstGeom prst="rect">
            <a:avLst/>
          </a:prstGeom>
        </p:spPr>
      </p:pic>
      <p:pic>
        <p:nvPicPr>
          <p:cNvPr id="51" name="Graphic 50" descr="User with solid fill">
            <a:extLst>
              <a:ext uri="{FF2B5EF4-FFF2-40B4-BE49-F238E27FC236}">
                <a16:creationId xmlns:a16="http://schemas.microsoft.com/office/drawing/2014/main" id="{FC16F926-0190-4AAE-A6BD-2330DAF76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7809" y="1346494"/>
            <a:ext cx="1082666" cy="1082666"/>
          </a:xfrm>
          <a:prstGeom prst="rect">
            <a:avLst/>
          </a:prstGeom>
        </p:spPr>
      </p:pic>
      <p:sp>
        <p:nvSpPr>
          <p:cNvPr id="52" name="Google Shape;739;p35">
            <a:extLst>
              <a:ext uri="{FF2B5EF4-FFF2-40B4-BE49-F238E27FC236}">
                <a16:creationId xmlns:a16="http://schemas.microsoft.com/office/drawing/2014/main" id="{BB406970-921B-4F7F-B79D-3DF9645E69BE}"/>
              </a:ext>
            </a:extLst>
          </p:cNvPr>
          <p:cNvSpPr txBox="1">
            <a:spLocks/>
          </p:cNvSpPr>
          <p:nvPr/>
        </p:nvSpPr>
        <p:spPr>
          <a:xfrm>
            <a:off x="1627432" y="2483412"/>
            <a:ext cx="2587224" cy="72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3600" dirty="0"/>
              <a:t>6 persons</a:t>
            </a:r>
          </a:p>
        </p:txBody>
      </p:sp>
    </p:spTree>
    <p:extLst>
      <p:ext uri="{BB962C8B-B14F-4D97-AF65-F5344CB8AC3E}">
        <p14:creationId xmlns:p14="http://schemas.microsoft.com/office/powerpoint/2010/main" val="99741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5"/>
          <p:cNvSpPr txBox="1">
            <a:spLocks noGrp="1"/>
          </p:cNvSpPr>
          <p:nvPr>
            <p:ph type="title"/>
          </p:nvPr>
        </p:nvSpPr>
        <p:spPr>
          <a:xfrm>
            <a:off x="1072744" y="387420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Another example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760266-8967-486D-BEA8-35070DA9972E}"/>
              </a:ext>
            </a:extLst>
          </p:cNvPr>
          <p:cNvGrpSpPr/>
          <p:nvPr/>
        </p:nvGrpSpPr>
        <p:grpSpPr>
          <a:xfrm>
            <a:off x="937678" y="1178103"/>
            <a:ext cx="598311" cy="1209963"/>
            <a:chOff x="925689" y="1165720"/>
            <a:chExt cx="598311" cy="1209963"/>
          </a:xfrm>
        </p:grpSpPr>
        <p:sp>
          <p:nvSpPr>
            <p:cNvPr id="53" name="Google Shape;739;p35">
              <a:extLst>
                <a:ext uri="{FF2B5EF4-FFF2-40B4-BE49-F238E27FC236}">
                  <a16:creationId xmlns:a16="http://schemas.microsoft.com/office/drawing/2014/main" id="{5D17D47A-54A1-403F-B25E-99E978D9A9C3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3</a:t>
              </a:r>
            </a:p>
          </p:txBody>
        </p:sp>
        <p:sp>
          <p:nvSpPr>
            <p:cNvPr id="54" name="Google Shape;739;p35">
              <a:extLst>
                <a:ext uri="{FF2B5EF4-FFF2-40B4-BE49-F238E27FC236}">
                  <a16:creationId xmlns:a16="http://schemas.microsoft.com/office/drawing/2014/main" id="{D0E2252E-E895-43A2-BDE2-F84ED76BAC82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5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C5593E-36C2-4897-BFB6-4EF1DC33C4E4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Google Shape;739;p35">
            <a:extLst>
              <a:ext uri="{FF2B5EF4-FFF2-40B4-BE49-F238E27FC236}">
                <a16:creationId xmlns:a16="http://schemas.microsoft.com/office/drawing/2014/main" id="{056B3C84-01A3-488A-9E17-CC6C895AAE3C}"/>
              </a:ext>
            </a:extLst>
          </p:cNvPr>
          <p:cNvSpPr txBox="1">
            <a:spLocks/>
          </p:cNvSpPr>
          <p:nvPr/>
        </p:nvSpPr>
        <p:spPr>
          <a:xfrm>
            <a:off x="2239340" y="1435416"/>
            <a:ext cx="300202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/>
              <a:t>this group </a:t>
            </a:r>
          </a:p>
        </p:txBody>
      </p:sp>
      <p:sp>
        <p:nvSpPr>
          <p:cNvPr id="65" name="Google Shape;739;p35">
            <a:extLst>
              <a:ext uri="{FF2B5EF4-FFF2-40B4-BE49-F238E27FC236}">
                <a16:creationId xmlns:a16="http://schemas.microsoft.com/office/drawing/2014/main" id="{F12619BA-B625-469C-B957-5FA24C10E575}"/>
              </a:ext>
            </a:extLst>
          </p:cNvPr>
          <p:cNvSpPr txBox="1">
            <a:spLocks/>
          </p:cNvSpPr>
          <p:nvPr/>
        </p:nvSpPr>
        <p:spPr>
          <a:xfrm>
            <a:off x="1729084" y="1448569"/>
            <a:ext cx="51025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/>
              <a:t>of</a:t>
            </a:r>
          </a:p>
        </p:txBody>
      </p:sp>
      <p:pic>
        <p:nvPicPr>
          <p:cNvPr id="42" name="Graphic 41" descr="User with solid fill">
            <a:extLst>
              <a:ext uri="{FF2B5EF4-FFF2-40B4-BE49-F238E27FC236}">
                <a16:creationId xmlns:a16="http://schemas.microsoft.com/office/drawing/2014/main" id="{E60AC8DC-BBB9-44FC-8CA8-8863E65D9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3902" y="1346494"/>
            <a:ext cx="1082666" cy="1082666"/>
          </a:xfrm>
          <a:prstGeom prst="rect">
            <a:avLst/>
          </a:prstGeom>
        </p:spPr>
      </p:pic>
      <p:pic>
        <p:nvPicPr>
          <p:cNvPr id="43" name="Graphic 42" descr="User with solid fill">
            <a:extLst>
              <a:ext uri="{FF2B5EF4-FFF2-40B4-BE49-F238E27FC236}">
                <a16:creationId xmlns:a16="http://schemas.microsoft.com/office/drawing/2014/main" id="{D065893C-D1F6-436F-A723-C521F0810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4989" y="1346494"/>
            <a:ext cx="1082666" cy="1082666"/>
          </a:xfrm>
          <a:prstGeom prst="rect">
            <a:avLst/>
          </a:prstGeom>
        </p:spPr>
      </p:pic>
      <p:pic>
        <p:nvPicPr>
          <p:cNvPr id="44" name="Graphic 43" descr="User with solid fill">
            <a:extLst>
              <a:ext uri="{FF2B5EF4-FFF2-40B4-BE49-F238E27FC236}">
                <a16:creationId xmlns:a16="http://schemas.microsoft.com/office/drawing/2014/main" id="{6C7E731D-AF9F-4DD3-9F50-025490718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7809" y="3484421"/>
            <a:ext cx="1082666" cy="1082666"/>
          </a:xfrm>
          <a:prstGeom prst="rect">
            <a:avLst/>
          </a:prstGeom>
        </p:spPr>
      </p:pic>
      <p:pic>
        <p:nvPicPr>
          <p:cNvPr id="45" name="Graphic 44" descr="User with solid fill">
            <a:extLst>
              <a:ext uri="{FF2B5EF4-FFF2-40B4-BE49-F238E27FC236}">
                <a16:creationId xmlns:a16="http://schemas.microsoft.com/office/drawing/2014/main" id="{987D090E-8A0B-4421-8B77-48667433E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59142" y="2601318"/>
            <a:ext cx="1082666" cy="1082666"/>
          </a:xfrm>
          <a:prstGeom prst="rect">
            <a:avLst/>
          </a:prstGeom>
        </p:spPr>
      </p:pic>
      <p:pic>
        <p:nvPicPr>
          <p:cNvPr id="46" name="Graphic 45" descr="User with solid fill">
            <a:extLst>
              <a:ext uri="{FF2B5EF4-FFF2-40B4-BE49-F238E27FC236}">
                <a16:creationId xmlns:a16="http://schemas.microsoft.com/office/drawing/2014/main" id="{BC5CE883-F0C5-4A80-8F4A-80AAD4FBD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0624" y="2571750"/>
            <a:ext cx="1082666" cy="1082666"/>
          </a:xfrm>
          <a:prstGeom prst="rect">
            <a:avLst/>
          </a:prstGeom>
        </p:spPr>
      </p:pic>
      <p:pic>
        <p:nvPicPr>
          <p:cNvPr id="47" name="Graphic 46" descr="User with solid fill">
            <a:extLst>
              <a:ext uri="{FF2B5EF4-FFF2-40B4-BE49-F238E27FC236}">
                <a16:creationId xmlns:a16="http://schemas.microsoft.com/office/drawing/2014/main" id="{C2F68104-DD46-4964-B2BE-D3AD3EBC7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72700" y="396645"/>
            <a:ext cx="1082666" cy="1082666"/>
          </a:xfrm>
          <a:prstGeom prst="rect">
            <a:avLst/>
          </a:prstGeom>
        </p:spPr>
      </p:pic>
      <p:pic>
        <p:nvPicPr>
          <p:cNvPr id="48" name="Graphic 47" descr="User with solid fill">
            <a:extLst>
              <a:ext uri="{FF2B5EF4-FFF2-40B4-BE49-F238E27FC236}">
                <a16:creationId xmlns:a16="http://schemas.microsoft.com/office/drawing/2014/main" id="{872A1BEB-6554-459D-8879-0A66014E7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0475" y="3454853"/>
            <a:ext cx="1082666" cy="1082666"/>
          </a:xfrm>
          <a:prstGeom prst="rect">
            <a:avLst/>
          </a:prstGeom>
        </p:spPr>
      </p:pic>
      <p:pic>
        <p:nvPicPr>
          <p:cNvPr id="49" name="Graphic 48" descr="User with solid fill">
            <a:extLst>
              <a:ext uri="{FF2B5EF4-FFF2-40B4-BE49-F238E27FC236}">
                <a16:creationId xmlns:a16="http://schemas.microsoft.com/office/drawing/2014/main" id="{4B2D05E6-1118-4D2A-8F3E-CE5F96727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0477" y="3422277"/>
            <a:ext cx="1082666" cy="1082666"/>
          </a:xfrm>
          <a:prstGeom prst="rect">
            <a:avLst/>
          </a:prstGeom>
        </p:spPr>
      </p:pic>
      <p:pic>
        <p:nvPicPr>
          <p:cNvPr id="50" name="Graphic 49" descr="User with solid fill">
            <a:extLst>
              <a:ext uri="{FF2B5EF4-FFF2-40B4-BE49-F238E27FC236}">
                <a16:creationId xmlns:a16="http://schemas.microsoft.com/office/drawing/2014/main" id="{A688A646-2B13-458E-BE42-4D95F73C0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04186" y="364069"/>
            <a:ext cx="1082666" cy="1082666"/>
          </a:xfrm>
          <a:prstGeom prst="rect">
            <a:avLst/>
          </a:prstGeom>
        </p:spPr>
      </p:pic>
      <p:pic>
        <p:nvPicPr>
          <p:cNvPr id="51" name="Graphic 50" descr="User with solid fill">
            <a:extLst>
              <a:ext uri="{FF2B5EF4-FFF2-40B4-BE49-F238E27FC236}">
                <a16:creationId xmlns:a16="http://schemas.microsoft.com/office/drawing/2014/main" id="{FC16F926-0190-4AAE-A6BD-2330DAF76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7809" y="1346494"/>
            <a:ext cx="1082666" cy="108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49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5"/>
          <p:cNvSpPr txBox="1">
            <a:spLocks noGrp="1"/>
          </p:cNvSpPr>
          <p:nvPr>
            <p:ph type="title"/>
          </p:nvPr>
        </p:nvSpPr>
        <p:spPr>
          <a:xfrm>
            <a:off x="1072744" y="387420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Another example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760266-8967-486D-BEA8-35070DA9972E}"/>
              </a:ext>
            </a:extLst>
          </p:cNvPr>
          <p:cNvGrpSpPr/>
          <p:nvPr/>
        </p:nvGrpSpPr>
        <p:grpSpPr>
          <a:xfrm>
            <a:off x="937678" y="1178103"/>
            <a:ext cx="598311" cy="1209963"/>
            <a:chOff x="925689" y="1165720"/>
            <a:chExt cx="598311" cy="1209963"/>
          </a:xfrm>
        </p:grpSpPr>
        <p:sp>
          <p:nvSpPr>
            <p:cNvPr id="53" name="Google Shape;739;p35">
              <a:extLst>
                <a:ext uri="{FF2B5EF4-FFF2-40B4-BE49-F238E27FC236}">
                  <a16:creationId xmlns:a16="http://schemas.microsoft.com/office/drawing/2014/main" id="{5D17D47A-54A1-403F-B25E-99E978D9A9C3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3</a:t>
              </a:r>
            </a:p>
          </p:txBody>
        </p:sp>
        <p:sp>
          <p:nvSpPr>
            <p:cNvPr id="54" name="Google Shape;739;p35">
              <a:extLst>
                <a:ext uri="{FF2B5EF4-FFF2-40B4-BE49-F238E27FC236}">
                  <a16:creationId xmlns:a16="http://schemas.microsoft.com/office/drawing/2014/main" id="{D0E2252E-E895-43A2-BDE2-F84ED76BAC82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5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C5593E-36C2-4897-BFB6-4EF1DC33C4E4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Google Shape;739;p35">
            <a:extLst>
              <a:ext uri="{FF2B5EF4-FFF2-40B4-BE49-F238E27FC236}">
                <a16:creationId xmlns:a16="http://schemas.microsoft.com/office/drawing/2014/main" id="{056B3C84-01A3-488A-9E17-CC6C895AAE3C}"/>
              </a:ext>
            </a:extLst>
          </p:cNvPr>
          <p:cNvSpPr txBox="1">
            <a:spLocks/>
          </p:cNvSpPr>
          <p:nvPr/>
        </p:nvSpPr>
        <p:spPr>
          <a:xfrm>
            <a:off x="2239340" y="1435416"/>
            <a:ext cx="300202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/>
              <a:t>this group </a:t>
            </a:r>
          </a:p>
        </p:txBody>
      </p:sp>
      <p:sp>
        <p:nvSpPr>
          <p:cNvPr id="65" name="Google Shape;739;p35">
            <a:extLst>
              <a:ext uri="{FF2B5EF4-FFF2-40B4-BE49-F238E27FC236}">
                <a16:creationId xmlns:a16="http://schemas.microsoft.com/office/drawing/2014/main" id="{F12619BA-B625-469C-B957-5FA24C10E575}"/>
              </a:ext>
            </a:extLst>
          </p:cNvPr>
          <p:cNvSpPr txBox="1">
            <a:spLocks/>
          </p:cNvSpPr>
          <p:nvPr/>
        </p:nvSpPr>
        <p:spPr>
          <a:xfrm>
            <a:off x="1729084" y="1448569"/>
            <a:ext cx="51025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/>
              <a:t>of</a:t>
            </a:r>
          </a:p>
        </p:txBody>
      </p:sp>
      <p:pic>
        <p:nvPicPr>
          <p:cNvPr id="42" name="Graphic 41" descr="User with solid fill">
            <a:extLst>
              <a:ext uri="{FF2B5EF4-FFF2-40B4-BE49-F238E27FC236}">
                <a16:creationId xmlns:a16="http://schemas.microsoft.com/office/drawing/2014/main" id="{E60AC8DC-BBB9-44FC-8CA8-8863E65D9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14884" y="2097490"/>
            <a:ext cx="1082666" cy="1082666"/>
          </a:xfrm>
          <a:prstGeom prst="rect">
            <a:avLst/>
          </a:prstGeom>
        </p:spPr>
      </p:pic>
      <p:pic>
        <p:nvPicPr>
          <p:cNvPr id="43" name="Graphic 42" descr="User with solid fill">
            <a:extLst>
              <a:ext uri="{FF2B5EF4-FFF2-40B4-BE49-F238E27FC236}">
                <a16:creationId xmlns:a16="http://schemas.microsoft.com/office/drawing/2014/main" id="{D065893C-D1F6-436F-A723-C521F0810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0496" y="2082452"/>
            <a:ext cx="1082666" cy="1082666"/>
          </a:xfrm>
          <a:prstGeom prst="rect">
            <a:avLst/>
          </a:prstGeom>
        </p:spPr>
      </p:pic>
      <p:pic>
        <p:nvPicPr>
          <p:cNvPr id="44" name="Graphic 43" descr="User with solid fill">
            <a:extLst>
              <a:ext uri="{FF2B5EF4-FFF2-40B4-BE49-F238E27FC236}">
                <a16:creationId xmlns:a16="http://schemas.microsoft.com/office/drawing/2014/main" id="{6C7E731D-AF9F-4DD3-9F50-025490718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63196" y="3245359"/>
            <a:ext cx="1082666" cy="1082666"/>
          </a:xfrm>
          <a:prstGeom prst="rect">
            <a:avLst/>
          </a:prstGeom>
        </p:spPr>
      </p:pic>
      <p:pic>
        <p:nvPicPr>
          <p:cNvPr id="45" name="Graphic 44" descr="User with solid fill">
            <a:extLst>
              <a:ext uri="{FF2B5EF4-FFF2-40B4-BE49-F238E27FC236}">
                <a16:creationId xmlns:a16="http://schemas.microsoft.com/office/drawing/2014/main" id="{987D090E-8A0B-4421-8B77-48667433E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4648" y="3245359"/>
            <a:ext cx="1082666" cy="1082666"/>
          </a:xfrm>
          <a:prstGeom prst="rect">
            <a:avLst/>
          </a:prstGeom>
        </p:spPr>
      </p:pic>
      <p:pic>
        <p:nvPicPr>
          <p:cNvPr id="46" name="Graphic 45" descr="User with solid fill">
            <a:extLst>
              <a:ext uri="{FF2B5EF4-FFF2-40B4-BE49-F238E27FC236}">
                <a16:creationId xmlns:a16="http://schemas.microsoft.com/office/drawing/2014/main" id="{BC5CE883-F0C5-4A80-8F4A-80AAD4FBD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283" y="2057083"/>
            <a:ext cx="1082666" cy="1082666"/>
          </a:xfrm>
          <a:prstGeom prst="rect">
            <a:avLst/>
          </a:prstGeom>
        </p:spPr>
      </p:pic>
      <p:pic>
        <p:nvPicPr>
          <p:cNvPr id="47" name="Graphic 46" descr="User with solid fill">
            <a:extLst>
              <a:ext uri="{FF2B5EF4-FFF2-40B4-BE49-F238E27FC236}">
                <a16:creationId xmlns:a16="http://schemas.microsoft.com/office/drawing/2014/main" id="{C2F68104-DD46-4964-B2BE-D3AD3EBC7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3071" y="2082452"/>
            <a:ext cx="1082666" cy="1082666"/>
          </a:xfrm>
          <a:prstGeom prst="rect">
            <a:avLst/>
          </a:prstGeom>
        </p:spPr>
      </p:pic>
      <p:pic>
        <p:nvPicPr>
          <p:cNvPr id="48" name="Graphic 47" descr="User with solid fill">
            <a:extLst>
              <a:ext uri="{FF2B5EF4-FFF2-40B4-BE49-F238E27FC236}">
                <a16:creationId xmlns:a16="http://schemas.microsoft.com/office/drawing/2014/main" id="{872A1BEB-6554-459D-8879-0A66014E7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7957" y="3245359"/>
            <a:ext cx="1082666" cy="1082666"/>
          </a:xfrm>
          <a:prstGeom prst="rect">
            <a:avLst/>
          </a:prstGeom>
        </p:spPr>
      </p:pic>
      <p:pic>
        <p:nvPicPr>
          <p:cNvPr id="49" name="Graphic 48" descr="User with solid fill">
            <a:extLst>
              <a:ext uri="{FF2B5EF4-FFF2-40B4-BE49-F238E27FC236}">
                <a16:creationId xmlns:a16="http://schemas.microsoft.com/office/drawing/2014/main" id="{4B2D05E6-1118-4D2A-8F3E-CE5F96727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9806" y="3230321"/>
            <a:ext cx="1082666" cy="1082666"/>
          </a:xfrm>
          <a:prstGeom prst="rect">
            <a:avLst/>
          </a:prstGeom>
        </p:spPr>
      </p:pic>
      <p:pic>
        <p:nvPicPr>
          <p:cNvPr id="50" name="Graphic 49" descr="User with solid fill">
            <a:extLst>
              <a:ext uri="{FF2B5EF4-FFF2-40B4-BE49-F238E27FC236}">
                <a16:creationId xmlns:a16="http://schemas.microsoft.com/office/drawing/2014/main" id="{A688A646-2B13-458E-BE42-4D95F73C0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15263" y="2082452"/>
            <a:ext cx="1082666" cy="1082666"/>
          </a:xfrm>
          <a:prstGeom prst="rect">
            <a:avLst/>
          </a:prstGeom>
        </p:spPr>
      </p:pic>
      <p:pic>
        <p:nvPicPr>
          <p:cNvPr id="51" name="Graphic 50" descr="User with solid fill">
            <a:extLst>
              <a:ext uri="{FF2B5EF4-FFF2-40B4-BE49-F238E27FC236}">
                <a16:creationId xmlns:a16="http://schemas.microsoft.com/office/drawing/2014/main" id="{FC16F926-0190-4AAE-A6BD-2330DAF76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10260" y="2057083"/>
            <a:ext cx="1082666" cy="1082666"/>
          </a:xfrm>
          <a:prstGeom prst="rect">
            <a:avLst/>
          </a:prstGeom>
        </p:spPr>
      </p:pic>
      <p:grpSp>
        <p:nvGrpSpPr>
          <p:cNvPr id="19" name="Google Shape;736;p35">
            <a:extLst>
              <a:ext uri="{FF2B5EF4-FFF2-40B4-BE49-F238E27FC236}">
                <a16:creationId xmlns:a16="http://schemas.microsoft.com/office/drawing/2014/main" id="{05B11E64-3474-4A4A-BDF0-D43827CAAFC3}"/>
              </a:ext>
            </a:extLst>
          </p:cNvPr>
          <p:cNvGrpSpPr/>
          <p:nvPr/>
        </p:nvGrpSpPr>
        <p:grpSpPr>
          <a:xfrm rot="-3913">
            <a:off x="6095445" y="94005"/>
            <a:ext cx="1429628" cy="1442938"/>
            <a:chOff x="1626000" y="605300"/>
            <a:chExt cx="4068375" cy="4132125"/>
          </a:xfrm>
        </p:grpSpPr>
        <p:sp>
          <p:nvSpPr>
            <p:cNvPr id="21" name="Google Shape;737;p35">
              <a:extLst>
                <a:ext uri="{FF2B5EF4-FFF2-40B4-BE49-F238E27FC236}">
                  <a16:creationId xmlns:a16="http://schemas.microsoft.com/office/drawing/2014/main" id="{7D390095-9051-4A2D-AD59-19929F44FE2C}"/>
                </a:ext>
              </a:extLst>
            </p:cNvPr>
            <p:cNvSpPr/>
            <p:nvPr/>
          </p:nvSpPr>
          <p:spPr>
            <a:xfrm>
              <a:off x="1626000" y="605300"/>
              <a:ext cx="4068375" cy="4132125"/>
            </a:xfrm>
            <a:custGeom>
              <a:avLst/>
              <a:gdLst/>
              <a:ahLst/>
              <a:cxnLst/>
              <a:rect l="l" t="t" r="r" b="b"/>
              <a:pathLst>
                <a:path w="162735" h="165285" extrusionOk="0">
                  <a:moveTo>
                    <a:pt x="145650" y="0"/>
                  </a:moveTo>
                  <a:lnTo>
                    <a:pt x="0" y="19635"/>
                  </a:lnTo>
                  <a:lnTo>
                    <a:pt x="19583" y="165284"/>
                  </a:lnTo>
                  <a:lnTo>
                    <a:pt x="136368" y="149526"/>
                  </a:lnTo>
                  <a:lnTo>
                    <a:pt x="162734" y="126985"/>
                  </a:lnTo>
                  <a:lnTo>
                    <a:pt x="1456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666666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38;p35">
              <a:extLst>
                <a:ext uri="{FF2B5EF4-FFF2-40B4-BE49-F238E27FC236}">
                  <a16:creationId xmlns:a16="http://schemas.microsoft.com/office/drawing/2014/main" id="{AD63397C-B70C-4CBA-96AB-77945803B905}"/>
                </a:ext>
              </a:extLst>
            </p:cNvPr>
            <p:cNvSpPr/>
            <p:nvPr/>
          </p:nvSpPr>
          <p:spPr>
            <a:xfrm>
              <a:off x="5036475" y="3767150"/>
              <a:ext cx="657900" cy="576300"/>
            </a:xfrm>
            <a:custGeom>
              <a:avLst/>
              <a:gdLst/>
              <a:ahLst/>
              <a:cxnLst/>
              <a:rect l="l" t="t" r="r" b="b"/>
              <a:pathLst>
                <a:path w="26316" h="23052" extrusionOk="0">
                  <a:moveTo>
                    <a:pt x="16626" y="10965"/>
                  </a:moveTo>
                  <a:cubicBezTo>
                    <a:pt x="24377" y="3010"/>
                    <a:pt x="26315" y="511"/>
                    <a:pt x="26315" y="511"/>
                  </a:cubicBezTo>
                  <a:cubicBezTo>
                    <a:pt x="26315" y="511"/>
                    <a:pt x="20756" y="3469"/>
                    <a:pt x="10812" y="1"/>
                  </a:cubicBezTo>
                  <a:cubicBezTo>
                    <a:pt x="10812" y="1"/>
                    <a:pt x="8823" y="16728"/>
                    <a:pt x="0" y="23052"/>
                  </a:cubicBezTo>
                  <a:cubicBezTo>
                    <a:pt x="6120" y="19941"/>
                    <a:pt x="11730" y="15861"/>
                    <a:pt x="16626" y="10965"/>
                  </a:cubicBezTo>
                  <a:close/>
                </a:path>
              </a:pathLst>
            </a:custGeom>
            <a:solidFill>
              <a:srgbClr val="DABD71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752;p35">
            <a:extLst>
              <a:ext uri="{FF2B5EF4-FFF2-40B4-BE49-F238E27FC236}">
                <a16:creationId xmlns:a16="http://schemas.microsoft.com/office/drawing/2014/main" id="{2AEE7607-7260-4F0A-A3A7-CC82E8B50A11}"/>
              </a:ext>
            </a:extLst>
          </p:cNvPr>
          <p:cNvSpPr txBox="1">
            <a:spLocks/>
          </p:cNvSpPr>
          <p:nvPr/>
        </p:nvSpPr>
        <p:spPr>
          <a:xfrm rot="-498617">
            <a:off x="6270528" y="504890"/>
            <a:ext cx="1079333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Amatic SC"/>
              <a:buNone/>
              <a:defRPr sz="4500" b="0" i="0" u="none" strike="noStrike" cap="none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 b="1" i="0" u="none" strike="noStrike" cap="none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 b="1" i="0" u="none" strike="noStrike" cap="none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 b="1" i="0" u="none" strike="noStrike" cap="none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 b="1" i="0" u="none" strike="noStrike" cap="none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 b="1" i="0" u="none" strike="noStrike" cap="none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 b="1" i="0" u="none" strike="noStrike" cap="none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 b="1" i="0" u="none" strike="noStrike" cap="none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 b="1" i="0" u="none" strike="noStrike" cap="none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 dirty="0"/>
              <a:t>Or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CA6CD4-D61A-4702-B729-43B273ED56A2}"/>
              </a:ext>
            </a:extLst>
          </p:cNvPr>
          <p:cNvSpPr/>
          <p:nvPr/>
        </p:nvSpPr>
        <p:spPr>
          <a:xfrm>
            <a:off x="2262307" y="2032824"/>
            <a:ext cx="6337754" cy="1130324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739;p35">
            <a:extLst>
              <a:ext uri="{FF2B5EF4-FFF2-40B4-BE49-F238E27FC236}">
                <a16:creationId xmlns:a16="http://schemas.microsoft.com/office/drawing/2014/main" id="{9307D5C1-91A2-428C-ACD8-C7D1A415E7AF}"/>
              </a:ext>
            </a:extLst>
          </p:cNvPr>
          <p:cNvSpPr txBox="1">
            <a:spLocks/>
          </p:cNvSpPr>
          <p:nvPr/>
        </p:nvSpPr>
        <p:spPr>
          <a:xfrm>
            <a:off x="690600" y="3326844"/>
            <a:ext cx="2587224" cy="72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3600" dirty="0"/>
              <a:t>6 persons</a:t>
            </a:r>
          </a:p>
        </p:txBody>
      </p:sp>
    </p:spTree>
    <p:extLst>
      <p:ext uri="{BB962C8B-B14F-4D97-AF65-F5344CB8AC3E}">
        <p14:creationId xmlns:p14="http://schemas.microsoft.com/office/powerpoint/2010/main" val="3653122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5"/>
          <p:cNvSpPr txBox="1">
            <a:spLocks noGrp="1"/>
          </p:cNvSpPr>
          <p:nvPr>
            <p:ph type="title"/>
          </p:nvPr>
        </p:nvSpPr>
        <p:spPr>
          <a:xfrm>
            <a:off x="1072744" y="387420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Fraction of a number </a:t>
            </a:r>
          </a:p>
        </p:txBody>
      </p:sp>
      <p:sp>
        <p:nvSpPr>
          <p:cNvPr id="65" name="Google Shape;739;p35">
            <a:extLst>
              <a:ext uri="{FF2B5EF4-FFF2-40B4-BE49-F238E27FC236}">
                <a16:creationId xmlns:a16="http://schemas.microsoft.com/office/drawing/2014/main" id="{F12619BA-B625-469C-B957-5FA24C10E575}"/>
              </a:ext>
            </a:extLst>
          </p:cNvPr>
          <p:cNvSpPr txBox="1">
            <a:spLocks/>
          </p:cNvSpPr>
          <p:nvPr/>
        </p:nvSpPr>
        <p:spPr>
          <a:xfrm>
            <a:off x="1729084" y="1448569"/>
            <a:ext cx="51025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>
                <a:solidFill>
                  <a:schemeClr val="accent6"/>
                </a:solidFill>
              </a:rPr>
              <a:t>of</a:t>
            </a:r>
          </a:p>
        </p:txBody>
      </p:sp>
      <p:sp>
        <p:nvSpPr>
          <p:cNvPr id="44" name="Google Shape;739;p35">
            <a:extLst>
              <a:ext uri="{FF2B5EF4-FFF2-40B4-BE49-F238E27FC236}">
                <a16:creationId xmlns:a16="http://schemas.microsoft.com/office/drawing/2014/main" id="{EED1CF5C-8EA6-478D-86A6-06787059FA18}"/>
              </a:ext>
            </a:extLst>
          </p:cNvPr>
          <p:cNvSpPr txBox="1">
            <a:spLocks/>
          </p:cNvSpPr>
          <p:nvPr/>
        </p:nvSpPr>
        <p:spPr>
          <a:xfrm>
            <a:off x="2374332" y="1488101"/>
            <a:ext cx="3002026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30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400" dirty="0"/>
              <a:t>the cars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EE31949-39D4-4630-B722-97DE2A612180}"/>
              </a:ext>
            </a:extLst>
          </p:cNvPr>
          <p:cNvGrpSpPr/>
          <p:nvPr/>
        </p:nvGrpSpPr>
        <p:grpSpPr>
          <a:xfrm>
            <a:off x="937678" y="1178103"/>
            <a:ext cx="598311" cy="1209963"/>
            <a:chOff x="925689" y="1165720"/>
            <a:chExt cx="598311" cy="1209963"/>
          </a:xfrm>
        </p:grpSpPr>
        <p:sp>
          <p:nvSpPr>
            <p:cNvPr id="55" name="Google Shape;739;p35">
              <a:extLst>
                <a:ext uri="{FF2B5EF4-FFF2-40B4-BE49-F238E27FC236}">
                  <a16:creationId xmlns:a16="http://schemas.microsoft.com/office/drawing/2014/main" id="{5C79699E-34B4-4CDD-B732-2B362CE67014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2</a:t>
              </a:r>
            </a:p>
          </p:txBody>
        </p:sp>
        <p:sp>
          <p:nvSpPr>
            <p:cNvPr id="56" name="Google Shape;739;p35">
              <a:extLst>
                <a:ext uri="{FF2B5EF4-FFF2-40B4-BE49-F238E27FC236}">
                  <a16:creationId xmlns:a16="http://schemas.microsoft.com/office/drawing/2014/main" id="{496DA537-F65D-4EE9-8391-025904AC5DEC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6CD598A-C6BF-4F04-87A9-A33368672EC9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Graphic 4" descr="Car with solid fill">
            <a:extLst>
              <a:ext uri="{FF2B5EF4-FFF2-40B4-BE49-F238E27FC236}">
                <a16:creationId xmlns:a16="http://schemas.microsoft.com/office/drawing/2014/main" id="{2383C25C-5D40-4AC3-8436-42BEC5EAF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4150" y="914560"/>
            <a:ext cx="914400" cy="914400"/>
          </a:xfrm>
          <a:prstGeom prst="rect">
            <a:avLst/>
          </a:prstGeom>
        </p:spPr>
      </p:pic>
      <p:pic>
        <p:nvPicPr>
          <p:cNvPr id="87" name="Graphic 86" descr="Car with solid fill">
            <a:extLst>
              <a:ext uri="{FF2B5EF4-FFF2-40B4-BE49-F238E27FC236}">
                <a16:creationId xmlns:a16="http://schemas.microsoft.com/office/drawing/2014/main" id="{4D4A5F39-19E7-4113-8F6E-CAADAB497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1636" y="914560"/>
            <a:ext cx="914400" cy="914400"/>
          </a:xfrm>
          <a:prstGeom prst="rect">
            <a:avLst/>
          </a:prstGeom>
        </p:spPr>
      </p:pic>
      <p:pic>
        <p:nvPicPr>
          <p:cNvPr id="88" name="Graphic 87" descr="Car with solid fill">
            <a:extLst>
              <a:ext uri="{FF2B5EF4-FFF2-40B4-BE49-F238E27FC236}">
                <a16:creationId xmlns:a16="http://schemas.microsoft.com/office/drawing/2014/main" id="{EA615833-8BEC-472F-A16A-1B6A7E478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3840" y="914560"/>
            <a:ext cx="914400" cy="914400"/>
          </a:xfrm>
          <a:prstGeom prst="rect">
            <a:avLst/>
          </a:prstGeom>
        </p:spPr>
      </p:pic>
      <p:pic>
        <p:nvPicPr>
          <p:cNvPr id="89" name="Graphic 88" descr="Car with solid fill">
            <a:extLst>
              <a:ext uri="{FF2B5EF4-FFF2-40B4-BE49-F238E27FC236}">
                <a16:creationId xmlns:a16="http://schemas.microsoft.com/office/drawing/2014/main" id="{8E43F154-0E02-459B-B7C9-03F2AC4E8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4150" y="1898900"/>
            <a:ext cx="914400" cy="914400"/>
          </a:xfrm>
          <a:prstGeom prst="rect">
            <a:avLst/>
          </a:prstGeom>
        </p:spPr>
      </p:pic>
      <p:pic>
        <p:nvPicPr>
          <p:cNvPr id="90" name="Graphic 89" descr="Car with solid fill">
            <a:extLst>
              <a:ext uri="{FF2B5EF4-FFF2-40B4-BE49-F238E27FC236}">
                <a16:creationId xmlns:a16="http://schemas.microsoft.com/office/drawing/2014/main" id="{FCD20195-DFE0-4A25-BC98-93CA39D7C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1636" y="1898900"/>
            <a:ext cx="914400" cy="914400"/>
          </a:xfrm>
          <a:prstGeom prst="rect">
            <a:avLst/>
          </a:prstGeom>
        </p:spPr>
      </p:pic>
      <p:pic>
        <p:nvPicPr>
          <p:cNvPr id="91" name="Graphic 90" descr="Car with solid fill">
            <a:extLst>
              <a:ext uri="{FF2B5EF4-FFF2-40B4-BE49-F238E27FC236}">
                <a16:creationId xmlns:a16="http://schemas.microsoft.com/office/drawing/2014/main" id="{10388980-A563-4909-9F9E-2DEAA4BFE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3840" y="1898900"/>
            <a:ext cx="914400" cy="914400"/>
          </a:xfrm>
          <a:prstGeom prst="rect">
            <a:avLst/>
          </a:prstGeom>
        </p:spPr>
      </p:pic>
      <p:pic>
        <p:nvPicPr>
          <p:cNvPr id="92" name="Graphic 91" descr="Car with solid fill">
            <a:extLst>
              <a:ext uri="{FF2B5EF4-FFF2-40B4-BE49-F238E27FC236}">
                <a16:creationId xmlns:a16="http://schemas.microsoft.com/office/drawing/2014/main" id="{83C7EAC9-11C5-4797-B4FC-FAC61ED7D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0934" y="2883240"/>
            <a:ext cx="914400" cy="914400"/>
          </a:xfrm>
          <a:prstGeom prst="rect">
            <a:avLst/>
          </a:prstGeom>
        </p:spPr>
      </p:pic>
      <p:pic>
        <p:nvPicPr>
          <p:cNvPr id="93" name="Graphic 92" descr="Car with solid fill">
            <a:extLst>
              <a:ext uri="{FF2B5EF4-FFF2-40B4-BE49-F238E27FC236}">
                <a16:creationId xmlns:a16="http://schemas.microsoft.com/office/drawing/2014/main" id="{10E74544-7793-495E-9D5D-AA3FFCE19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8420" y="2883240"/>
            <a:ext cx="914400" cy="914400"/>
          </a:xfrm>
          <a:prstGeom prst="rect">
            <a:avLst/>
          </a:prstGeom>
        </p:spPr>
      </p:pic>
      <p:pic>
        <p:nvPicPr>
          <p:cNvPr id="94" name="Graphic 93" descr="Car with solid fill">
            <a:extLst>
              <a:ext uri="{FF2B5EF4-FFF2-40B4-BE49-F238E27FC236}">
                <a16:creationId xmlns:a16="http://schemas.microsoft.com/office/drawing/2014/main" id="{BE612017-39D4-4E13-A12D-A5E21A431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40624" y="2883240"/>
            <a:ext cx="914400" cy="914400"/>
          </a:xfrm>
          <a:prstGeom prst="rect">
            <a:avLst/>
          </a:prstGeom>
        </p:spPr>
      </p:pic>
      <p:pic>
        <p:nvPicPr>
          <p:cNvPr id="95" name="Graphic 94" descr="Car with solid fill">
            <a:extLst>
              <a:ext uri="{FF2B5EF4-FFF2-40B4-BE49-F238E27FC236}">
                <a16:creationId xmlns:a16="http://schemas.microsoft.com/office/drawing/2014/main" id="{AD4ED106-5015-427A-B428-59196DF8D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9175" y="3735887"/>
            <a:ext cx="914400" cy="914400"/>
          </a:xfrm>
          <a:prstGeom prst="rect">
            <a:avLst/>
          </a:prstGeom>
        </p:spPr>
      </p:pic>
      <p:pic>
        <p:nvPicPr>
          <p:cNvPr id="96" name="Graphic 95" descr="Car with solid fill">
            <a:extLst>
              <a:ext uri="{FF2B5EF4-FFF2-40B4-BE49-F238E27FC236}">
                <a16:creationId xmlns:a16="http://schemas.microsoft.com/office/drawing/2014/main" id="{C6C72BEF-8E8D-4191-A9D5-A1875B457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6661" y="3735887"/>
            <a:ext cx="914400" cy="914400"/>
          </a:xfrm>
          <a:prstGeom prst="rect">
            <a:avLst/>
          </a:prstGeom>
        </p:spPr>
      </p:pic>
      <p:pic>
        <p:nvPicPr>
          <p:cNvPr id="97" name="Graphic 96" descr="Car with solid fill">
            <a:extLst>
              <a:ext uri="{FF2B5EF4-FFF2-40B4-BE49-F238E27FC236}">
                <a16:creationId xmlns:a16="http://schemas.microsoft.com/office/drawing/2014/main" id="{A475B8EF-4757-483C-BF7A-DD014A631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8865" y="3735887"/>
            <a:ext cx="914400" cy="914400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1480E8E6-09EF-410A-A1EE-FC5052E08372}"/>
              </a:ext>
            </a:extLst>
          </p:cNvPr>
          <p:cNvGrpSpPr/>
          <p:nvPr/>
        </p:nvGrpSpPr>
        <p:grpSpPr>
          <a:xfrm>
            <a:off x="937678" y="1173433"/>
            <a:ext cx="598311" cy="1209963"/>
            <a:chOff x="925689" y="1165720"/>
            <a:chExt cx="598311" cy="1209963"/>
          </a:xfrm>
        </p:grpSpPr>
        <p:sp>
          <p:nvSpPr>
            <p:cNvPr id="99" name="Google Shape;739;p35">
              <a:extLst>
                <a:ext uri="{FF2B5EF4-FFF2-40B4-BE49-F238E27FC236}">
                  <a16:creationId xmlns:a16="http://schemas.microsoft.com/office/drawing/2014/main" id="{E1957488-7234-4179-96A6-5B31B27970F9}"/>
                </a:ext>
              </a:extLst>
            </p:cNvPr>
            <p:cNvSpPr txBox="1">
              <a:spLocks/>
            </p:cNvSpPr>
            <p:nvPr/>
          </p:nvSpPr>
          <p:spPr>
            <a:xfrm>
              <a:off x="1067378" y="1165720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2</a:t>
              </a:r>
            </a:p>
          </p:txBody>
        </p:sp>
        <p:sp>
          <p:nvSpPr>
            <p:cNvPr id="100" name="Google Shape;739;p35">
              <a:extLst>
                <a:ext uri="{FF2B5EF4-FFF2-40B4-BE49-F238E27FC236}">
                  <a16:creationId xmlns:a16="http://schemas.microsoft.com/office/drawing/2014/main" id="{7D329A88-0411-4BCB-881A-865A647D92C1}"/>
                </a:ext>
              </a:extLst>
            </p:cNvPr>
            <p:cNvSpPr txBox="1">
              <a:spLocks/>
            </p:cNvSpPr>
            <p:nvPr/>
          </p:nvSpPr>
          <p:spPr>
            <a:xfrm>
              <a:off x="999034" y="1740583"/>
              <a:ext cx="451619" cy="6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matic SC"/>
                <a:buNone/>
                <a:defRPr sz="3000" b="0" i="0" u="none" strike="noStrike" cap="none">
                  <a:solidFill>
                    <a:schemeClr val="accent1"/>
                  </a:solidFill>
                  <a:latin typeface="Chelsea Market"/>
                  <a:ea typeface="Chelsea Market"/>
                  <a:cs typeface="Chelsea Market"/>
                  <a:sym typeface="Chelsea Market"/>
                </a:defRPr>
              </a:lvl9pPr>
            </a:lstStyle>
            <a:p>
              <a:pPr algn="l"/>
              <a:r>
                <a:rPr lang="en-US" sz="3200" dirty="0"/>
                <a:t>3</a:t>
              </a: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EB4A7BA-F819-48E4-AF65-56B6387C1D65}"/>
                </a:ext>
              </a:extLst>
            </p:cNvPr>
            <p:cNvCxnSpPr>
              <a:cxnSpLocks/>
            </p:cNvCxnSpPr>
            <p:nvPr/>
          </p:nvCxnSpPr>
          <p:spPr>
            <a:xfrm>
              <a:off x="925689" y="1791656"/>
              <a:ext cx="5983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6335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istance Learning by Slidesgo">
  <a:themeElements>
    <a:clrScheme name="Simple Light">
      <a:dk1>
        <a:srgbClr val="040404"/>
      </a:dk1>
      <a:lt1>
        <a:srgbClr val="FFFFFF"/>
      </a:lt1>
      <a:dk2>
        <a:srgbClr val="FFE49E"/>
      </a:dk2>
      <a:lt2>
        <a:srgbClr val="D1EAF7"/>
      </a:lt2>
      <a:accent1>
        <a:srgbClr val="1552BD"/>
      </a:accent1>
      <a:accent2>
        <a:srgbClr val="FEDFE3"/>
      </a:accent2>
      <a:accent3>
        <a:srgbClr val="E93F62"/>
      </a:accent3>
      <a:accent4>
        <a:srgbClr val="FFE49E"/>
      </a:accent4>
      <a:accent5>
        <a:srgbClr val="D1EAF7"/>
      </a:accent5>
      <a:accent6>
        <a:srgbClr val="1552BD"/>
      </a:accent6>
      <a:hlink>
        <a:srgbClr val="0404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E931EC2-00D1-4022-B935-4CD67E7417B9}">
  <we:reference id="wa104380907" version="3.0.0.0" store="en-US" storeType="OMEX"/>
  <we:alternateReferences>
    <we:reference id="WA104380907" version="3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4046</TotalTime>
  <Words>1078</Words>
  <Application>Microsoft Office PowerPoint</Application>
  <PresentationFormat>On-screen Show (16:9)</PresentationFormat>
  <Paragraphs>536</Paragraphs>
  <Slides>48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Chelsea Market</vt:lpstr>
      <vt:lpstr>Raleway Thin</vt:lpstr>
      <vt:lpstr>Nunito Light</vt:lpstr>
      <vt:lpstr>Arial</vt:lpstr>
      <vt:lpstr>Signika Negative Light</vt:lpstr>
      <vt:lpstr>Fira Sans Extra Condensed Medium</vt:lpstr>
      <vt:lpstr>Paytone One</vt:lpstr>
      <vt:lpstr>Archivo</vt:lpstr>
      <vt:lpstr>Calibri</vt:lpstr>
      <vt:lpstr>Amatic SC</vt:lpstr>
      <vt:lpstr>Cambria Math</vt:lpstr>
      <vt:lpstr>Itim</vt:lpstr>
      <vt:lpstr>Distance Learning by Slidesgo</vt:lpstr>
      <vt:lpstr>Multiplying Fractions</vt:lpstr>
      <vt:lpstr>02</vt:lpstr>
      <vt:lpstr>01</vt:lpstr>
      <vt:lpstr>Or </vt:lpstr>
      <vt:lpstr>Fraction of a number </vt:lpstr>
      <vt:lpstr>Another example </vt:lpstr>
      <vt:lpstr>Another example </vt:lpstr>
      <vt:lpstr>Another example </vt:lpstr>
      <vt:lpstr>Fraction of a number </vt:lpstr>
      <vt:lpstr>Fraction of a number </vt:lpstr>
      <vt:lpstr>Fraction of a number </vt:lpstr>
      <vt:lpstr>Fraction of a number </vt:lpstr>
      <vt:lpstr>Fraction of a number </vt:lpstr>
      <vt:lpstr>Fraction of a number </vt:lpstr>
      <vt:lpstr>Remarkable fractions</vt:lpstr>
      <vt:lpstr>PowerPoint Presentation</vt:lpstr>
      <vt:lpstr>Calculate the following</vt:lpstr>
      <vt:lpstr>Calculate the following</vt:lpstr>
      <vt:lpstr>Write a multiplication sentence to solve the following:</vt:lpstr>
      <vt:lpstr>Write a multiplication sentence to solve the following:</vt:lpstr>
      <vt:lpstr>What if the number is not divisible by the denominator? </vt:lpstr>
      <vt:lpstr>How much is one third of two cups?</vt:lpstr>
      <vt:lpstr>How much is one third of five cups?</vt:lpstr>
      <vt:lpstr>How much is one third of five cups?</vt:lpstr>
      <vt:lpstr>How much is one third of five cups?</vt:lpstr>
      <vt:lpstr>What is two fifths of 2? </vt:lpstr>
      <vt:lpstr>What is two fifths of 2? </vt:lpstr>
      <vt:lpstr>What is two fifths of 2? </vt:lpstr>
      <vt:lpstr>PowerPoint Presentation</vt:lpstr>
      <vt:lpstr>PowerPoint Presentation</vt:lpstr>
      <vt:lpstr>PowerPoint Presentation</vt:lpstr>
      <vt:lpstr>Calculate the following</vt:lpstr>
      <vt:lpstr>How much is one third of the recipe ?</vt:lpstr>
      <vt:lpstr>Fraction of a fraction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Multiplying Fractions</dc:title>
  <cp:lastModifiedBy>Nada Farshoukh</cp:lastModifiedBy>
  <cp:revision>1</cp:revision>
  <dcterms:modified xsi:type="dcterms:W3CDTF">2021-05-16T12:31:36Z</dcterms:modified>
</cp:coreProperties>
</file>